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39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173.jpg" ContentType="image/jpg"/>
  <Override PartName="/ppt/notesSlides/notesSlide45.xml" ContentType="application/vnd.openxmlformats-officedocument.presentationml.notesSlide+xml"/>
  <Override PartName="/ppt/media/image180.jpg" ContentType="image/jpg"/>
  <Override PartName="/ppt/media/image183.jpg" ContentType="image/jpg"/>
  <Override PartName="/ppt/media/image184.jpg" ContentType="image/jp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3"/>
  </p:notesMasterIdLst>
  <p:sldIdLst>
    <p:sldId id="625" r:id="rId2"/>
    <p:sldId id="626" r:id="rId3"/>
    <p:sldId id="438" r:id="rId4"/>
    <p:sldId id="627" r:id="rId5"/>
    <p:sldId id="455" r:id="rId6"/>
    <p:sldId id="456" r:id="rId7"/>
    <p:sldId id="490" r:id="rId8"/>
    <p:sldId id="492" r:id="rId9"/>
    <p:sldId id="631" r:id="rId10"/>
    <p:sldId id="633" r:id="rId11"/>
    <p:sldId id="410" r:id="rId12"/>
    <p:sldId id="401" r:id="rId13"/>
    <p:sldId id="405" r:id="rId14"/>
    <p:sldId id="657" r:id="rId15"/>
    <p:sldId id="653" r:id="rId16"/>
    <p:sldId id="652" r:id="rId17"/>
    <p:sldId id="406" r:id="rId18"/>
    <p:sldId id="634" r:id="rId19"/>
    <p:sldId id="367" r:id="rId20"/>
    <p:sldId id="635" r:id="rId21"/>
    <p:sldId id="526" r:id="rId22"/>
    <p:sldId id="527" r:id="rId23"/>
    <p:sldId id="433" r:id="rId24"/>
    <p:sldId id="441" r:id="rId25"/>
    <p:sldId id="636" r:id="rId26"/>
    <p:sldId id="637" r:id="rId27"/>
    <p:sldId id="482" r:id="rId28"/>
    <p:sldId id="533" r:id="rId29"/>
    <p:sldId id="534" r:id="rId30"/>
    <p:sldId id="531" r:id="rId31"/>
    <p:sldId id="532" r:id="rId32"/>
    <p:sldId id="535" r:id="rId33"/>
    <p:sldId id="536" r:id="rId34"/>
    <p:sldId id="431" r:id="rId35"/>
    <p:sldId id="432" r:id="rId36"/>
    <p:sldId id="411" r:id="rId37"/>
    <p:sldId id="606" r:id="rId38"/>
    <p:sldId id="607" r:id="rId39"/>
    <p:sldId id="611" r:id="rId40"/>
    <p:sldId id="638" r:id="rId41"/>
    <p:sldId id="562" r:id="rId42"/>
    <p:sldId id="563" r:id="rId43"/>
    <p:sldId id="515" r:id="rId44"/>
    <p:sldId id="612" r:id="rId45"/>
    <p:sldId id="566" r:id="rId46"/>
    <p:sldId id="656" r:id="rId47"/>
    <p:sldId id="574" r:id="rId48"/>
    <p:sldId id="614" r:id="rId49"/>
    <p:sldId id="615" r:id="rId50"/>
    <p:sldId id="639" r:id="rId51"/>
    <p:sldId id="577" r:id="rId52"/>
    <p:sldId id="419" r:id="rId53"/>
    <p:sldId id="617" r:id="rId54"/>
    <p:sldId id="581" r:id="rId55"/>
    <p:sldId id="582" r:id="rId56"/>
    <p:sldId id="469" r:id="rId57"/>
    <p:sldId id="583" r:id="rId58"/>
    <p:sldId id="584" r:id="rId59"/>
    <p:sldId id="585" r:id="rId60"/>
    <p:sldId id="645" r:id="rId61"/>
    <p:sldId id="586" r:id="rId62"/>
    <p:sldId id="587" r:id="rId63"/>
    <p:sldId id="588" r:id="rId64"/>
    <p:sldId id="589" r:id="rId65"/>
    <p:sldId id="590" r:id="rId66"/>
    <p:sldId id="591" r:id="rId67"/>
    <p:sldId id="592" r:id="rId68"/>
    <p:sldId id="593" r:id="rId69"/>
    <p:sldId id="594" r:id="rId70"/>
    <p:sldId id="595" r:id="rId71"/>
    <p:sldId id="596" r:id="rId72"/>
    <p:sldId id="597" r:id="rId73"/>
    <p:sldId id="640" r:id="rId74"/>
    <p:sldId id="641" r:id="rId75"/>
    <p:sldId id="600" r:id="rId76"/>
    <p:sldId id="644" r:id="rId77"/>
    <p:sldId id="619" r:id="rId78"/>
    <p:sldId id="602" r:id="rId79"/>
    <p:sldId id="603" r:id="rId80"/>
    <p:sldId id="642" r:id="rId81"/>
    <p:sldId id="643" r:id="rId82"/>
  </p:sldIdLst>
  <p:sldSz cx="10080625" cy="7559675"/>
  <p:notesSz cx="7772400" cy="10058400"/>
  <p:defaultTextStyle>
    <a:defPPr>
      <a:defRPr lang="en-GB"/>
    </a:defPPr>
    <a:lvl1pPr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8" autoAdjust="0"/>
    <p:restoredTop sz="95280" autoAdjust="0"/>
  </p:normalViewPr>
  <p:slideViewPr>
    <p:cSldViewPr>
      <p:cViewPr varScale="1">
        <p:scale>
          <a:sx n="92" d="100"/>
          <a:sy n="92" d="100"/>
        </p:scale>
        <p:origin x="112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0" y="1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75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6187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441450" y="922338"/>
            <a:ext cx="4432300" cy="3322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3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77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442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9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9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57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64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1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883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57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31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23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4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51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67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19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4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76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  <a:noFill/>
        </p:spPr>
        <p:txBody>
          <a:bodyPr lIns="101882" tIns="50941" rIns="101882" bIns="50941"/>
          <a:lstStyle/>
          <a:p>
            <a:fld id="{80349B39-E793-CC40-A333-C35A31BEFB22}" type="slidenum">
              <a:rPr lang="en-GB"/>
              <a:pPr/>
              <a:t>3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4404360" y="9555480"/>
            <a:ext cx="336804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300"/>
              <a:pPr algn="r"/>
              <a:t>3</a:t>
            </a:fld>
            <a:endParaRPr lang="en-GB" sz="13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2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0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919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5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01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28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99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443038" y="922338"/>
            <a:ext cx="4429125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31888" y="4567238"/>
            <a:ext cx="5057775" cy="3687762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170">
              <a:buFont typeface="Times New Roman" charset="0"/>
              <a:buNone/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9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864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430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13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93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38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50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3442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01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446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6531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599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68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7880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037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1446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0796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893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27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942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4767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484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108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867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07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9098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538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9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841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04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126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6773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43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4658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711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91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902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20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974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696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20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649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1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0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1" y="2347915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9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14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5538" y="46038"/>
            <a:ext cx="2398712" cy="7085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46038"/>
            <a:ext cx="7048500" cy="7085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lvl1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2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7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07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638" y="1189038"/>
            <a:ext cx="4722812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49850" y="1189038"/>
            <a:ext cx="4724400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55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rotWithShape="1">
          <a:gsLst>
            <a:gs pos="74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85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7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4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3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9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9" y="674690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31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" y="7353376"/>
            <a:ext cx="10080625" cy="2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GB" sz="1200" i="1" dirty="0">
                <a:latin typeface="Luxi Sans" charset="0"/>
              </a:rPr>
              <a:t>   </a:t>
            </a:r>
            <a:r>
              <a:rPr lang="de-DE" sz="1200" i="1" baseline="0" dirty="0">
                <a:latin typeface="Luxi Sans" charset="0"/>
              </a:rPr>
              <a:t>CERN, 42. Edgar-Lüscher-Seminar  –  29.04.2018   </a:t>
            </a:r>
            <a:r>
              <a:rPr lang="en-US" sz="1200" i="1" baseline="0" dirty="0">
                <a:latin typeface="Luxi Sans" charset="0"/>
              </a:rPr>
              <a:t>                                                                                        </a:t>
            </a:r>
            <a:r>
              <a:rPr lang="en-GB" sz="1200" i="1" dirty="0">
                <a:latin typeface="Luxi Sans" charset="0"/>
              </a:rPr>
              <a:t>Michael </a:t>
            </a:r>
            <a:r>
              <a:rPr lang="en-GB" sz="1200" i="1" dirty="0" err="1">
                <a:latin typeface="Luxi Sans" charset="0"/>
              </a:rPr>
              <a:t>Hauschild</a:t>
            </a:r>
            <a:r>
              <a:rPr lang="en-GB" sz="1200" i="1" baseline="0" dirty="0">
                <a:latin typeface="Luxi Sans" charset="0"/>
              </a:rPr>
              <a:t>  (</a:t>
            </a:r>
            <a:r>
              <a:rPr lang="en-GB" sz="1200" i="1" dirty="0">
                <a:latin typeface="Luxi Sans" charset="0"/>
              </a:rPr>
              <a:t>CERN),  </a:t>
            </a:r>
            <a:r>
              <a:rPr lang="en-GB" sz="1200" i="1" dirty="0" err="1">
                <a:latin typeface="Luxi Sans" charset="0"/>
              </a:rPr>
              <a:t>Seite</a:t>
            </a:r>
            <a:r>
              <a:rPr lang="en-GB" sz="1200" i="1" dirty="0">
                <a:latin typeface="Luxi Sans" charset="0"/>
              </a:rPr>
              <a:t> </a:t>
            </a:r>
            <a:fld id="{CD02E499-E086-4D0D-9264-F4BED9070101}" type="slidenum">
              <a:rPr lang="en-GB" sz="1200" i="1">
                <a:latin typeface="Luxi Sans" charset="0"/>
              </a:rPr>
              <a:pPr>
                <a:lnSpc>
                  <a:spcPct val="93000"/>
                </a:lnSpc>
              </a:pPr>
              <a:t>‹#›</a:t>
            </a:fld>
            <a:endParaRPr lang="en-GB" sz="1200" i="1" dirty="0">
              <a:latin typeface="Luxi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1189038"/>
            <a:ext cx="9599612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1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Click to edit the outline text format</a:t>
            </a:r>
          </a:p>
          <a:p>
            <a:pPr marL="785813" marR="0" lvl="1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1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Second Outline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74738" marR="0" lvl="2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1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Third Outline Level</a:t>
            </a:r>
          </a:p>
          <a:p>
            <a:pPr marL="1362075" marR="0" lvl="3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1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Fourth Outline Level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46038"/>
            <a:ext cx="9142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2pPr>
      <a:lvl3pPr marL="1143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3pPr>
      <a:lvl4pPr marL="1600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4pPr>
      <a:lvl5pPr marL="20574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5pPr>
      <a:lvl6pPr marL="25146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6pPr>
      <a:lvl7pPr marL="29718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7pPr>
      <a:lvl8pPr marL="3429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8pPr>
      <a:lvl9pPr marL="3886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9pPr>
    </p:titleStyle>
    <p:bodyStyle>
      <a:lvl1pPr marL="142875" marR="0" indent="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80000"/>
        <a:buFont typeface="Times New Roman" pitchFamily="16" charset="0"/>
        <a:buNone/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400" b="1">
          <a:solidFill>
            <a:srgbClr val="000080"/>
          </a:solidFill>
          <a:latin typeface="+mn-lt"/>
          <a:ea typeface="+mn-ea"/>
          <a:cs typeface="+mn-cs"/>
        </a:defRPr>
      </a:lvl1pPr>
      <a:lvl2pPr marL="785813" marR="0" indent="-28575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71000"/>
        <a:buFont typeface="Times New Roman" pitchFamily="16" charset="0"/>
        <a:buBlip>
          <a:blip r:embed="rId15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074738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825"/>
        </a:spcAft>
        <a:buClr>
          <a:srgbClr val="000000"/>
        </a:buClr>
        <a:buSzPct val="33000"/>
        <a:buFont typeface="Times New Roman" pitchFamily="16" charset="0"/>
        <a:buBlip>
          <a:blip r:embed="rId16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600" b="1">
          <a:solidFill>
            <a:srgbClr val="000000"/>
          </a:solidFill>
          <a:latin typeface="+mn-lt"/>
          <a:ea typeface="+mn-ea"/>
          <a:cs typeface="+mn-cs"/>
        </a:defRPr>
      </a:lvl3pPr>
      <a:lvl4pPr marL="1362075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538"/>
        </a:spcAft>
        <a:buClr>
          <a:srgbClr val="000000"/>
        </a:buClr>
        <a:buSzTx/>
        <a:buFont typeface="Times New Roman" pitchFamily="16" charset="0"/>
        <a:buBlip>
          <a:blip r:embed="rId17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400"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6pPr>
      <a:lvl7pPr marL="29718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7pPr>
      <a:lvl8pPr marL="34290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8pPr>
      <a:lvl9pPr marL="38862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.emf"/><Relationship Id="rId21" Type="http://schemas.openxmlformats.org/officeDocument/2006/relationships/image" Target="../media/image74.emf"/><Relationship Id="rId34" Type="http://schemas.openxmlformats.org/officeDocument/2006/relationships/image" Target="../media/image87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50" Type="http://schemas.openxmlformats.org/officeDocument/2006/relationships/image" Target="../media/image103.png"/><Relationship Id="rId55" Type="http://schemas.openxmlformats.org/officeDocument/2006/relationships/image" Target="../media/image108.png"/><Relationship Id="rId63" Type="http://schemas.openxmlformats.org/officeDocument/2006/relationships/image" Target="../media/image116.png"/><Relationship Id="rId68" Type="http://schemas.openxmlformats.org/officeDocument/2006/relationships/image" Target="../media/image121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emf"/><Relationship Id="rId29" Type="http://schemas.openxmlformats.org/officeDocument/2006/relationships/image" Target="../media/image82.emf"/><Relationship Id="rId11" Type="http://schemas.openxmlformats.org/officeDocument/2006/relationships/image" Target="../media/image64.emf"/><Relationship Id="rId24" Type="http://schemas.openxmlformats.org/officeDocument/2006/relationships/image" Target="../media/image77.emf"/><Relationship Id="rId32" Type="http://schemas.openxmlformats.org/officeDocument/2006/relationships/image" Target="../media/image85.emf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emf"/><Relationship Id="rId53" Type="http://schemas.openxmlformats.org/officeDocument/2006/relationships/image" Target="../media/image106.png"/><Relationship Id="rId58" Type="http://schemas.openxmlformats.org/officeDocument/2006/relationships/image" Target="../media/image111.png"/><Relationship Id="rId66" Type="http://schemas.openxmlformats.org/officeDocument/2006/relationships/image" Target="../media/image119.png"/><Relationship Id="rId5" Type="http://schemas.openxmlformats.org/officeDocument/2006/relationships/image" Target="../media/image58.emf"/><Relationship Id="rId61" Type="http://schemas.openxmlformats.org/officeDocument/2006/relationships/image" Target="../media/image114.png"/><Relationship Id="rId19" Type="http://schemas.openxmlformats.org/officeDocument/2006/relationships/image" Target="../media/image72.emf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emf"/><Relationship Id="rId35" Type="http://schemas.openxmlformats.org/officeDocument/2006/relationships/image" Target="../media/image88.emf"/><Relationship Id="rId43" Type="http://schemas.openxmlformats.org/officeDocument/2006/relationships/image" Target="../media/image96.png"/><Relationship Id="rId48" Type="http://schemas.openxmlformats.org/officeDocument/2006/relationships/image" Target="../media/image101.png"/><Relationship Id="rId56" Type="http://schemas.openxmlformats.org/officeDocument/2006/relationships/image" Target="../media/image109.png"/><Relationship Id="rId64" Type="http://schemas.openxmlformats.org/officeDocument/2006/relationships/image" Target="../media/image117.png"/><Relationship Id="rId8" Type="http://schemas.openxmlformats.org/officeDocument/2006/relationships/image" Target="../media/image61.emf"/><Relationship Id="rId51" Type="http://schemas.openxmlformats.org/officeDocument/2006/relationships/image" Target="../media/image104.emf"/><Relationship Id="rId3" Type="http://schemas.openxmlformats.org/officeDocument/2006/relationships/image" Target="../media/image56.emf"/><Relationship Id="rId12" Type="http://schemas.openxmlformats.org/officeDocument/2006/relationships/image" Target="../media/image65.emf"/><Relationship Id="rId17" Type="http://schemas.openxmlformats.org/officeDocument/2006/relationships/image" Target="../media/image70.emf"/><Relationship Id="rId25" Type="http://schemas.openxmlformats.org/officeDocument/2006/relationships/image" Target="../media/image78.emf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emf"/><Relationship Id="rId59" Type="http://schemas.openxmlformats.org/officeDocument/2006/relationships/image" Target="../media/image112.png"/><Relationship Id="rId67" Type="http://schemas.openxmlformats.org/officeDocument/2006/relationships/image" Target="../media/image120.png"/><Relationship Id="rId20" Type="http://schemas.openxmlformats.org/officeDocument/2006/relationships/image" Target="../media/image73.emf"/><Relationship Id="rId41" Type="http://schemas.openxmlformats.org/officeDocument/2006/relationships/image" Target="../media/image94.emf"/><Relationship Id="rId54" Type="http://schemas.openxmlformats.org/officeDocument/2006/relationships/image" Target="../media/image107.png"/><Relationship Id="rId6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15" Type="http://schemas.openxmlformats.org/officeDocument/2006/relationships/image" Target="../media/image68.emf"/><Relationship Id="rId23" Type="http://schemas.openxmlformats.org/officeDocument/2006/relationships/image" Target="../media/image76.emf"/><Relationship Id="rId28" Type="http://schemas.openxmlformats.org/officeDocument/2006/relationships/image" Target="../media/image81.emf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57" Type="http://schemas.openxmlformats.org/officeDocument/2006/relationships/image" Target="../media/image110.png"/><Relationship Id="rId10" Type="http://schemas.openxmlformats.org/officeDocument/2006/relationships/image" Target="../media/image63.png"/><Relationship Id="rId31" Type="http://schemas.openxmlformats.org/officeDocument/2006/relationships/image" Target="../media/image84.emf"/><Relationship Id="rId44" Type="http://schemas.openxmlformats.org/officeDocument/2006/relationships/image" Target="../media/image97.png"/><Relationship Id="rId52" Type="http://schemas.openxmlformats.org/officeDocument/2006/relationships/image" Target="../media/image105.emf"/><Relationship Id="rId60" Type="http://schemas.openxmlformats.org/officeDocument/2006/relationships/image" Target="../media/image113.png"/><Relationship Id="rId65" Type="http://schemas.openxmlformats.org/officeDocument/2006/relationships/image" Target="../media/image118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Relationship Id="rId13" Type="http://schemas.openxmlformats.org/officeDocument/2006/relationships/image" Target="../media/image66.emf"/><Relationship Id="rId18" Type="http://schemas.openxmlformats.org/officeDocument/2006/relationships/image" Target="../media/image71.emf"/><Relationship Id="rId3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eg"/><Relationship Id="rId4" Type="http://schemas.openxmlformats.org/officeDocument/2006/relationships/image" Target="../media/image1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RLn1ErhxOPo" TargetMode="External"/><Relationship Id="rId4" Type="http://schemas.openxmlformats.org/officeDocument/2006/relationships/image" Target="../media/image1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png"/><Relationship Id="rId11" Type="http://schemas.openxmlformats.org/officeDocument/2006/relationships/image" Target="../media/image184.jpg"/><Relationship Id="rId5" Type="http://schemas.openxmlformats.org/officeDocument/2006/relationships/image" Target="../media/image178.png"/><Relationship Id="rId10" Type="http://schemas.openxmlformats.org/officeDocument/2006/relationships/image" Target="../media/image183.jp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9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212.png"/><Relationship Id="rId4" Type="http://schemas.openxmlformats.org/officeDocument/2006/relationships/image" Target="../media/image4.png"/><Relationship Id="rId9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microsoft.com/office/2007/relationships/media" Target="../media/media3.mp4"/><Relationship Id="rId7" Type="http://schemas.openxmlformats.org/officeDocument/2006/relationships/image" Target="../media/image2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8.png"/><Relationship Id="rId4" Type="http://schemas.openxmlformats.org/officeDocument/2006/relationships/image" Target="../media/image21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jpeg"/><Relationship Id="rId5" Type="http://schemas.openxmlformats.org/officeDocument/2006/relationships/image" Target="../media/image221.jpg"/><Relationship Id="rId4" Type="http://schemas.openxmlformats.org/officeDocument/2006/relationships/image" Target="../media/image2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1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png"/><Relationship Id="rId4" Type="http://schemas.openxmlformats.org/officeDocument/2006/relationships/image" Target="../media/image25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gif"/><Relationship Id="rId4" Type="http://schemas.openxmlformats.org/officeDocument/2006/relationships/image" Target="../media/image25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7031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111788"/>
            <a:ext cx="9563224" cy="717241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427" y="107429"/>
            <a:ext cx="8569325" cy="1872208"/>
          </a:xfr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63504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 dirty="0">
                <a:solidFill>
                  <a:srgbClr val="FFFF00"/>
                </a:solidFill>
              </a:rPr>
              <a:t>CERN</a:t>
            </a:r>
            <a:br>
              <a:rPr lang="en-US" sz="4800" dirty="0">
                <a:solidFill>
                  <a:srgbClr val="FFFF00"/>
                </a:solidFill>
              </a:rPr>
            </a:b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Das </a:t>
            </a:r>
            <a:r>
              <a:rPr lang="en-US" sz="2000" dirty="0" err="1">
                <a:solidFill>
                  <a:srgbClr val="FFFF00"/>
                </a:solidFill>
              </a:rPr>
              <a:t>europ</a:t>
            </a:r>
            <a:r>
              <a:rPr lang="de-DE" sz="2000" dirty="0" err="1">
                <a:solidFill>
                  <a:srgbClr val="FFFF00"/>
                </a:solidFill>
              </a:rPr>
              <a:t>äische</a:t>
            </a:r>
            <a:r>
              <a:rPr lang="de-DE" sz="2000" dirty="0">
                <a:solidFill>
                  <a:srgbClr val="FFFF00"/>
                </a:solidFill>
              </a:rPr>
              <a:t> Forschungszentrum für Teilchenphysik</a:t>
            </a:r>
            <a:br>
              <a:rPr lang="de-DE" sz="2000" dirty="0">
                <a:solidFill>
                  <a:srgbClr val="FFFF00"/>
                </a:solidFill>
              </a:rPr>
            </a:br>
            <a:r>
              <a:rPr lang="de-DE" sz="1400" dirty="0">
                <a:solidFill>
                  <a:srgbClr val="FFFF00"/>
                </a:solidFill>
              </a:rPr>
              <a:t>(</a:t>
            </a:r>
            <a:r>
              <a:rPr lang="fr-FR" sz="14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FF00"/>
                </a:solidFill>
              </a:rPr>
              <a:t>onseil </a:t>
            </a:r>
            <a:r>
              <a:rPr lang="fr-FR" sz="1400" dirty="0">
                <a:solidFill>
                  <a:srgbClr val="FF0000"/>
                </a:solidFill>
              </a:rPr>
              <a:t>E</a:t>
            </a:r>
            <a:r>
              <a:rPr lang="fr-FR" sz="1400" dirty="0">
                <a:solidFill>
                  <a:srgbClr val="FFFF00"/>
                </a:solidFill>
              </a:rPr>
              <a:t>uropéen pour la </a:t>
            </a:r>
            <a:r>
              <a:rPr lang="fr-FR" sz="1400" dirty="0">
                <a:solidFill>
                  <a:srgbClr val="FF0000"/>
                </a:solidFill>
              </a:rPr>
              <a:t>R</a:t>
            </a:r>
            <a:r>
              <a:rPr lang="fr-FR" sz="1400" dirty="0">
                <a:solidFill>
                  <a:srgbClr val="FFFF00"/>
                </a:solidFill>
              </a:rPr>
              <a:t>echerche </a:t>
            </a:r>
            <a:r>
              <a:rPr lang="fr-FR" sz="1400" dirty="0">
                <a:solidFill>
                  <a:srgbClr val="FF0000"/>
                </a:solidFill>
              </a:rPr>
              <a:t>N</a:t>
            </a:r>
            <a:r>
              <a:rPr lang="fr-FR" sz="1400" dirty="0">
                <a:solidFill>
                  <a:srgbClr val="FFFF00"/>
                </a:solidFill>
              </a:rPr>
              <a:t>ucléaire)</a:t>
            </a:r>
            <a:br>
              <a:rPr lang="en-US" sz="4800" dirty="0">
                <a:solidFill>
                  <a:srgbClr val="FFFF00"/>
                </a:solidFill>
              </a:rPr>
            </a:b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0192" y="5868069"/>
            <a:ext cx="2473754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LHC </a:t>
            </a:r>
            <a:r>
              <a:rPr lang="en-US" sz="16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Beschleuniger</a:t>
            </a:r>
            <a:endParaRPr lang="en-GB" sz="1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393" y="1979637"/>
            <a:ext cx="9140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endParaRPr lang="en-GB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2400" y="2123653"/>
            <a:ext cx="65274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Genf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eft Arrow 9"/>
          <p:cNvSpPr/>
          <p:nvPr/>
        </p:nvSpPr>
        <p:spPr bwMode="auto">
          <a:xfrm rot="17859195">
            <a:off x="7760008" y="2495181"/>
            <a:ext cx="634145" cy="127417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976" y="2843733"/>
            <a:ext cx="99418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Schweiz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4041" y="3334200"/>
            <a:ext cx="123303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94" y="5148234"/>
            <a:ext cx="3204860" cy="2038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/>
          <p:cNvSpPr/>
          <p:nvPr/>
        </p:nvSpPr>
        <p:spPr bwMode="auto">
          <a:xfrm>
            <a:off x="6480520" y="6516189"/>
            <a:ext cx="432000" cy="432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402600">
            <a:off x="5986262" y="6431632"/>
            <a:ext cx="470670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511920" y="4296121"/>
            <a:ext cx="6912768" cy="1931988"/>
          </a:xfrm>
        </p:spPr>
        <p:txBody>
          <a:bodyPr/>
          <a:lstStyle/>
          <a:p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CERN, </a:t>
            </a:r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Physik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Higgs &amp; Co.</a:t>
            </a:r>
            <a:endParaRPr lang="en-GB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0618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Lehrer- und </a:t>
            </a:r>
            <a:r>
              <a:rPr lang="en-US" dirty="0" err="1"/>
              <a:t>Sch</a:t>
            </a:r>
            <a:r>
              <a:rPr lang="de-DE" dirty="0" err="1"/>
              <a:t>üler</a:t>
            </a:r>
            <a:r>
              <a:rPr lang="en-US" dirty="0" err="1"/>
              <a:t>ausbildung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 Teachers Programme (HST)</a:t>
            </a:r>
          </a:p>
          <a:p>
            <a:pPr lvl="1"/>
            <a:r>
              <a:rPr lang="en-US" dirty="0"/>
              <a:t>3 </a:t>
            </a:r>
            <a:r>
              <a:rPr lang="en-US" dirty="0" err="1"/>
              <a:t>Wochen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~40-50 </a:t>
            </a:r>
            <a:r>
              <a:rPr lang="en-US" dirty="0" err="1"/>
              <a:t>Teilnehmer</a:t>
            </a:r>
            <a:r>
              <a:rPr lang="en-US" dirty="0"/>
              <a:t>/</a:t>
            </a:r>
            <a:r>
              <a:rPr lang="en-US" dirty="0" err="1"/>
              <a:t>Jahr</a:t>
            </a:r>
            <a:r>
              <a:rPr lang="en-US" dirty="0"/>
              <a:t>, auf </a:t>
            </a:r>
            <a:r>
              <a:rPr lang="en-US" dirty="0" err="1"/>
              <a:t>Englisch</a:t>
            </a:r>
            <a:endParaRPr lang="en-US" dirty="0"/>
          </a:p>
          <a:p>
            <a:r>
              <a:rPr lang="en-US" dirty="0"/>
              <a:t>National Teacher Programmes (in </a:t>
            </a:r>
            <a:r>
              <a:rPr lang="en-US" dirty="0" err="1"/>
              <a:t>Landessprache</a:t>
            </a:r>
            <a:r>
              <a:rPr lang="en-US" dirty="0"/>
              <a:t>, 1 </a:t>
            </a:r>
            <a:r>
              <a:rPr lang="en-US" dirty="0" err="1"/>
              <a:t>Woche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2017: 31 </a:t>
            </a:r>
            <a:r>
              <a:rPr lang="en-US" dirty="0" err="1"/>
              <a:t>Kurse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952 </a:t>
            </a:r>
            <a:r>
              <a:rPr lang="en-US" dirty="0" err="1"/>
              <a:t>Physik-Lehrern</a:t>
            </a:r>
            <a:endParaRPr lang="en-US" dirty="0"/>
          </a:p>
          <a:p>
            <a:r>
              <a:rPr lang="en-US" dirty="0" err="1"/>
              <a:t>S’Cool</a:t>
            </a:r>
            <a:r>
              <a:rPr lang="en-US" dirty="0"/>
              <a:t> LAB</a:t>
            </a:r>
          </a:p>
          <a:p>
            <a:pPr lvl="1"/>
            <a:r>
              <a:rPr lang="en-US" dirty="0" err="1"/>
              <a:t>Experimente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Schüler</a:t>
            </a:r>
          </a:p>
          <a:p>
            <a:pPr lvl="2"/>
            <a:r>
              <a:rPr lang="de-DE" dirty="0"/>
              <a:t>Bau einer Nebelkammer</a:t>
            </a:r>
          </a:p>
          <a:p>
            <a:pPr lvl="2"/>
            <a:r>
              <a:rPr lang="de-DE" dirty="0"/>
              <a:t>Röntgen-Röhre + Experimente</a:t>
            </a:r>
          </a:p>
          <a:p>
            <a:pPr lvl="2"/>
            <a:r>
              <a:rPr lang="de-DE" dirty="0"/>
              <a:t>Supraleitung</a:t>
            </a:r>
          </a:p>
          <a:p>
            <a:pPr lvl="2"/>
            <a:r>
              <a:rPr lang="de-DE" dirty="0"/>
              <a:t>Fadenstrahlrohr</a:t>
            </a:r>
          </a:p>
          <a:p>
            <a:pPr lvl="2"/>
            <a:r>
              <a:rPr lang="de-DE" dirty="0"/>
              <a:t>ATLAS Magnetmodell</a:t>
            </a:r>
          </a:p>
          <a:p>
            <a:pPr lvl="1"/>
            <a:r>
              <a:rPr lang="de-DE" dirty="0"/>
              <a:t>2017:</a:t>
            </a:r>
          </a:p>
          <a:p>
            <a:pPr lvl="2"/>
            <a:r>
              <a:rPr lang="de-DE" dirty="0"/>
              <a:t>7240 Schüler aus 58 Ländern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347189"/>
            <a:ext cx="5328592" cy="3537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02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CERN’s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Aufgaben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Grundlagenforschung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Elementarteilchen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h</a:t>
            </a:r>
            <a:r>
              <a:rPr lang="de-DE" dirty="0" err="1"/>
              <a:t>öchsten</a:t>
            </a:r>
            <a:r>
              <a:rPr lang="de-DE" dirty="0"/>
              <a:t> Energien (Hochenergiephysik)</a:t>
            </a:r>
            <a:endParaRPr lang="en-US" dirty="0"/>
          </a:p>
          <a:p>
            <a:pPr lvl="1"/>
            <a:r>
              <a:rPr lang="en-US" dirty="0" err="1"/>
              <a:t>Bau</a:t>
            </a:r>
            <a:r>
              <a:rPr lang="en-US" dirty="0"/>
              <a:t> und </a:t>
            </a:r>
            <a:r>
              <a:rPr lang="en-US" dirty="0" err="1"/>
              <a:t>Betrieb</a:t>
            </a:r>
            <a:r>
              <a:rPr lang="en-US" dirty="0"/>
              <a:t> des </a:t>
            </a:r>
            <a:r>
              <a:rPr lang="en-US" dirty="0" err="1"/>
              <a:t>weltweit</a:t>
            </a:r>
            <a:r>
              <a:rPr lang="en-US" dirty="0"/>
              <a:t> </a:t>
            </a:r>
            <a:r>
              <a:rPr lang="en-US" dirty="0" err="1"/>
              <a:t>grössten</a:t>
            </a:r>
            <a:r>
              <a:rPr lang="en-US" dirty="0"/>
              <a:t> </a:t>
            </a:r>
            <a:r>
              <a:rPr lang="en-US" dirty="0" err="1"/>
              <a:t>Teilchenbeschleunigers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LHC (Large Hadron Collider) </a:t>
            </a:r>
            <a:r>
              <a:rPr lang="en-US" dirty="0" err="1"/>
              <a:t>seit</a:t>
            </a:r>
            <a:r>
              <a:rPr lang="en-US" dirty="0"/>
              <a:t> 2009</a:t>
            </a:r>
          </a:p>
          <a:p>
            <a:pPr lvl="1"/>
            <a:r>
              <a:rPr lang="en-US" dirty="0"/>
              <a:t>27 km Tunnel, </a:t>
            </a:r>
            <a:r>
              <a:rPr lang="en-US" dirty="0">
                <a:solidFill>
                  <a:srgbClr val="FF0000"/>
                </a:solidFill>
              </a:rPr>
              <a:t>4 (</a:t>
            </a:r>
            <a:r>
              <a:rPr lang="en-US" dirty="0" err="1">
                <a:solidFill>
                  <a:srgbClr val="FF0000"/>
                </a:solidFill>
              </a:rPr>
              <a:t>riesige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Teilchendetektoren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</a:t>
            </a:r>
            <a:r>
              <a:rPr lang="en-US" dirty="0" err="1"/>
              <a:t>unterirdischen</a:t>
            </a:r>
            <a:r>
              <a:rPr lang="en-US" dirty="0"/>
              <a:t> </a:t>
            </a:r>
            <a:r>
              <a:rPr lang="en-US" dirty="0" err="1"/>
              <a:t>Kavernen</a:t>
            </a:r>
            <a:endParaRPr lang="en-US" dirty="0"/>
          </a:p>
          <a:p>
            <a:pPr lvl="1"/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Ziele</a:t>
            </a:r>
            <a:endParaRPr lang="en-US" dirty="0"/>
          </a:p>
          <a:p>
            <a:pPr lvl="2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Higgs </a:t>
            </a:r>
            <a:r>
              <a:rPr lang="en-US" dirty="0" err="1">
                <a:solidFill>
                  <a:srgbClr val="FF0000"/>
                </a:solidFill>
              </a:rPr>
              <a:t>Teilchen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GEFUNDEN!</a:t>
            </a:r>
            <a:r>
              <a:rPr lang="en-US" dirty="0"/>
              <a:t>) + </a:t>
            </a:r>
            <a:r>
              <a:rPr lang="en-US" dirty="0" err="1"/>
              <a:t>präzise</a:t>
            </a:r>
            <a:r>
              <a:rPr lang="en-US" dirty="0"/>
              <a:t> </a:t>
            </a:r>
            <a:r>
              <a:rPr lang="en-US" dirty="0" err="1"/>
              <a:t>Vermessung</a:t>
            </a:r>
            <a:r>
              <a:rPr lang="en-US" dirty="0"/>
              <a:t> der </a:t>
            </a:r>
            <a:r>
              <a:rPr lang="en-US" dirty="0" err="1"/>
              <a:t>Eigenschaften</a:t>
            </a:r>
            <a:endParaRPr lang="en-US" dirty="0"/>
          </a:p>
          <a:p>
            <a:pPr lvl="2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neuen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Teilchen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z.B</a:t>
            </a:r>
            <a:r>
              <a:rPr lang="en-US" dirty="0"/>
              <a:t>. </a:t>
            </a:r>
            <a:r>
              <a:rPr lang="en-US" dirty="0" err="1"/>
              <a:t>dunkle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)</a:t>
            </a:r>
          </a:p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Forschungsgebiete</a:t>
            </a:r>
            <a:r>
              <a:rPr lang="en-US" dirty="0"/>
              <a:t> (</a:t>
            </a:r>
            <a:r>
              <a:rPr lang="en-US" dirty="0" err="1"/>
              <a:t>Auswahl</a:t>
            </a:r>
            <a:r>
              <a:rPr lang="en-US" dirty="0"/>
              <a:t>):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Antimaterie</a:t>
            </a:r>
            <a:r>
              <a:rPr lang="en-US" dirty="0"/>
              <a:t> (5 </a:t>
            </a:r>
            <a:r>
              <a:rPr lang="en-US" dirty="0" err="1"/>
              <a:t>Experimente</a:t>
            </a:r>
            <a:r>
              <a:rPr lang="en-US" dirty="0"/>
              <a:t> am </a:t>
            </a:r>
            <a:r>
              <a:rPr lang="en-US" dirty="0" err="1"/>
              <a:t>Antiprotonen</a:t>
            </a:r>
            <a:r>
              <a:rPr lang="en-US" dirty="0"/>
              <a:t> “</a:t>
            </a:r>
            <a:r>
              <a:rPr lang="en-US" dirty="0" err="1"/>
              <a:t>Entschleuniger</a:t>
            </a:r>
            <a:r>
              <a:rPr lang="en-US" dirty="0"/>
              <a:t>” AD)</a:t>
            </a:r>
          </a:p>
          <a:p>
            <a:pPr lvl="2"/>
            <a:r>
              <a:rPr lang="en-US" dirty="0" err="1"/>
              <a:t>Unterschiede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Spektroskopie</a:t>
            </a:r>
            <a:r>
              <a:rPr lang="en-US" dirty="0"/>
              <a:t>, </a:t>
            </a:r>
            <a:r>
              <a:rPr lang="en-US" dirty="0" err="1"/>
              <a:t>Anziehung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Schwerefeld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Proton-</a:t>
            </a:r>
            <a:r>
              <a:rPr lang="en-US" dirty="0" err="1">
                <a:solidFill>
                  <a:srgbClr val="FF0000"/>
                </a:solidFill>
              </a:rPr>
              <a:t>Struktur</a:t>
            </a:r>
            <a:r>
              <a:rPr lang="en-US" dirty="0"/>
              <a:t> (COMPASS Experiment)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seltene</a:t>
            </a:r>
            <a:r>
              <a:rPr lang="en-US" dirty="0"/>
              <a:t> Kaon </a:t>
            </a:r>
            <a:r>
              <a:rPr lang="en-US" dirty="0" err="1">
                <a:solidFill>
                  <a:srgbClr val="FF0000"/>
                </a:solidFill>
              </a:rPr>
              <a:t>Zerf</a:t>
            </a:r>
            <a:r>
              <a:rPr lang="de-DE" dirty="0" err="1">
                <a:solidFill>
                  <a:srgbClr val="FF0000"/>
                </a:solidFill>
              </a:rPr>
              <a:t>älle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(NA62)</a:t>
            </a:r>
          </a:p>
          <a:p>
            <a:pPr lvl="2"/>
            <a:r>
              <a:rPr lang="de-DE" dirty="0"/>
              <a:t>sensitiv auf Abweichungen vom Standardmodell 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42074"/>
              </p:ext>
            </p:extLst>
          </p:nvPr>
        </p:nvGraphicFramePr>
        <p:xfrm>
          <a:off x="4608000" y="6300116"/>
          <a:ext cx="2995612" cy="454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4" imgW="1320480" imgH="215640" progId="Equation.3">
                  <p:embed/>
                </p:oleObj>
              </mc:Choice>
              <mc:Fallback>
                <p:oleObj name="Equation" r:id="rId4" imgW="1320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000" y="6300116"/>
                        <a:ext cx="2995612" cy="454421"/>
                      </a:xfrm>
                      <a:prstGeom prst="rect">
                        <a:avLst/>
                      </a:prstGeom>
                      <a:solidFill>
                        <a:srgbClr val="FFFF00">
                          <a:alpha val="25000"/>
                        </a:srgb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58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Antimaterie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Sehr</a:t>
            </a:r>
            <a:r>
              <a:rPr lang="en-US" altLang="en-US" dirty="0"/>
              <a:t> </a:t>
            </a:r>
            <a:r>
              <a:rPr lang="en-US" altLang="en-US" dirty="0" err="1"/>
              <a:t>populär</a:t>
            </a:r>
            <a:r>
              <a:rPr lang="en-US" altLang="en-US" dirty="0"/>
              <a:t> </a:t>
            </a:r>
            <a:r>
              <a:rPr lang="en-US" altLang="en-US" dirty="0" err="1"/>
              <a:t>seit</a:t>
            </a:r>
            <a:r>
              <a:rPr lang="en-US" altLang="en-US" dirty="0"/>
              <a:t> Star Trek 								   (</a:t>
            </a:r>
            <a:r>
              <a:rPr lang="en-US" altLang="en-US" dirty="0" err="1"/>
              <a:t>Raumschiff</a:t>
            </a:r>
            <a:r>
              <a:rPr lang="en-US" altLang="en-US" dirty="0"/>
              <a:t> Enterprise) und Illuminati</a:t>
            </a:r>
          </a:p>
          <a:p>
            <a:r>
              <a:rPr lang="en-US" altLang="en-US" dirty="0" err="1">
                <a:solidFill>
                  <a:srgbClr val="FF0000"/>
                </a:solidFill>
              </a:rPr>
              <a:t>Antiteilchen</a:t>
            </a:r>
            <a:r>
              <a:rPr lang="en-US" altLang="en-US" dirty="0"/>
              <a:t> </a:t>
            </a:r>
            <a:r>
              <a:rPr lang="en-US" altLang="en-US" dirty="0" err="1"/>
              <a:t>verhalten</a:t>
            </a:r>
            <a:r>
              <a:rPr lang="en-US" altLang="en-US" dirty="0"/>
              <a:t> </a:t>
            </a:r>
            <a:r>
              <a:rPr lang="en-US" altLang="en-US" dirty="0" err="1"/>
              <a:t>sich</a:t>
            </a:r>
            <a:r>
              <a:rPr lang="en-US" altLang="en-US" dirty="0"/>
              <a:t> </a:t>
            </a:r>
            <a:r>
              <a:rPr lang="en-US" altLang="en-US" dirty="0" err="1"/>
              <a:t>wie</a:t>
            </a:r>
            <a:r>
              <a:rPr lang="en-US" altLang="en-US" dirty="0"/>
              <a:t>									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normale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Teilchen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gleicher</a:t>
            </a:r>
            <a:r>
              <a:rPr lang="en-US" altLang="en-US" dirty="0">
                <a:solidFill>
                  <a:srgbClr val="0000FF"/>
                </a:solidFill>
              </a:rPr>
              <a:t>										 Masse</a:t>
            </a:r>
            <a:r>
              <a:rPr lang="en-US" altLang="en-US" dirty="0"/>
              <a:t> </a:t>
            </a:r>
            <a:r>
              <a:rPr lang="en-US" altLang="en-US" dirty="0" err="1"/>
              <a:t>aber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umgekehrter</a:t>
            </a:r>
            <a:r>
              <a:rPr lang="en-US" altLang="en-US" dirty="0">
                <a:solidFill>
                  <a:srgbClr val="0000FF"/>
                </a:solidFill>
              </a:rPr>
              <a:t>										 </a:t>
            </a:r>
            <a:r>
              <a:rPr lang="en-US" altLang="en-US" dirty="0" err="1">
                <a:solidFill>
                  <a:srgbClr val="0000FF"/>
                </a:solidFill>
              </a:rPr>
              <a:t>Ladung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95288"/>
            <a:ext cx="2259013" cy="3200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051050"/>
            <a:ext cx="2032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19138" y="3779838"/>
          <a:ext cx="8208960" cy="3240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0022">
                <a:tc>
                  <a:txBody>
                    <a:bodyPr/>
                    <a:lstStyle/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>
                        <a:solidFill>
                          <a:schemeClr val="tx1"/>
                        </a:solidFill>
                        <a:latin typeface="Luxi Sans" charset="0"/>
                      </a:endParaRPr>
                    </a:p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baseline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Masse [</a:t>
                      </a:r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GeV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/c</a:t>
                      </a:r>
                      <a:r>
                        <a:rPr lang="en-US" sz="2000" b="1" i="0" baseline="3000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2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(Anti-)</a:t>
                      </a:r>
                    </a:p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Elektron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- 1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0.0005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Positron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Proton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0.938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-</a:t>
                      </a:r>
                      <a:r>
                        <a:rPr lang="en-US" sz="2000" b="1" i="0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1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Antiproton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Neutron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0.941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Antineutron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1" name="Oval 11"/>
          <p:cNvSpPr>
            <a:spLocks noChangeArrowheads="1"/>
          </p:cNvSpPr>
          <p:nvPr/>
        </p:nvSpPr>
        <p:spPr bwMode="auto">
          <a:xfrm>
            <a:off x="7127875" y="4427538"/>
            <a:ext cx="1728788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912225" y="5075238"/>
            <a:ext cx="13128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>
                <a:solidFill>
                  <a:srgbClr val="008000"/>
                </a:solidFill>
                <a:latin typeface="Luxi Sans" charset="0"/>
              </a:rPr>
              <a:t>Anti-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Wasserstoff</a:t>
            </a:r>
            <a:endParaRPr lang="en-US" sz="1600" b="1" dirty="0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16423" name="Oval 13"/>
          <p:cNvSpPr>
            <a:spLocks noChangeArrowheads="1"/>
          </p:cNvSpPr>
          <p:nvPr/>
        </p:nvSpPr>
        <p:spPr bwMode="auto">
          <a:xfrm>
            <a:off x="936625" y="4427538"/>
            <a:ext cx="1727200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1438" y="5075238"/>
            <a:ext cx="8651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Wasser</a:t>
            </a:r>
            <a:r>
              <a:rPr lang="en-US" sz="1600" b="1" dirty="0">
                <a:solidFill>
                  <a:srgbClr val="008000"/>
                </a:solidFill>
                <a:latin typeface="Luxi Sans" charset="0"/>
              </a:rPr>
              <a:t>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stoff</a:t>
            </a:r>
            <a:endParaRPr lang="en-US" sz="1600" b="1" dirty="0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303463" y="6794500"/>
            <a:ext cx="5113337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Neutron: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Ladungen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der Quarks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im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Neutron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kehren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sich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um</a:t>
            </a:r>
          </a:p>
        </p:txBody>
      </p:sp>
    </p:spTree>
    <p:extLst>
      <p:ext uri="{BB962C8B-B14F-4D97-AF65-F5344CB8AC3E}">
        <p14:creationId xmlns:p14="http://schemas.microsoft.com/office/powerpoint/2010/main" val="250122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Antimaterie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Erzeugung von Antiteilchen zusammen mit normalen Materieteilchen aus </a:t>
            </a:r>
            <a:r>
              <a:rPr lang="de-DE" dirty="0">
                <a:solidFill>
                  <a:srgbClr val="0000FF"/>
                </a:solidFill>
              </a:rPr>
              <a:t>Umwandlung von Energie in Masse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Produktion am CERN</a:t>
            </a:r>
          </a:p>
          <a:p>
            <a:pPr lvl="1"/>
            <a:r>
              <a:rPr lang="de-DE" dirty="0"/>
              <a:t>intensiver Proton-Strahl (aus Beschleuniger) trifft auf Target (Materieblock)</a:t>
            </a:r>
          </a:p>
          <a:p>
            <a:pPr lvl="1"/>
            <a:r>
              <a:rPr lang="de-DE" dirty="0"/>
              <a:t>Erzeugung von Teilchen aller Art: Pionen, Neutronen, Protonen, Antiprotonen,...</a:t>
            </a:r>
          </a:p>
          <a:p>
            <a:pPr lvl="2"/>
            <a:r>
              <a:rPr lang="de-DE" dirty="0"/>
              <a:t>hohe Energien </a:t>
            </a:r>
            <a:r>
              <a:rPr lang="en-US" dirty="0"/>
              <a:t>~</a:t>
            </a:r>
            <a:r>
              <a:rPr lang="en-US" dirty="0" err="1"/>
              <a:t>einige</a:t>
            </a:r>
            <a:r>
              <a:rPr lang="en-US" dirty="0"/>
              <a:t> </a:t>
            </a:r>
            <a:r>
              <a:rPr lang="en-US" dirty="0" err="1"/>
              <a:t>hundert</a:t>
            </a:r>
            <a:r>
              <a:rPr lang="en-US" dirty="0"/>
              <a:t> MeV </a:t>
            </a:r>
            <a:r>
              <a:rPr lang="en-US" dirty="0" err="1"/>
              <a:t>bis</a:t>
            </a:r>
            <a:r>
              <a:rPr lang="en-US" dirty="0"/>
              <a:t> </a:t>
            </a:r>
            <a:r>
              <a:rPr lang="en-US" dirty="0" err="1"/>
              <a:t>mehrere</a:t>
            </a:r>
            <a:r>
              <a:rPr lang="en-US" dirty="0"/>
              <a:t> GeV</a:t>
            </a:r>
          </a:p>
          <a:p>
            <a:pPr lvl="1"/>
            <a:r>
              <a:rPr lang="en-US" dirty="0" err="1"/>
              <a:t>Ausfiltern</a:t>
            </a:r>
            <a:r>
              <a:rPr lang="en-US" dirty="0"/>
              <a:t> von </a:t>
            </a:r>
            <a:r>
              <a:rPr lang="en-US" dirty="0" err="1"/>
              <a:t>Antiprotonen</a:t>
            </a:r>
            <a:r>
              <a:rPr lang="en-US" dirty="0"/>
              <a:t> (</a:t>
            </a:r>
            <a:r>
              <a:rPr lang="en-US" dirty="0" err="1"/>
              <a:t>Filterung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Magnetfelder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Verlangsamung</a:t>
            </a:r>
            <a:r>
              <a:rPr lang="en-US" dirty="0"/>
              <a:t> der </a:t>
            </a:r>
            <a:r>
              <a:rPr lang="en-US" dirty="0" err="1"/>
              <a:t>Antiprotonen</a:t>
            </a:r>
            <a:r>
              <a:rPr lang="en-US" dirty="0"/>
              <a:t> in </a:t>
            </a:r>
            <a:r>
              <a:rPr lang="en-US" dirty="0" err="1"/>
              <a:t>mehreren</a:t>
            </a:r>
            <a:r>
              <a:rPr lang="en-US" dirty="0"/>
              <a:t> </a:t>
            </a:r>
            <a:r>
              <a:rPr lang="en-US" dirty="0" err="1"/>
              <a:t>Schritten</a:t>
            </a:r>
            <a:endParaRPr lang="en-US" dirty="0"/>
          </a:p>
          <a:p>
            <a:pPr lvl="2"/>
            <a:r>
              <a:rPr lang="en-US" dirty="0" err="1"/>
              <a:t>Energien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atomaren</a:t>
            </a:r>
            <a:r>
              <a:rPr lang="en-US" dirty="0"/>
              <a:t> </a:t>
            </a:r>
            <a:r>
              <a:rPr lang="en-US" dirty="0" err="1"/>
              <a:t>Bereich</a:t>
            </a:r>
            <a:r>
              <a:rPr lang="en-US" dirty="0"/>
              <a:t> ~10 eV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19" y="1990030"/>
            <a:ext cx="1574800" cy="1003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56" y="2040830"/>
            <a:ext cx="2984500" cy="977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634256" y="306000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90"/>
                </a:solidFill>
                <a:latin typeface="Luxi Sans" charset="0"/>
              </a:rPr>
              <a:t>E </a:t>
            </a:r>
            <a:r>
              <a:rPr lang="en-US" b="1" dirty="0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90"/>
                </a:solidFill>
                <a:latin typeface="Luxi Sans" charset="0"/>
              </a:rPr>
              <a:t>mc</a:t>
            </a:r>
            <a:r>
              <a:rPr lang="en-US" b="1" baseline="30000" dirty="0">
                <a:solidFill>
                  <a:srgbClr val="000090"/>
                </a:solidFill>
                <a:latin typeface="Luxi Sans" charset="0"/>
              </a:rPr>
              <a:t>2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955431" y="3060005"/>
            <a:ext cx="1295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90"/>
                </a:solidFill>
                <a:latin typeface="Luxi Sans" charset="0"/>
              </a:rPr>
              <a:t>mc</a:t>
            </a:r>
            <a:r>
              <a:rPr lang="en-US" b="1" baseline="30000" dirty="0">
                <a:solidFill>
                  <a:srgbClr val="000090"/>
                </a:solidFill>
                <a:latin typeface="Luxi Sans" charset="0"/>
              </a:rPr>
              <a:t>2 </a:t>
            </a:r>
            <a:r>
              <a:rPr lang="en-US" b="1" dirty="0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E</a:t>
            </a:r>
            <a:endParaRPr lang="en-US" b="1" baseline="30000" dirty="0">
              <a:solidFill>
                <a:srgbClr val="00009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Speicherung</a:t>
            </a:r>
            <a:r>
              <a:rPr lang="en-US" dirty="0"/>
              <a:t> von </a:t>
            </a:r>
            <a:r>
              <a:rPr lang="en-US" dirty="0" err="1"/>
              <a:t>Antimaterie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Speicherung</a:t>
            </a:r>
            <a:r>
              <a:rPr lang="en-US" dirty="0"/>
              <a:t> in </a:t>
            </a:r>
            <a:r>
              <a:rPr lang="en-US" dirty="0" err="1"/>
              <a:t>Antimaterie</a:t>
            </a:r>
            <a:r>
              <a:rPr lang="en-US" dirty="0"/>
              <a:t>-”</a:t>
            </a:r>
            <a:r>
              <a:rPr lang="en-US" dirty="0" err="1"/>
              <a:t>Falle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Kombination</a:t>
            </a:r>
            <a:r>
              <a:rPr lang="en-US" dirty="0"/>
              <a:t> von </a:t>
            </a:r>
            <a:r>
              <a:rPr lang="en-US" dirty="0" err="1"/>
              <a:t>magn</a:t>
            </a:r>
            <a:r>
              <a:rPr lang="en-US" dirty="0"/>
              <a:t>.+ el. </a:t>
            </a:r>
            <a:r>
              <a:rPr lang="en-US" dirty="0" err="1"/>
              <a:t>Feldern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Speicherdauer</a:t>
            </a:r>
            <a:r>
              <a:rPr lang="en-US" dirty="0"/>
              <a:t>: ~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Monate</a:t>
            </a:r>
            <a:endParaRPr lang="en-US" dirty="0"/>
          </a:p>
          <a:p>
            <a:pPr lvl="1"/>
            <a:r>
              <a:rPr lang="en-US" dirty="0"/>
              <a:t>~10 </a:t>
            </a:r>
            <a:r>
              <a:rPr lang="en-US" dirty="0" err="1"/>
              <a:t>Millionen</a:t>
            </a:r>
            <a:r>
              <a:rPr lang="en-US" dirty="0"/>
              <a:t> </a:t>
            </a:r>
            <a:r>
              <a:rPr lang="en-US" dirty="0" err="1"/>
              <a:t>Antiprotonen</a:t>
            </a:r>
            <a:endParaRPr lang="en-US" dirty="0"/>
          </a:p>
          <a:p>
            <a:pPr lvl="2"/>
            <a:r>
              <a:rPr lang="en-US" dirty="0" err="1"/>
              <a:t>geplant</a:t>
            </a:r>
            <a:r>
              <a:rPr lang="en-US" dirty="0"/>
              <a:t>: ~1 </a:t>
            </a:r>
            <a:r>
              <a:rPr lang="en-US" dirty="0" err="1"/>
              <a:t>Milliarde</a:t>
            </a:r>
            <a:r>
              <a:rPr lang="en-US" dirty="0"/>
              <a:t> </a:t>
            </a:r>
            <a:r>
              <a:rPr lang="en-US" dirty="0" err="1"/>
              <a:t>Antiprotonen</a:t>
            </a:r>
            <a:endParaRPr lang="en-US" dirty="0"/>
          </a:p>
          <a:p>
            <a:pPr lvl="2"/>
            <a:endParaRPr lang="de-DE" dirty="0"/>
          </a:p>
        </p:txBody>
      </p:sp>
      <p:pic>
        <p:nvPicPr>
          <p:cNvPr id="9" name="TrapPrinci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4448" y="1159505"/>
            <a:ext cx="3465786" cy="241874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THENA_PenningTr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328" y="4025900"/>
            <a:ext cx="4390467" cy="28274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G_9007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0581" y="2272477"/>
            <a:ext cx="1866043" cy="279906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475"/>
          <p:cNvSpPr/>
          <p:nvPr/>
        </p:nvSpPr>
        <p:spPr>
          <a:xfrm>
            <a:off x="704184" y="2378418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76"/>
          <p:cNvSpPr/>
          <p:nvPr/>
        </p:nvSpPr>
        <p:spPr>
          <a:xfrm>
            <a:off x="704183" y="4084496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7"/>
          <p:cNvSpPr/>
          <p:nvPr/>
        </p:nvSpPr>
        <p:spPr>
          <a:xfrm>
            <a:off x="503807" y="3231457"/>
            <a:ext cx="1001877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trode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78"/>
          <p:cNvSpPr/>
          <p:nvPr/>
        </p:nvSpPr>
        <p:spPr>
          <a:xfrm>
            <a:off x="591501" y="4793466"/>
            <a:ext cx="912109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defTabSz="584200">
              <a:defRPr sz="1800"/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Ultrah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och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  <a:p>
            <a:pPr lvl="0" defTabSz="584200">
              <a:defRPr sz="1800"/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V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a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k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uum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</p:txBody>
      </p:sp>
      <p:sp>
        <p:nvSpPr>
          <p:cNvPr id="21" name="Shape 475"/>
          <p:cNvSpPr/>
          <p:nvPr/>
        </p:nvSpPr>
        <p:spPr>
          <a:xfrm>
            <a:off x="3816176" y="2272477"/>
            <a:ext cx="1756891" cy="547842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Filmversion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“Illuminati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1519348" y="2508453"/>
            <a:ext cx="856667" cy="2632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H="1" flipV="1">
            <a:off x="1509594" y="4219786"/>
            <a:ext cx="506381" cy="154314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 flipV="1">
            <a:off x="1509595" y="3359892"/>
            <a:ext cx="687470" cy="21835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1503610" y="4479857"/>
            <a:ext cx="1016421" cy="4589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" name="Shape 475"/>
          <p:cNvSpPr/>
          <p:nvPr/>
        </p:nvSpPr>
        <p:spPr>
          <a:xfrm>
            <a:off x="4693881" y="3903758"/>
            <a:ext cx="3748847" cy="312393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Echte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Antimaterie-Falle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CERN</a:t>
            </a:r>
          </a:p>
        </p:txBody>
      </p:sp>
    </p:spTree>
    <p:extLst>
      <p:ext uri="{BB962C8B-B14F-4D97-AF65-F5344CB8AC3E}">
        <p14:creationId xmlns:p14="http://schemas.microsoft.com/office/powerpoint/2010/main" val="348128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Antimaterie</a:t>
            </a:r>
            <a:r>
              <a:rPr lang="en-US" dirty="0"/>
              <a:t> Fabrik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8233" r="9363" b="5225"/>
          <a:stretch/>
        </p:blipFill>
        <p:spPr>
          <a:xfrm>
            <a:off x="449762" y="1035915"/>
            <a:ext cx="2932232" cy="1850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ject 22"/>
          <p:cNvSpPr>
            <a:spLocks noChangeAspect="1"/>
          </p:cNvSpPr>
          <p:nvPr/>
        </p:nvSpPr>
        <p:spPr>
          <a:xfrm>
            <a:off x="6519085" y="1043533"/>
            <a:ext cx="3417771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808064" y="3245834"/>
            <a:ext cx="4392488" cy="3702355"/>
            <a:chOff x="6057907" y="1651001"/>
            <a:chExt cx="6870710" cy="57911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bject 13"/>
            <p:cNvSpPr/>
            <p:nvPr/>
          </p:nvSpPr>
          <p:spPr>
            <a:xfrm>
              <a:off x="6057907" y="1651001"/>
              <a:ext cx="6870710" cy="57911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/>
            <p:cNvSpPr/>
            <p:nvPr/>
          </p:nvSpPr>
          <p:spPr>
            <a:xfrm>
              <a:off x="10277671" y="3097536"/>
              <a:ext cx="833120" cy="2662553"/>
            </a:xfrm>
            <a:custGeom>
              <a:avLst/>
              <a:gdLst/>
              <a:ahLst/>
              <a:cxnLst/>
              <a:rect l="l" t="t" r="r" b="b"/>
              <a:pathLst>
                <a:path w="833120" h="2662554">
                  <a:moveTo>
                    <a:pt x="0" y="0"/>
                  </a:moveTo>
                  <a:lnTo>
                    <a:pt x="46325" y="2643706"/>
                  </a:lnTo>
                  <a:lnTo>
                    <a:pt x="833102" y="2662549"/>
                  </a:lnTo>
                  <a:lnTo>
                    <a:pt x="818586" y="334511"/>
                  </a:lnTo>
                  <a:lnTo>
                    <a:pt x="113272" y="6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/>
            <p:cNvSpPr/>
            <p:nvPr/>
          </p:nvSpPr>
          <p:spPr>
            <a:xfrm>
              <a:off x="10277671" y="3097536"/>
              <a:ext cx="833120" cy="2662553"/>
            </a:xfrm>
            <a:custGeom>
              <a:avLst/>
              <a:gdLst/>
              <a:ahLst/>
              <a:cxnLst/>
              <a:rect l="l" t="t" r="r" b="b"/>
              <a:pathLst>
                <a:path w="833120" h="2662554">
                  <a:moveTo>
                    <a:pt x="113273" y="6964"/>
                  </a:moveTo>
                  <a:lnTo>
                    <a:pt x="818586" y="334512"/>
                  </a:lnTo>
                  <a:lnTo>
                    <a:pt x="833102" y="2662549"/>
                  </a:lnTo>
                  <a:lnTo>
                    <a:pt x="46326" y="2643706"/>
                  </a:lnTo>
                  <a:lnTo>
                    <a:pt x="0" y="0"/>
                  </a:lnTo>
                  <a:lnTo>
                    <a:pt x="113273" y="69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/>
            <p:cNvSpPr/>
            <p:nvPr/>
          </p:nvSpPr>
          <p:spPr>
            <a:xfrm>
              <a:off x="10472798" y="2772644"/>
              <a:ext cx="1529717" cy="937893"/>
            </a:xfrm>
            <a:custGeom>
              <a:avLst/>
              <a:gdLst/>
              <a:ahLst/>
              <a:cxnLst/>
              <a:rect l="l" t="t" r="r" b="b"/>
              <a:pathLst>
                <a:path w="1529715" h="937895">
                  <a:moveTo>
                    <a:pt x="335293" y="0"/>
                  </a:moveTo>
                  <a:lnTo>
                    <a:pt x="0" y="312143"/>
                  </a:lnTo>
                  <a:lnTo>
                    <a:pt x="925502" y="914613"/>
                  </a:lnTo>
                  <a:lnTo>
                    <a:pt x="1529596" y="937493"/>
                  </a:lnTo>
                  <a:lnTo>
                    <a:pt x="335293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/>
            <p:cNvSpPr/>
            <p:nvPr/>
          </p:nvSpPr>
          <p:spPr>
            <a:xfrm>
              <a:off x="10472798" y="2772644"/>
              <a:ext cx="1529717" cy="937893"/>
            </a:xfrm>
            <a:custGeom>
              <a:avLst/>
              <a:gdLst/>
              <a:ahLst/>
              <a:cxnLst/>
              <a:rect l="l" t="t" r="r" b="b"/>
              <a:pathLst>
                <a:path w="1529715" h="937895">
                  <a:moveTo>
                    <a:pt x="0" y="312143"/>
                  </a:moveTo>
                  <a:lnTo>
                    <a:pt x="335293" y="0"/>
                  </a:lnTo>
                  <a:lnTo>
                    <a:pt x="1529596" y="937494"/>
                  </a:lnTo>
                  <a:lnTo>
                    <a:pt x="925502" y="914613"/>
                  </a:lnTo>
                  <a:lnTo>
                    <a:pt x="0" y="312143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/>
            <p:cNvSpPr/>
            <p:nvPr/>
          </p:nvSpPr>
          <p:spPr>
            <a:xfrm>
              <a:off x="10446210" y="2247881"/>
              <a:ext cx="2014222" cy="1541144"/>
            </a:xfrm>
            <a:custGeom>
              <a:avLst/>
              <a:gdLst/>
              <a:ahLst/>
              <a:cxnLst/>
              <a:rect l="l" t="t" r="r" b="b"/>
              <a:pathLst>
                <a:path w="2014220" h="1541145">
                  <a:moveTo>
                    <a:pt x="176197" y="0"/>
                  </a:moveTo>
                  <a:lnTo>
                    <a:pt x="0" y="245692"/>
                  </a:lnTo>
                  <a:lnTo>
                    <a:pt x="1637596" y="1540791"/>
                  </a:lnTo>
                  <a:lnTo>
                    <a:pt x="2014034" y="1529651"/>
                  </a:lnTo>
                  <a:lnTo>
                    <a:pt x="1701891" y="843224"/>
                  </a:lnTo>
                  <a:lnTo>
                    <a:pt x="938745" y="248964"/>
                  </a:lnTo>
                  <a:lnTo>
                    <a:pt x="176197" y="0"/>
                  </a:lnTo>
                  <a:close/>
                </a:path>
              </a:pathLst>
            </a:custGeom>
            <a:solidFill>
              <a:srgbClr val="773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10446212" y="2247881"/>
              <a:ext cx="2014222" cy="1541144"/>
            </a:xfrm>
            <a:custGeom>
              <a:avLst/>
              <a:gdLst/>
              <a:ahLst/>
              <a:cxnLst/>
              <a:rect l="l" t="t" r="r" b="b"/>
              <a:pathLst>
                <a:path w="2014220" h="1541145">
                  <a:moveTo>
                    <a:pt x="176197" y="0"/>
                  </a:moveTo>
                  <a:lnTo>
                    <a:pt x="0" y="245693"/>
                  </a:lnTo>
                  <a:lnTo>
                    <a:pt x="1637596" y="1540791"/>
                  </a:lnTo>
                  <a:lnTo>
                    <a:pt x="2014034" y="1529651"/>
                  </a:lnTo>
                  <a:lnTo>
                    <a:pt x="1701892" y="843224"/>
                  </a:lnTo>
                  <a:lnTo>
                    <a:pt x="938745" y="248964"/>
                  </a:lnTo>
                  <a:lnTo>
                    <a:pt x="176197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11127837" y="3683397"/>
              <a:ext cx="802642" cy="2109468"/>
            </a:xfrm>
            <a:custGeom>
              <a:avLst/>
              <a:gdLst/>
              <a:ahLst/>
              <a:cxnLst/>
              <a:rect l="l" t="t" r="r" b="b"/>
              <a:pathLst>
                <a:path w="802640" h="2109470">
                  <a:moveTo>
                    <a:pt x="34523" y="0"/>
                  </a:moveTo>
                  <a:lnTo>
                    <a:pt x="0" y="2101515"/>
                  </a:lnTo>
                  <a:lnTo>
                    <a:pt x="422718" y="2109218"/>
                  </a:lnTo>
                  <a:lnTo>
                    <a:pt x="787994" y="1858825"/>
                  </a:lnTo>
                  <a:lnTo>
                    <a:pt x="802022" y="42863"/>
                  </a:lnTo>
                  <a:lnTo>
                    <a:pt x="34523" y="0"/>
                  </a:lnTo>
                  <a:close/>
                </a:path>
              </a:pathLst>
            </a:custGeom>
            <a:solidFill>
              <a:srgbClr val="0B5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/>
            <p:cNvSpPr/>
            <p:nvPr/>
          </p:nvSpPr>
          <p:spPr>
            <a:xfrm>
              <a:off x="11127837" y="3683397"/>
              <a:ext cx="802642" cy="2109468"/>
            </a:xfrm>
            <a:custGeom>
              <a:avLst/>
              <a:gdLst/>
              <a:ahLst/>
              <a:cxnLst/>
              <a:rect l="l" t="t" r="r" b="b"/>
              <a:pathLst>
                <a:path w="802640" h="2109470">
                  <a:moveTo>
                    <a:pt x="34523" y="0"/>
                  </a:moveTo>
                  <a:lnTo>
                    <a:pt x="802022" y="42863"/>
                  </a:lnTo>
                  <a:lnTo>
                    <a:pt x="787994" y="1858824"/>
                  </a:lnTo>
                  <a:lnTo>
                    <a:pt x="422718" y="2109218"/>
                  </a:lnTo>
                  <a:lnTo>
                    <a:pt x="0" y="2101515"/>
                  </a:lnTo>
                  <a:lnTo>
                    <a:pt x="34523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/>
            <p:cNvSpPr/>
            <p:nvPr/>
          </p:nvSpPr>
          <p:spPr>
            <a:xfrm>
              <a:off x="10413403" y="3403611"/>
              <a:ext cx="471805" cy="1716404"/>
            </a:xfrm>
            <a:custGeom>
              <a:avLst/>
              <a:gdLst/>
              <a:ahLst/>
              <a:cxnLst/>
              <a:rect l="l" t="t" r="r" b="b"/>
              <a:pathLst>
                <a:path w="471804" h="1716404">
                  <a:moveTo>
                    <a:pt x="0" y="1716185"/>
                  </a:moveTo>
                  <a:lnTo>
                    <a:pt x="0" y="0"/>
                  </a:lnTo>
                  <a:lnTo>
                    <a:pt x="471545" y="0"/>
                  </a:lnTo>
                  <a:lnTo>
                    <a:pt x="471545" y="1716185"/>
                  </a:lnTo>
                  <a:lnTo>
                    <a:pt x="0" y="1716185"/>
                  </a:lnTo>
                  <a:close/>
                </a:path>
              </a:pathLst>
            </a:custGeom>
            <a:solidFill>
              <a:srgbClr val="C82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/>
            <p:cNvSpPr/>
            <p:nvPr/>
          </p:nvSpPr>
          <p:spPr>
            <a:xfrm>
              <a:off x="10413403" y="3403611"/>
              <a:ext cx="471805" cy="1716404"/>
            </a:xfrm>
            <a:custGeom>
              <a:avLst/>
              <a:gdLst/>
              <a:ahLst/>
              <a:cxnLst/>
              <a:rect l="l" t="t" r="r" b="b"/>
              <a:pathLst>
                <a:path w="471804" h="1716404">
                  <a:moveTo>
                    <a:pt x="0" y="1716185"/>
                  </a:moveTo>
                  <a:lnTo>
                    <a:pt x="0" y="0"/>
                  </a:lnTo>
                  <a:lnTo>
                    <a:pt x="471546" y="0"/>
                  </a:lnTo>
                  <a:lnTo>
                    <a:pt x="471546" y="1716185"/>
                  </a:lnTo>
                  <a:lnTo>
                    <a:pt x="0" y="171618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/>
            <p:cNvSpPr txBox="1"/>
            <p:nvPr/>
          </p:nvSpPr>
          <p:spPr>
            <a:xfrm>
              <a:off x="10549565" y="3592060"/>
              <a:ext cx="240711" cy="116145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ASACUSA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1" name="object 26"/>
            <p:cNvSpPr/>
            <p:nvPr/>
          </p:nvSpPr>
          <p:spPr>
            <a:xfrm>
              <a:off x="11322073" y="3895076"/>
              <a:ext cx="413384" cy="1419860"/>
            </a:xfrm>
            <a:custGeom>
              <a:avLst/>
              <a:gdLst/>
              <a:ahLst/>
              <a:cxnLst/>
              <a:rect l="l" t="t" r="r" b="b"/>
              <a:pathLst>
                <a:path w="413384" h="1419860">
                  <a:moveTo>
                    <a:pt x="0" y="1419273"/>
                  </a:moveTo>
                  <a:lnTo>
                    <a:pt x="0" y="0"/>
                  </a:lnTo>
                  <a:lnTo>
                    <a:pt x="413378" y="0"/>
                  </a:lnTo>
                  <a:lnTo>
                    <a:pt x="413378" y="1419273"/>
                  </a:lnTo>
                  <a:lnTo>
                    <a:pt x="0" y="1419273"/>
                  </a:lnTo>
                  <a:close/>
                </a:path>
              </a:pathLst>
            </a:custGeom>
            <a:solidFill>
              <a:srgbClr val="0B5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/>
            <p:cNvSpPr txBox="1"/>
            <p:nvPr/>
          </p:nvSpPr>
          <p:spPr>
            <a:xfrm>
              <a:off x="11295026" y="3895076"/>
              <a:ext cx="413384" cy="1419860"/>
            </a:xfrm>
            <a:prstGeom prst="rect">
              <a:avLst/>
            </a:prstGeom>
            <a:solidFill>
              <a:srgbClr val="0B5D18"/>
            </a:solidFill>
            <a:ln w="25400">
              <a:solidFill>
                <a:srgbClr val="000000"/>
              </a:solidFill>
            </a:ln>
          </p:spPr>
          <p:txBody>
            <a:bodyPr vert="vert270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ALPHA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3" name="object 28"/>
            <p:cNvSpPr/>
            <p:nvPr/>
          </p:nvSpPr>
          <p:spPr>
            <a:xfrm>
              <a:off x="11067828" y="2592446"/>
              <a:ext cx="922020" cy="848994"/>
            </a:xfrm>
            <a:custGeom>
              <a:avLst/>
              <a:gdLst/>
              <a:ahLst/>
              <a:cxnLst/>
              <a:rect l="l" t="t" r="r" b="b"/>
              <a:pathLst>
                <a:path w="922020" h="848995">
                  <a:moveTo>
                    <a:pt x="212479" y="0"/>
                  </a:moveTo>
                  <a:lnTo>
                    <a:pt x="0" y="253224"/>
                  </a:lnTo>
                  <a:lnTo>
                    <a:pt x="709388" y="848471"/>
                  </a:lnTo>
                  <a:lnTo>
                    <a:pt x="921870" y="595247"/>
                  </a:lnTo>
                  <a:lnTo>
                    <a:pt x="212479" y="0"/>
                  </a:lnTo>
                  <a:close/>
                </a:path>
              </a:pathLst>
            </a:custGeom>
            <a:solidFill>
              <a:srgbClr val="5F32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/>
            <p:cNvSpPr/>
            <p:nvPr/>
          </p:nvSpPr>
          <p:spPr>
            <a:xfrm>
              <a:off x="11067828" y="2592443"/>
              <a:ext cx="922020" cy="848993"/>
            </a:xfrm>
            <a:custGeom>
              <a:avLst/>
              <a:gdLst/>
              <a:ahLst/>
              <a:cxnLst/>
              <a:rect l="l" t="t" r="r" b="b"/>
              <a:pathLst>
                <a:path w="922020" h="848995">
                  <a:moveTo>
                    <a:pt x="212480" y="0"/>
                  </a:moveTo>
                  <a:lnTo>
                    <a:pt x="921869" y="595248"/>
                  </a:lnTo>
                  <a:lnTo>
                    <a:pt x="709389" y="848472"/>
                  </a:lnTo>
                  <a:lnTo>
                    <a:pt x="0" y="253224"/>
                  </a:lnTo>
                  <a:lnTo>
                    <a:pt x="212480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0"/>
            <p:cNvSpPr txBox="1"/>
            <p:nvPr/>
          </p:nvSpPr>
          <p:spPr>
            <a:xfrm rot="2400000">
              <a:off x="11216955" y="2981947"/>
              <a:ext cx="756145" cy="2154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</a:t>
              </a:r>
              <a:r>
                <a:rPr sz="1000" b="1" spc="-10" dirty="0">
                  <a:solidFill>
                    <a:srgbClr val="FFFFFF"/>
                  </a:solidFill>
                  <a:latin typeface="Helvetica"/>
                  <a:cs typeface="Helvetica"/>
                </a:rPr>
                <a:t>EGIS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6" name="object 31"/>
            <p:cNvSpPr/>
            <p:nvPr/>
          </p:nvSpPr>
          <p:spPr>
            <a:xfrm>
              <a:off x="10732034" y="2893558"/>
              <a:ext cx="757556" cy="698499"/>
            </a:xfrm>
            <a:custGeom>
              <a:avLst/>
              <a:gdLst/>
              <a:ahLst/>
              <a:cxnLst/>
              <a:rect l="l" t="t" r="r" b="b"/>
              <a:pathLst>
                <a:path w="757554" h="698500">
                  <a:moveTo>
                    <a:pt x="178386" y="0"/>
                  </a:moveTo>
                  <a:lnTo>
                    <a:pt x="0" y="212592"/>
                  </a:lnTo>
                  <a:lnTo>
                    <a:pt x="578563" y="698065"/>
                  </a:lnTo>
                  <a:lnTo>
                    <a:pt x="756950" y="485472"/>
                  </a:lnTo>
                  <a:lnTo>
                    <a:pt x="178386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2"/>
            <p:cNvSpPr/>
            <p:nvPr/>
          </p:nvSpPr>
          <p:spPr>
            <a:xfrm>
              <a:off x="10732034" y="2893560"/>
              <a:ext cx="757557" cy="698499"/>
            </a:xfrm>
            <a:custGeom>
              <a:avLst/>
              <a:gdLst/>
              <a:ahLst/>
              <a:cxnLst/>
              <a:rect l="l" t="t" r="r" b="b"/>
              <a:pathLst>
                <a:path w="757554" h="698500">
                  <a:moveTo>
                    <a:pt x="178386" y="0"/>
                  </a:moveTo>
                  <a:lnTo>
                    <a:pt x="756950" y="485472"/>
                  </a:lnTo>
                  <a:lnTo>
                    <a:pt x="578564" y="698066"/>
                  </a:lnTo>
                  <a:lnTo>
                    <a:pt x="0" y="212593"/>
                  </a:lnTo>
                  <a:lnTo>
                    <a:pt x="178386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3"/>
            <p:cNvSpPr txBox="1"/>
            <p:nvPr/>
          </p:nvSpPr>
          <p:spPr>
            <a:xfrm rot="2400000">
              <a:off x="10787013" y="3274805"/>
              <a:ext cx="913224" cy="2403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spc="-75" dirty="0">
                  <a:solidFill>
                    <a:srgbClr val="FFFFFF"/>
                  </a:solidFill>
                  <a:latin typeface="Helvetica"/>
                  <a:cs typeface="Helvetica"/>
                </a:rPr>
                <a:t>A</a:t>
              </a:r>
              <a:r>
                <a:rPr sz="1000" b="1" spc="-5" dirty="0">
                  <a:solidFill>
                    <a:srgbClr val="FFFFFF"/>
                  </a:solidFill>
                  <a:latin typeface="Helvetica"/>
                  <a:cs typeface="Helvetica"/>
                </a:rPr>
                <a:t>T</a:t>
              </a: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RA</a:t>
              </a:r>
              <a:r>
                <a:rPr sz="1000" b="1" spc="-10" dirty="0">
                  <a:solidFill>
                    <a:srgbClr val="FFFFFF"/>
                  </a:solidFill>
                  <a:latin typeface="Helvetica"/>
                  <a:cs typeface="Helvetica"/>
                </a:rPr>
                <a:t>P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9" name="object 34"/>
            <p:cNvSpPr/>
            <p:nvPr/>
          </p:nvSpPr>
          <p:spPr>
            <a:xfrm>
              <a:off x="9794877" y="3092500"/>
              <a:ext cx="487680" cy="936624"/>
            </a:xfrm>
            <a:custGeom>
              <a:avLst/>
              <a:gdLst/>
              <a:ahLst/>
              <a:cxnLst/>
              <a:rect l="l" t="t" r="r" b="b"/>
              <a:pathLst>
                <a:path w="487679" h="936625">
                  <a:moveTo>
                    <a:pt x="486792" y="0"/>
                  </a:moveTo>
                  <a:lnTo>
                    <a:pt x="18842" y="2024"/>
                  </a:lnTo>
                  <a:lnTo>
                    <a:pt x="0" y="932449"/>
                  </a:lnTo>
                  <a:lnTo>
                    <a:pt x="487227" y="936386"/>
                  </a:lnTo>
                  <a:lnTo>
                    <a:pt x="486792" y="0"/>
                  </a:lnTo>
                  <a:close/>
                </a:path>
              </a:pathLst>
            </a:custGeom>
            <a:solidFill>
              <a:srgbClr val="51A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5"/>
            <p:cNvSpPr/>
            <p:nvPr/>
          </p:nvSpPr>
          <p:spPr>
            <a:xfrm>
              <a:off x="9794877" y="3092500"/>
              <a:ext cx="487680" cy="936624"/>
            </a:xfrm>
            <a:custGeom>
              <a:avLst/>
              <a:gdLst/>
              <a:ahLst/>
              <a:cxnLst/>
              <a:rect l="l" t="t" r="r" b="b"/>
              <a:pathLst>
                <a:path w="487679" h="936625">
                  <a:moveTo>
                    <a:pt x="18842" y="2024"/>
                  </a:moveTo>
                  <a:lnTo>
                    <a:pt x="0" y="932448"/>
                  </a:lnTo>
                  <a:lnTo>
                    <a:pt x="487227" y="936385"/>
                  </a:lnTo>
                  <a:lnTo>
                    <a:pt x="486792" y="0"/>
                  </a:lnTo>
                  <a:lnTo>
                    <a:pt x="18842" y="20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6"/>
            <p:cNvSpPr txBox="1"/>
            <p:nvPr/>
          </p:nvSpPr>
          <p:spPr>
            <a:xfrm>
              <a:off x="9912930" y="3133950"/>
              <a:ext cx="240711" cy="1154478"/>
            </a:xfrm>
            <a:prstGeom prst="rect">
              <a:avLst/>
            </a:prstGeom>
            <a:solidFill>
              <a:srgbClr val="0365C0"/>
            </a:solidFill>
            <a:ln w="25400">
              <a:solidFill>
                <a:srgbClr val="000000"/>
              </a:solidFill>
            </a:ln>
          </p:spPr>
          <p:txBody>
            <a:bodyPr vert="vert270" wrap="square" lIns="0" tIns="0" rIns="0" bIns="0" rtlCol="0">
              <a:spAutoFit/>
            </a:bodyPr>
            <a:lstStyle/>
            <a:p>
              <a:pPr marL="233045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BASE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32" name="object 37"/>
            <p:cNvSpPr/>
            <p:nvPr/>
          </p:nvSpPr>
          <p:spPr>
            <a:xfrm>
              <a:off x="6740516" y="3650005"/>
              <a:ext cx="1713866" cy="1911982"/>
            </a:xfrm>
            <a:custGeom>
              <a:avLst/>
              <a:gdLst/>
              <a:ahLst/>
              <a:cxnLst/>
              <a:rect l="l" t="t" r="r" b="b"/>
              <a:pathLst>
                <a:path w="1713865" h="1911985">
                  <a:moveTo>
                    <a:pt x="1408799" y="0"/>
                  </a:moveTo>
                  <a:lnTo>
                    <a:pt x="0" y="479813"/>
                  </a:lnTo>
                  <a:lnTo>
                    <a:pt x="461063" y="1868737"/>
                  </a:lnTo>
                  <a:lnTo>
                    <a:pt x="719621" y="1911489"/>
                  </a:lnTo>
                  <a:lnTo>
                    <a:pt x="1129252" y="805120"/>
                  </a:lnTo>
                  <a:lnTo>
                    <a:pt x="1713591" y="624573"/>
                  </a:lnTo>
                  <a:lnTo>
                    <a:pt x="1408799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8"/>
            <p:cNvSpPr/>
            <p:nvPr/>
          </p:nvSpPr>
          <p:spPr>
            <a:xfrm>
              <a:off x="6740514" y="3650003"/>
              <a:ext cx="1713866" cy="1911981"/>
            </a:xfrm>
            <a:custGeom>
              <a:avLst/>
              <a:gdLst/>
              <a:ahLst/>
              <a:cxnLst/>
              <a:rect l="l" t="t" r="r" b="b"/>
              <a:pathLst>
                <a:path w="1713865" h="1911985">
                  <a:moveTo>
                    <a:pt x="1408798" y="0"/>
                  </a:moveTo>
                  <a:lnTo>
                    <a:pt x="0" y="479814"/>
                  </a:lnTo>
                  <a:lnTo>
                    <a:pt x="461063" y="1868737"/>
                  </a:lnTo>
                  <a:lnTo>
                    <a:pt x="719620" y="1911489"/>
                  </a:lnTo>
                  <a:lnTo>
                    <a:pt x="1129252" y="805120"/>
                  </a:lnTo>
                  <a:lnTo>
                    <a:pt x="1713590" y="624573"/>
                  </a:lnTo>
                  <a:lnTo>
                    <a:pt x="1408798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9"/>
            <p:cNvSpPr/>
            <p:nvPr/>
          </p:nvSpPr>
          <p:spPr>
            <a:xfrm>
              <a:off x="7034984" y="3900140"/>
              <a:ext cx="885826" cy="756284"/>
            </a:xfrm>
            <a:custGeom>
              <a:avLst/>
              <a:gdLst/>
              <a:ahLst/>
              <a:cxnLst/>
              <a:rect l="l" t="t" r="r" b="b"/>
              <a:pathLst>
                <a:path w="885825" h="756285">
                  <a:moveTo>
                    <a:pt x="680924" y="0"/>
                  </a:moveTo>
                  <a:lnTo>
                    <a:pt x="0" y="435409"/>
                  </a:lnTo>
                  <a:lnTo>
                    <a:pt x="204882" y="755818"/>
                  </a:lnTo>
                  <a:lnTo>
                    <a:pt x="885807" y="320409"/>
                  </a:lnTo>
                  <a:lnTo>
                    <a:pt x="680924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0"/>
            <p:cNvSpPr/>
            <p:nvPr/>
          </p:nvSpPr>
          <p:spPr>
            <a:xfrm>
              <a:off x="7034982" y="3900141"/>
              <a:ext cx="885826" cy="756284"/>
            </a:xfrm>
            <a:custGeom>
              <a:avLst/>
              <a:gdLst/>
              <a:ahLst/>
              <a:cxnLst/>
              <a:rect l="l" t="t" r="r" b="b"/>
              <a:pathLst>
                <a:path w="885825" h="756285">
                  <a:moveTo>
                    <a:pt x="0" y="435409"/>
                  </a:moveTo>
                  <a:lnTo>
                    <a:pt x="680924" y="0"/>
                  </a:lnTo>
                  <a:lnTo>
                    <a:pt x="885806" y="320409"/>
                  </a:lnTo>
                  <a:lnTo>
                    <a:pt x="204882" y="755818"/>
                  </a:lnTo>
                  <a:lnTo>
                    <a:pt x="0" y="4354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1"/>
            <p:cNvSpPr txBox="1"/>
            <p:nvPr/>
          </p:nvSpPr>
          <p:spPr>
            <a:xfrm rot="19680000">
              <a:off x="7221325" y="4154089"/>
              <a:ext cx="609570" cy="2154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GBAR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37" name="object 42"/>
            <p:cNvSpPr/>
            <p:nvPr/>
          </p:nvSpPr>
          <p:spPr>
            <a:xfrm>
              <a:off x="8425915" y="3297145"/>
              <a:ext cx="716281" cy="304165"/>
            </a:xfrm>
            <a:custGeom>
              <a:avLst/>
              <a:gdLst/>
              <a:ahLst/>
              <a:cxnLst/>
              <a:rect l="l" t="t" r="r" b="b"/>
              <a:pathLst>
                <a:path w="716279" h="304164">
                  <a:moveTo>
                    <a:pt x="0" y="0"/>
                  </a:moveTo>
                  <a:lnTo>
                    <a:pt x="716078" y="0"/>
                  </a:lnTo>
                  <a:lnTo>
                    <a:pt x="716078" y="303797"/>
                  </a:lnTo>
                  <a:lnTo>
                    <a:pt x="0" y="303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3"/>
            <p:cNvSpPr txBox="1"/>
            <p:nvPr/>
          </p:nvSpPr>
          <p:spPr>
            <a:xfrm>
              <a:off x="8425912" y="3297145"/>
              <a:ext cx="716281" cy="30416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33350">
                <a:lnSpc>
                  <a:spcPct val="100000"/>
                </a:lnSpc>
              </a:pPr>
              <a:r>
                <a:rPr sz="1000" b="1" spc="-10" dirty="0">
                  <a:latin typeface="Helvetica"/>
                  <a:cs typeface="Helvetica"/>
                </a:rPr>
                <a:t>ELENA</a:t>
              </a:r>
              <a:endParaRPr sz="1000">
                <a:latin typeface="Helvetica"/>
                <a:cs typeface="Helvetic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53806" y="3851845"/>
            <a:ext cx="22942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Antiprotonisches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Helium</a:t>
            </a:r>
          </a:p>
        </p:txBody>
      </p:sp>
      <p:sp>
        <p:nvSpPr>
          <p:cNvPr id="42" name="object 11"/>
          <p:cNvSpPr>
            <a:spLocks noChangeAspect="1"/>
          </p:cNvSpPr>
          <p:nvPr/>
        </p:nvSpPr>
        <p:spPr>
          <a:xfrm>
            <a:off x="7704608" y="4036389"/>
            <a:ext cx="2262646" cy="2281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860"/>
          </a:p>
        </p:txBody>
      </p:sp>
      <p:sp>
        <p:nvSpPr>
          <p:cNvPr id="43" name="TextBox 42"/>
          <p:cNvSpPr txBox="1"/>
          <p:nvPr/>
        </p:nvSpPr>
        <p:spPr>
          <a:xfrm>
            <a:off x="7814841" y="3623272"/>
            <a:ext cx="210666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Antiwasserstoff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4" name="object 12"/>
          <p:cNvSpPr>
            <a:spLocks noChangeAspect="1"/>
          </p:cNvSpPr>
          <p:nvPr/>
        </p:nvSpPr>
        <p:spPr>
          <a:xfrm>
            <a:off x="4197040" y="1472184"/>
            <a:ext cx="1599831" cy="1417320"/>
          </a:xfrm>
          <a:prstGeom prst="rect">
            <a:avLst/>
          </a:prstGeom>
          <a:blipFill>
            <a:blip r:embed="rId6" cstate="print"/>
            <a:srcRect/>
            <a:stretch>
              <a:fillRect t="-16130" b="84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860"/>
          </a:p>
        </p:txBody>
      </p:sp>
      <p:sp>
        <p:nvSpPr>
          <p:cNvPr id="45" name="TextBox 44"/>
          <p:cNvSpPr txBox="1"/>
          <p:nvPr/>
        </p:nvSpPr>
        <p:spPr>
          <a:xfrm>
            <a:off x="4104208" y="1035915"/>
            <a:ext cx="17956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Antiprotonen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243FB364-7ADB-7E42-BDFC-B53EDC19B2B9}"/>
              </a:ext>
            </a:extLst>
          </p:cNvPr>
          <p:cNvSpPr>
            <a:spLocks noChangeAspect="1"/>
          </p:cNvSpPr>
          <p:nvPr/>
        </p:nvSpPr>
        <p:spPr>
          <a:xfrm>
            <a:off x="165750" y="4403064"/>
            <a:ext cx="2461232" cy="2461232"/>
          </a:xfrm>
          <a:prstGeom prst="rect">
            <a:avLst/>
          </a:prstGeom>
          <a:blipFill>
            <a:blip r:embed="rId7" cstate="print"/>
            <a:stretch>
              <a:fillRect l="-129467" t="-28507" r="-2223" b="-1346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TextBox 46"/>
          <p:cNvSpPr txBox="1"/>
          <p:nvPr/>
        </p:nvSpPr>
        <p:spPr>
          <a:xfrm>
            <a:off x="2952080" y="6954286"/>
            <a:ext cx="4301177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Antiproton Decelerator (“</a:t>
            </a:r>
            <a:r>
              <a:rPr lang="en-US" sz="1600" b="1" dirty="0" err="1">
                <a:solidFill>
                  <a:srgbClr val="002060"/>
                </a:solidFill>
              </a:rPr>
              <a:t>Entschleuniger</a:t>
            </a:r>
            <a:r>
              <a:rPr lang="en-US" sz="1600" b="1" dirty="0">
                <a:solidFill>
                  <a:srgbClr val="002060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25307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6038"/>
            <a:ext cx="9142413" cy="912812"/>
          </a:xfrm>
        </p:spPr>
        <p:txBody>
          <a:bodyPr/>
          <a:lstStyle/>
          <a:p>
            <a:r>
              <a:rPr lang="en-US" dirty="0" err="1"/>
              <a:t>Experimente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5" name="Content Placeholder 9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Spektroskopie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 Anti-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Übereinstimmung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auf &lt;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Content Placeholder 9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Gravitation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Vorhersage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Anziehung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Abstoßung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Materie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Antimaterie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Antigravitation???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bisher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gemessen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36322" y="1763614"/>
            <a:ext cx="2691822" cy="3365932"/>
            <a:chOff x="796761" y="1683038"/>
            <a:chExt cx="2861455" cy="3565253"/>
          </a:xfrm>
        </p:grpSpPr>
        <p:sp>
          <p:nvSpPr>
            <p:cNvPr id="18" name="object 14"/>
            <p:cNvSpPr/>
            <p:nvPr/>
          </p:nvSpPr>
          <p:spPr>
            <a:xfrm>
              <a:off x="1000705" y="4041699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19" name="object 15"/>
            <p:cNvSpPr/>
            <p:nvPr/>
          </p:nvSpPr>
          <p:spPr>
            <a:xfrm>
              <a:off x="1000705" y="258678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0" name="object 16"/>
            <p:cNvSpPr/>
            <p:nvPr/>
          </p:nvSpPr>
          <p:spPr>
            <a:xfrm>
              <a:off x="1000705" y="2985068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1" name="object 17"/>
            <p:cNvSpPr/>
            <p:nvPr/>
          </p:nvSpPr>
          <p:spPr>
            <a:xfrm>
              <a:off x="1000705" y="249649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2" name="object 18"/>
            <p:cNvSpPr/>
            <p:nvPr/>
          </p:nvSpPr>
          <p:spPr>
            <a:xfrm>
              <a:off x="1000705" y="2331631"/>
              <a:ext cx="791896" cy="95972"/>
            </a:xfrm>
            <a:custGeom>
              <a:avLst/>
              <a:gdLst/>
              <a:ahLst/>
              <a:cxnLst/>
              <a:rect l="l" t="t" r="r" b="b"/>
              <a:pathLst>
                <a:path w="1021714" h="123825">
                  <a:moveTo>
                    <a:pt x="0" y="0"/>
                  </a:moveTo>
                  <a:lnTo>
                    <a:pt x="1021502" y="0"/>
                  </a:lnTo>
                  <a:lnTo>
                    <a:pt x="1021502" y="123350"/>
                  </a:lnTo>
                  <a:lnTo>
                    <a:pt x="0" y="123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3" name="object 19"/>
            <p:cNvSpPr/>
            <p:nvPr/>
          </p:nvSpPr>
          <p:spPr>
            <a:xfrm>
              <a:off x="2006700" y="453026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4" name="object 20"/>
            <p:cNvSpPr/>
            <p:nvPr/>
          </p:nvSpPr>
          <p:spPr>
            <a:xfrm>
              <a:off x="2543370" y="4285988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5" name="object 21"/>
            <p:cNvSpPr/>
            <p:nvPr/>
          </p:nvSpPr>
          <p:spPr>
            <a:xfrm>
              <a:off x="3053492" y="416383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6" name="object 22"/>
            <p:cNvSpPr/>
            <p:nvPr/>
          </p:nvSpPr>
          <p:spPr>
            <a:xfrm>
              <a:off x="3053492" y="440812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7" name="object 23"/>
            <p:cNvSpPr/>
            <p:nvPr/>
          </p:nvSpPr>
          <p:spPr>
            <a:xfrm>
              <a:off x="200670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8" name="object 24"/>
            <p:cNvSpPr/>
            <p:nvPr/>
          </p:nvSpPr>
          <p:spPr>
            <a:xfrm>
              <a:off x="200670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9" name="object 25"/>
            <p:cNvSpPr/>
            <p:nvPr/>
          </p:nvSpPr>
          <p:spPr>
            <a:xfrm>
              <a:off x="254337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0" name="object 26"/>
            <p:cNvSpPr/>
            <p:nvPr/>
          </p:nvSpPr>
          <p:spPr>
            <a:xfrm>
              <a:off x="254337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1" name="object 27"/>
            <p:cNvSpPr/>
            <p:nvPr/>
          </p:nvSpPr>
          <p:spPr>
            <a:xfrm>
              <a:off x="2543370" y="325069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2" name="object 28"/>
            <p:cNvSpPr/>
            <p:nvPr/>
          </p:nvSpPr>
          <p:spPr>
            <a:xfrm>
              <a:off x="3053492" y="2991874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3" name="object 29"/>
            <p:cNvSpPr/>
            <p:nvPr/>
          </p:nvSpPr>
          <p:spPr>
            <a:xfrm>
              <a:off x="3053492" y="312048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4" name="object 30"/>
            <p:cNvSpPr/>
            <p:nvPr/>
          </p:nvSpPr>
          <p:spPr>
            <a:xfrm>
              <a:off x="3053492" y="320961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5" name="object 31"/>
            <p:cNvSpPr/>
            <p:nvPr/>
          </p:nvSpPr>
          <p:spPr>
            <a:xfrm>
              <a:off x="3053492" y="3290426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6" name="object 32"/>
            <p:cNvSpPr/>
            <p:nvPr/>
          </p:nvSpPr>
          <p:spPr>
            <a:xfrm>
              <a:off x="3053492" y="332346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7" name="object 33"/>
            <p:cNvSpPr/>
            <p:nvPr/>
          </p:nvSpPr>
          <p:spPr>
            <a:xfrm>
              <a:off x="3053492" y="343521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8" name="object 34"/>
            <p:cNvSpPr/>
            <p:nvPr/>
          </p:nvSpPr>
          <p:spPr>
            <a:xfrm>
              <a:off x="1792436" y="4041699"/>
              <a:ext cx="214585" cy="488721"/>
            </a:xfrm>
            <a:custGeom>
              <a:avLst/>
              <a:gdLst/>
              <a:ahLst/>
              <a:cxnLst/>
              <a:rect l="l" t="t" r="r" b="b"/>
              <a:pathLst>
                <a:path w="276860" h="630554">
                  <a:moveTo>
                    <a:pt x="0" y="0"/>
                  </a:moveTo>
                  <a:lnTo>
                    <a:pt x="276445" y="630352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9" name="object 35"/>
            <p:cNvSpPr/>
            <p:nvPr/>
          </p:nvSpPr>
          <p:spPr>
            <a:xfrm>
              <a:off x="1792436" y="2985068"/>
              <a:ext cx="214585" cy="394717"/>
            </a:xfrm>
            <a:custGeom>
              <a:avLst/>
              <a:gdLst/>
              <a:ahLst/>
              <a:cxnLst/>
              <a:rect l="l" t="t" r="r" b="b"/>
              <a:pathLst>
                <a:path w="276860" h="509270">
                  <a:moveTo>
                    <a:pt x="0" y="0"/>
                  </a:moveTo>
                  <a:lnTo>
                    <a:pt x="276445" y="508975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0" name="object 36"/>
            <p:cNvSpPr/>
            <p:nvPr/>
          </p:nvSpPr>
          <p:spPr>
            <a:xfrm>
              <a:off x="1792436" y="2985068"/>
              <a:ext cx="202280" cy="74317"/>
            </a:xfrm>
            <a:custGeom>
              <a:avLst/>
              <a:gdLst/>
              <a:ahLst/>
              <a:cxnLst/>
              <a:rect l="l" t="t" r="r" b="b"/>
              <a:pathLst>
                <a:path w="260985" h="95885">
                  <a:moveTo>
                    <a:pt x="0" y="0"/>
                  </a:moveTo>
                  <a:lnTo>
                    <a:pt x="260528" y="9563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1" name="object 37"/>
            <p:cNvSpPr/>
            <p:nvPr/>
          </p:nvSpPr>
          <p:spPr>
            <a:xfrm>
              <a:off x="2373333" y="4275334"/>
              <a:ext cx="179149" cy="254942"/>
            </a:xfrm>
            <a:custGeom>
              <a:avLst/>
              <a:gdLst/>
              <a:ahLst/>
              <a:cxnLst/>
              <a:rect l="l" t="t" r="r" b="b"/>
              <a:pathLst>
                <a:path w="231139" h="328929">
                  <a:moveTo>
                    <a:pt x="0" y="328912"/>
                  </a:moveTo>
                  <a:lnTo>
                    <a:pt x="230891" y="0"/>
                  </a:lnTo>
                </a:path>
              </a:pathLst>
            </a:custGeom>
            <a:ln w="79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2" name="object 38"/>
            <p:cNvSpPr/>
            <p:nvPr/>
          </p:nvSpPr>
          <p:spPr>
            <a:xfrm>
              <a:off x="2910016" y="4163837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157600"/>
                  </a:moveTo>
                  <a:lnTo>
                    <a:pt x="185114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3" name="object 39"/>
            <p:cNvSpPr/>
            <p:nvPr/>
          </p:nvSpPr>
          <p:spPr>
            <a:xfrm>
              <a:off x="2910016" y="4285988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0"/>
                  </a:moveTo>
                  <a:lnTo>
                    <a:pt x="185114" y="157584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4" name="object 40"/>
            <p:cNvSpPr/>
            <p:nvPr/>
          </p:nvSpPr>
          <p:spPr>
            <a:xfrm>
              <a:off x="2373333" y="3379557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5" name="object 41"/>
            <p:cNvSpPr/>
            <p:nvPr/>
          </p:nvSpPr>
          <p:spPr>
            <a:xfrm>
              <a:off x="2373333" y="3250699"/>
              <a:ext cx="170290" cy="128948"/>
            </a:xfrm>
            <a:custGeom>
              <a:avLst/>
              <a:gdLst/>
              <a:ahLst/>
              <a:cxnLst/>
              <a:rect l="l" t="t" r="r" b="b"/>
              <a:pathLst>
                <a:path w="219710" h="166370">
                  <a:moveTo>
                    <a:pt x="0" y="166254"/>
                  </a:moveTo>
                  <a:lnTo>
                    <a:pt x="219383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6" name="object 42"/>
            <p:cNvSpPr/>
            <p:nvPr/>
          </p:nvSpPr>
          <p:spPr>
            <a:xfrm>
              <a:off x="2373333" y="3064829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7" name="object 43"/>
            <p:cNvSpPr/>
            <p:nvPr/>
          </p:nvSpPr>
          <p:spPr>
            <a:xfrm>
              <a:off x="2910016" y="2991874"/>
              <a:ext cx="143713" cy="73333"/>
            </a:xfrm>
            <a:custGeom>
              <a:avLst/>
              <a:gdLst/>
              <a:ahLst/>
              <a:cxnLst/>
              <a:rect l="l" t="t" r="r" b="b"/>
              <a:pathLst>
                <a:path w="185420" h="94614">
                  <a:moveTo>
                    <a:pt x="0" y="94127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8" name="object 44"/>
            <p:cNvSpPr/>
            <p:nvPr/>
          </p:nvSpPr>
          <p:spPr>
            <a:xfrm>
              <a:off x="2910016" y="306482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9" name="object 45"/>
            <p:cNvSpPr/>
            <p:nvPr/>
          </p:nvSpPr>
          <p:spPr>
            <a:xfrm>
              <a:off x="2910016" y="3209617"/>
              <a:ext cx="143713" cy="41342"/>
            </a:xfrm>
            <a:custGeom>
              <a:avLst/>
              <a:gdLst/>
              <a:ahLst/>
              <a:cxnLst/>
              <a:rect l="l" t="t" r="r" b="b"/>
              <a:pathLst>
                <a:path w="185420" h="53339">
                  <a:moveTo>
                    <a:pt x="0" y="5300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0" name="object 46"/>
            <p:cNvSpPr/>
            <p:nvPr/>
          </p:nvSpPr>
          <p:spPr>
            <a:xfrm>
              <a:off x="2910016" y="3250700"/>
              <a:ext cx="143713" cy="39865"/>
            </a:xfrm>
            <a:custGeom>
              <a:avLst/>
              <a:gdLst/>
              <a:ahLst/>
              <a:cxnLst/>
              <a:rect l="l" t="t" r="r" b="b"/>
              <a:pathLst>
                <a:path w="185420" h="51435">
                  <a:moveTo>
                    <a:pt x="0" y="0"/>
                  </a:moveTo>
                  <a:lnTo>
                    <a:pt x="185114" y="51255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1" name="object 47"/>
            <p:cNvSpPr/>
            <p:nvPr/>
          </p:nvSpPr>
          <p:spPr>
            <a:xfrm>
              <a:off x="2910016" y="332346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7236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2" name="object 48"/>
            <p:cNvSpPr/>
            <p:nvPr/>
          </p:nvSpPr>
          <p:spPr>
            <a:xfrm>
              <a:off x="2910016" y="3379557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8" name="object 54"/>
            <p:cNvSpPr/>
            <p:nvPr/>
          </p:nvSpPr>
          <p:spPr>
            <a:xfrm>
              <a:off x="885714" y="3995240"/>
              <a:ext cx="26577" cy="78747"/>
            </a:xfrm>
            <a:custGeom>
              <a:avLst/>
              <a:gdLst/>
              <a:ahLst/>
              <a:cxnLst/>
              <a:rect l="l" t="t" r="r" b="b"/>
              <a:pathLst>
                <a:path w="34290" h="101600">
                  <a:moveTo>
                    <a:pt x="33728" y="12741"/>
                  </a:moveTo>
                  <a:lnTo>
                    <a:pt x="20501" y="12741"/>
                  </a:lnTo>
                  <a:lnTo>
                    <a:pt x="20501" y="101015"/>
                  </a:lnTo>
                  <a:lnTo>
                    <a:pt x="33728" y="101015"/>
                  </a:lnTo>
                  <a:lnTo>
                    <a:pt x="33728" y="12741"/>
                  </a:lnTo>
                  <a:close/>
                </a:path>
                <a:path w="34290" h="101600">
                  <a:moveTo>
                    <a:pt x="33728" y="0"/>
                  </a:moveTo>
                  <a:lnTo>
                    <a:pt x="22077" y="0"/>
                  </a:lnTo>
                  <a:lnTo>
                    <a:pt x="0" y="11819"/>
                  </a:lnTo>
                  <a:lnTo>
                    <a:pt x="2626" y="22223"/>
                  </a:lnTo>
                  <a:lnTo>
                    <a:pt x="20199" y="12741"/>
                  </a:lnTo>
                  <a:lnTo>
                    <a:pt x="33728" y="12741"/>
                  </a:lnTo>
                  <a:lnTo>
                    <a:pt x="33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9" name="object 55"/>
            <p:cNvSpPr/>
            <p:nvPr/>
          </p:nvSpPr>
          <p:spPr>
            <a:xfrm>
              <a:off x="878597" y="2910820"/>
              <a:ext cx="50200" cy="79731"/>
            </a:xfrm>
            <a:custGeom>
              <a:avLst/>
              <a:gdLst/>
              <a:ahLst/>
              <a:cxnLst/>
              <a:rect l="l" t="t" r="r" b="b"/>
              <a:pathLst>
                <a:path w="64769" h="102870">
                  <a:moveTo>
                    <a:pt x="55919" y="11360"/>
                  </a:moveTo>
                  <a:lnTo>
                    <a:pt x="33296" y="11360"/>
                  </a:lnTo>
                  <a:lnTo>
                    <a:pt x="45060" y="18500"/>
                  </a:lnTo>
                  <a:lnTo>
                    <a:pt x="48339" y="31696"/>
                  </a:lnTo>
                  <a:lnTo>
                    <a:pt x="24296" y="70373"/>
                  </a:lnTo>
                  <a:lnTo>
                    <a:pt x="0" y="93982"/>
                  </a:lnTo>
                  <a:lnTo>
                    <a:pt x="0" y="102365"/>
                  </a:lnTo>
                  <a:lnTo>
                    <a:pt x="64527" y="102365"/>
                  </a:lnTo>
                  <a:lnTo>
                    <a:pt x="64527" y="91023"/>
                  </a:lnTo>
                  <a:lnTo>
                    <a:pt x="19291" y="91023"/>
                  </a:lnTo>
                  <a:lnTo>
                    <a:pt x="19291" y="90721"/>
                  </a:lnTo>
                  <a:lnTo>
                    <a:pt x="51408" y="56136"/>
                  </a:lnTo>
                  <a:lnTo>
                    <a:pt x="60998" y="20881"/>
                  </a:lnTo>
                  <a:lnTo>
                    <a:pt x="55919" y="11360"/>
                  </a:lnTo>
                  <a:close/>
                </a:path>
                <a:path w="64769" h="102870">
                  <a:moveTo>
                    <a:pt x="25649" y="0"/>
                  </a:moveTo>
                  <a:lnTo>
                    <a:pt x="12811" y="3597"/>
                  </a:lnTo>
                  <a:lnTo>
                    <a:pt x="2658" y="9908"/>
                  </a:lnTo>
                  <a:lnTo>
                    <a:pt x="8262" y="18542"/>
                  </a:lnTo>
                  <a:lnTo>
                    <a:pt x="17756" y="13461"/>
                  </a:lnTo>
                  <a:lnTo>
                    <a:pt x="33296" y="11360"/>
                  </a:lnTo>
                  <a:lnTo>
                    <a:pt x="55919" y="11360"/>
                  </a:lnTo>
                  <a:lnTo>
                    <a:pt x="55373" y="10336"/>
                  </a:lnTo>
                  <a:lnTo>
                    <a:pt x="43941" y="2753"/>
                  </a:lnTo>
                  <a:lnTo>
                    <a:pt x="256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0" name="object 56"/>
            <p:cNvSpPr/>
            <p:nvPr/>
          </p:nvSpPr>
          <p:spPr>
            <a:xfrm>
              <a:off x="881139" y="2538866"/>
              <a:ext cx="44787" cy="80715"/>
            </a:xfrm>
            <a:custGeom>
              <a:avLst/>
              <a:gdLst/>
              <a:ahLst/>
              <a:cxnLst/>
              <a:rect l="l" t="t" r="r" b="b"/>
              <a:pathLst>
                <a:path w="57784" h="104139">
                  <a:moveTo>
                    <a:pt x="0" y="87099"/>
                  </a:moveTo>
                  <a:lnTo>
                    <a:pt x="690" y="99849"/>
                  </a:lnTo>
                  <a:lnTo>
                    <a:pt x="11854" y="102923"/>
                  </a:lnTo>
                  <a:lnTo>
                    <a:pt x="28819" y="103995"/>
                  </a:lnTo>
                  <a:lnTo>
                    <a:pt x="41984" y="100122"/>
                  </a:lnTo>
                  <a:lnTo>
                    <a:pt x="49887" y="93302"/>
                  </a:lnTo>
                  <a:lnTo>
                    <a:pt x="12749" y="93302"/>
                  </a:lnTo>
                  <a:lnTo>
                    <a:pt x="3867" y="89437"/>
                  </a:lnTo>
                  <a:lnTo>
                    <a:pt x="0" y="87099"/>
                  </a:lnTo>
                  <a:close/>
                </a:path>
                <a:path w="57784" h="104139">
                  <a:moveTo>
                    <a:pt x="51169" y="10947"/>
                  </a:moveTo>
                  <a:lnTo>
                    <a:pt x="15852" y="10947"/>
                  </a:lnTo>
                  <a:lnTo>
                    <a:pt x="24865" y="10960"/>
                  </a:lnTo>
                  <a:lnTo>
                    <a:pt x="37684" y="16216"/>
                  </a:lnTo>
                  <a:lnTo>
                    <a:pt x="41285" y="29664"/>
                  </a:lnTo>
                  <a:lnTo>
                    <a:pt x="32724" y="40030"/>
                  </a:lnTo>
                  <a:lnTo>
                    <a:pt x="19099" y="43287"/>
                  </a:lnTo>
                  <a:lnTo>
                    <a:pt x="11490" y="43287"/>
                  </a:lnTo>
                  <a:lnTo>
                    <a:pt x="11490" y="53548"/>
                  </a:lnTo>
                  <a:lnTo>
                    <a:pt x="30248" y="55248"/>
                  </a:lnTo>
                  <a:lnTo>
                    <a:pt x="40765" y="62820"/>
                  </a:lnTo>
                  <a:lnTo>
                    <a:pt x="44845" y="78024"/>
                  </a:lnTo>
                  <a:lnTo>
                    <a:pt x="38500" y="88487"/>
                  </a:lnTo>
                  <a:lnTo>
                    <a:pt x="22395" y="93302"/>
                  </a:lnTo>
                  <a:lnTo>
                    <a:pt x="49887" y="93302"/>
                  </a:lnTo>
                  <a:lnTo>
                    <a:pt x="51305" y="92079"/>
                  </a:lnTo>
                  <a:lnTo>
                    <a:pt x="56552" y="80015"/>
                  </a:lnTo>
                  <a:lnTo>
                    <a:pt x="57492" y="64080"/>
                  </a:lnTo>
                  <a:lnTo>
                    <a:pt x="49317" y="53616"/>
                  </a:lnTo>
                  <a:lnTo>
                    <a:pt x="36847" y="48251"/>
                  </a:lnTo>
                  <a:lnTo>
                    <a:pt x="43413" y="44789"/>
                  </a:lnTo>
                  <a:lnTo>
                    <a:pt x="52437" y="35409"/>
                  </a:lnTo>
                  <a:lnTo>
                    <a:pt x="55452" y="22449"/>
                  </a:lnTo>
                  <a:lnTo>
                    <a:pt x="51747" y="11412"/>
                  </a:lnTo>
                  <a:lnTo>
                    <a:pt x="51169" y="10947"/>
                  </a:lnTo>
                  <a:close/>
                </a:path>
                <a:path w="57784" h="104139">
                  <a:moveTo>
                    <a:pt x="23893" y="0"/>
                  </a:moveTo>
                  <a:lnTo>
                    <a:pt x="10113" y="2719"/>
                  </a:lnTo>
                  <a:lnTo>
                    <a:pt x="0" y="7685"/>
                  </a:lnTo>
                  <a:lnTo>
                    <a:pt x="3723" y="17628"/>
                  </a:lnTo>
                  <a:lnTo>
                    <a:pt x="8084" y="14526"/>
                  </a:lnTo>
                  <a:lnTo>
                    <a:pt x="15852" y="10947"/>
                  </a:lnTo>
                  <a:lnTo>
                    <a:pt x="51169" y="10947"/>
                  </a:lnTo>
                  <a:lnTo>
                    <a:pt x="41522" y="3186"/>
                  </a:lnTo>
                  <a:lnTo>
                    <a:pt x="238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1" name="object 57"/>
            <p:cNvSpPr/>
            <p:nvPr/>
          </p:nvSpPr>
          <p:spPr>
            <a:xfrm>
              <a:off x="1000705" y="3506367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18" y="0"/>
                  </a:lnTo>
                </a:path>
              </a:pathLst>
            </a:custGeom>
            <a:ln w="31815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2" name="object 58"/>
            <p:cNvSpPr/>
            <p:nvPr/>
          </p:nvSpPr>
          <p:spPr>
            <a:xfrm>
              <a:off x="1351412" y="3565082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09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3" name="object 59"/>
            <p:cNvSpPr/>
            <p:nvPr/>
          </p:nvSpPr>
          <p:spPr>
            <a:xfrm>
              <a:off x="1326726" y="3519908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55" y="0"/>
                  </a:moveTo>
                  <a:lnTo>
                    <a:pt x="20167" y="36967"/>
                  </a:lnTo>
                  <a:lnTo>
                    <a:pt x="0" y="81922"/>
                  </a:lnTo>
                  <a:lnTo>
                    <a:pt x="716" y="82861"/>
                  </a:lnTo>
                  <a:lnTo>
                    <a:pt x="31850" y="66110"/>
                  </a:lnTo>
                  <a:lnTo>
                    <a:pt x="56699" y="66110"/>
                  </a:lnTo>
                  <a:lnTo>
                    <a:pt x="43078" y="35203"/>
                  </a:lnTo>
                  <a:lnTo>
                    <a:pt x="39215" y="20593"/>
                  </a:lnTo>
                  <a:lnTo>
                    <a:pt x="34806" y="8195"/>
                  </a:lnTo>
                  <a:lnTo>
                    <a:pt x="29355" y="0"/>
                  </a:lnTo>
                  <a:close/>
                </a:path>
                <a:path w="64135" h="83185">
                  <a:moveTo>
                    <a:pt x="56699" y="66110"/>
                  </a:moveTo>
                  <a:lnTo>
                    <a:pt x="31850" y="66110"/>
                  </a:lnTo>
                  <a:lnTo>
                    <a:pt x="63143" y="82861"/>
                  </a:lnTo>
                  <a:lnTo>
                    <a:pt x="63668" y="81922"/>
                  </a:lnTo>
                  <a:lnTo>
                    <a:pt x="56699" y="661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4" name="object 60"/>
            <p:cNvSpPr/>
            <p:nvPr/>
          </p:nvSpPr>
          <p:spPr>
            <a:xfrm>
              <a:off x="1351412" y="3041859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41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5" name="object 61"/>
            <p:cNvSpPr/>
            <p:nvPr/>
          </p:nvSpPr>
          <p:spPr>
            <a:xfrm>
              <a:off x="1326726" y="2996683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60" y="0"/>
                  </a:moveTo>
                  <a:lnTo>
                    <a:pt x="20167" y="36969"/>
                  </a:lnTo>
                  <a:lnTo>
                    <a:pt x="0" y="81939"/>
                  </a:lnTo>
                  <a:lnTo>
                    <a:pt x="716" y="82894"/>
                  </a:lnTo>
                  <a:lnTo>
                    <a:pt x="31850" y="66111"/>
                  </a:lnTo>
                  <a:lnTo>
                    <a:pt x="56695" y="66111"/>
                  </a:lnTo>
                  <a:lnTo>
                    <a:pt x="43078" y="35205"/>
                  </a:lnTo>
                  <a:lnTo>
                    <a:pt x="39215" y="20598"/>
                  </a:lnTo>
                  <a:lnTo>
                    <a:pt x="34808" y="8203"/>
                  </a:lnTo>
                  <a:lnTo>
                    <a:pt x="29360" y="0"/>
                  </a:lnTo>
                  <a:close/>
                </a:path>
                <a:path w="64135" h="83185">
                  <a:moveTo>
                    <a:pt x="56695" y="66111"/>
                  </a:moveTo>
                  <a:lnTo>
                    <a:pt x="31850" y="66111"/>
                  </a:lnTo>
                  <a:lnTo>
                    <a:pt x="63143" y="82894"/>
                  </a:lnTo>
                  <a:lnTo>
                    <a:pt x="63668" y="81939"/>
                  </a:lnTo>
                  <a:lnTo>
                    <a:pt x="56695" y="661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6" name="object 62"/>
            <p:cNvSpPr/>
            <p:nvPr/>
          </p:nvSpPr>
          <p:spPr>
            <a:xfrm>
              <a:off x="3232447" y="4217323"/>
              <a:ext cx="0" cy="185547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239303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7" name="object 63"/>
            <p:cNvSpPr/>
            <p:nvPr/>
          </p:nvSpPr>
          <p:spPr>
            <a:xfrm>
              <a:off x="3207774" y="4171945"/>
              <a:ext cx="49709" cy="64966"/>
            </a:xfrm>
            <a:custGeom>
              <a:avLst/>
              <a:gdLst/>
              <a:ahLst/>
              <a:cxnLst/>
              <a:rect l="l" t="t" r="r" b="b"/>
              <a:pathLst>
                <a:path w="64135" h="83820">
                  <a:moveTo>
                    <a:pt x="29259" y="0"/>
                  </a:moveTo>
                  <a:lnTo>
                    <a:pt x="20167" y="36991"/>
                  </a:lnTo>
                  <a:lnTo>
                    <a:pt x="0" y="82407"/>
                  </a:lnTo>
                  <a:lnTo>
                    <a:pt x="716" y="83378"/>
                  </a:lnTo>
                  <a:lnTo>
                    <a:pt x="31833" y="66436"/>
                  </a:lnTo>
                  <a:lnTo>
                    <a:pt x="56698" y="66436"/>
                  </a:lnTo>
                  <a:lnTo>
                    <a:pt x="43047" y="35150"/>
                  </a:lnTo>
                  <a:lnTo>
                    <a:pt x="39188" y="20431"/>
                  </a:lnTo>
                  <a:lnTo>
                    <a:pt x="34766" y="8024"/>
                  </a:lnTo>
                  <a:lnTo>
                    <a:pt x="29259" y="0"/>
                  </a:lnTo>
                  <a:close/>
                </a:path>
                <a:path w="64135" h="83820">
                  <a:moveTo>
                    <a:pt x="56698" y="66436"/>
                  </a:moveTo>
                  <a:lnTo>
                    <a:pt x="31833" y="66436"/>
                  </a:lnTo>
                  <a:lnTo>
                    <a:pt x="63126" y="83378"/>
                  </a:lnTo>
                  <a:lnTo>
                    <a:pt x="63667" y="82407"/>
                  </a:lnTo>
                  <a:lnTo>
                    <a:pt x="56698" y="6643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8" name="object 64"/>
            <p:cNvSpPr/>
            <p:nvPr/>
          </p:nvSpPr>
          <p:spPr>
            <a:xfrm>
              <a:off x="1233461" y="4958313"/>
              <a:ext cx="49709" cy="82684"/>
            </a:xfrm>
            <a:custGeom>
              <a:avLst/>
              <a:gdLst/>
              <a:ahLst/>
              <a:cxnLst/>
              <a:rect l="l" t="t" r="r" b="b"/>
              <a:pathLst>
                <a:path w="64135" h="106679">
                  <a:moveTo>
                    <a:pt x="24718" y="0"/>
                  </a:moveTo>
                  <a:lnTo>
                    <a:pt x="15391" y="0"/>
                  </a:lnTo>
                  <a:lnTo>
                    <a:pt x="5904" y="891"/>
                  </a:lnTo>
                  <a:lnTo>
                    <a:pt x="0" y="2322"/>
                  </a:lnTo>
                  <a:lnTo>
                    <a:pt x="81" y="105210"/>
                  </a:lnTo>
                  <a:lnTo>
                    <a:pt x="9322" y="106046"/>
                  </a:lnTo>
                  <a:lnTo>
                    <a:pt x="25519" y="106359"/>
                  </a:lnTo>
                  <a:lnTo>
                    <a:pt x="38991" y="104719"/>
                  </a:lnTo>
                  <a:lnTo>
                    <a:pt x="50439" y="100389"/>
                  </a:lnTo>
                  <a:lnTo>
                    <a:pt x="56306" y="95877"/>
                  </a:lnTo>
                  <a:lnTo>
                    <a:pt x="20054" y="95877"/>
                  </a:lnTo>
                  <a:lnTo>
                    <a:pt x="16330" y="95718"/>
                  </a:lnTo>
                  <a:lnTo>
                    <a:pt x="13529" y="95224"/>
                  </a:lnTo>
                  <a:lnTo>
                    <a:pt x="13529" y="55295"/>
                  </a:lnTo>
                  <a:lnTo>
                    <a:pt x="56109" y="55295"/>
                  </a:lnTo>
                  <a:lnTo>
                    <a:pt x="55666" y="54739"/>
                  </a:lnTo>
                  <a:lnTo>
                    <a:pt x="44471" y="49552"/>
                  </a:lnTo>
                  <a:lnTo>
                    <a:pt x="48390" y="47412"/>
                  </a:lnTo>
                  <a:lnTo>
                    <a:pt x="50874" y="45210"/>
                  </a:lnTo>
                  <a:lnTo>
                    <a:pt x="13529" y="45210"/>
                  </a:lnTo>
                  <a:lnTo>
                    <a:pt x="13529" y="11342"/>
                  </a:lnTo>
                  <a:lnTo>
                    <a:pt x="15709" y="10864"/>
                  </a:lnTo>
                  <a:lnTo>
                    <a:pt x="19274" y="10403"/>
                  </a:lnTo>
                  <a:lnTo>
                    <a:pt x="57092" y="10403"/>
                  </a:lnTo>
                  <a:lnTo>
                    <a:pt x="50464" y="5533"/>
                  </a:lnTo>
                  <a:lnTo>
                    <a:pt x="39667" y="1333"/>
                  </a:lnTo>
                  <a:lnTo>
                    <a:pt x="24718" y="0"/>
                  </a:lnTo>
                  <a:close/>
                </a:path>
                <a:path w="64135" h="106679">
                  <a:moveTo>
                    <a:pt x="56109" y="55295"/>
                  </a:moveTo>
                  <a:lnTo>
                    <a:pt x="13529" y="55295"/>
                  </a:lnTo>
                  <a:lnTo>
                    <a:pt x="28493" y="55440"/>
                  </a:lnTo>
                  <a:lnTo>
                    <a:pt x="40191" y="58777"/>
                  </a:lnTo>
                  <a:lnTo>
                    <a:pt x="47900" y="67995"/>
                  </a:lnTo>
                  <a:lnTo>
                    <a:pt x="49587" y="85035"/>
                  </a:lnTo>
                  <a:lnTo>
                    <a:pt x="39583" y="93434"/>
                  </a:lnTo>
                  <a:lnTo>
                    <a:pt x="24878" y="95877"/>
                  </a:lnTo>
                  <a:lnTo>
                    <a:pt x="56306" y="95877"/>
                  </a:lnTo>
                  <a:lnTo>
                    <a:pt x="60545" y="92616"/>
                  </a:lnTo>
                  <a:lnTo>
                    <a:pt x="64141" y="82653"/>
                  </a:lnTo>
                  <a:lnTo>
                    <a:pt x="64091" y="65326"/>
                  </a:lnTo>
                  <a:lnTo>
                    <a:pt x="56109" y="55295"/>
                  </a:lnTo>
                  <a:close/>
                </a:path>
                <a:path w="64135" h="106679">
                  <a:moveTo>
                    <a:pt x="57092" y="10403"/>
                  </a:moveTo>
                  <a:lnTo>
                    <a:pt x="19274" y="10403"/>
                  </a:lnTo>
                  <a:lnTo>
                    <a:pt x="32362" y="10910"/>
                  </a:lnTo>
                  <a:lnTo>
                    <a:pt x="43968" y="16716"/>
                  </a:lnTo>
                  <a:lnTo>
                    <a:pt x="48029" y="30852"/>
                  </a:lnTo>
                  <a:lnTo>
                    <a:pt x="40993" y="41175"/>
                  </a:lnTo>
                  <a:lnTo>
                    <a:pt x="25801" y="45210"/>
                  </a:lnTo>
                  <a:lnTo>
                    <a:pt x="50874" y="45210"/>
                  </a:lnTo>
                  <a:lnTo>
                    <a:pt x="58512" y="38440"/>
                  </a:lnTo>
                  <a:lnTo>
                    <a:pt x="62203" y="26089"/>
                  </a:lnTo>
                  <a:lnTo>
                    <a:pt x="62203" y="17865"/>
                  </a:lnTo>
                  <a:lnTo>
                    <a:pt x="58780" y="11644"/>
                  </a:lnTo>
                  <a:lnTo>
                    <a:pt x="57092" y="1040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9" name="object 65"/>
            <p:cNvSpPr/>
            <p:nvPr/>
          </p:nvSpPr>
          <p:spPr>
            <a:xfrm>
              <a:off x="1294745" y="4954578"/>
              <a:ext cx="166351" cy="87113"/>
            </a:xfrm>
            <a:custGeom>
              <a:avLst/>
              <a:gdLst/>
              <a:ahLst/>
              <a:cxnLst/>
              <a:rect l="l" t="t" r="r" b="b"/>
              <a:pathLst>
                <a:path w="214630" h="112395">
                  <a:moveTo>
                    <a:pt x="188367" y="35107"/>
                  </a:moveTo>
                  <a:lnTo>
                    <a:pt x="176397" y="35107"/>
                  </a:lnTo>
                  <a:lnTo>
                    <a:pt x="176858" y="42108"/>
                  </a:lnTo>
                  <a:lnTo>
                    <a:pt x="176946" y="46291"/>
                  </a:lnTo>
                  <a:lnTo>
                    <a:pt x="177018" y="110337"/>
                  </a:lnTo>
                  <a:lnTo>
                    <a:pt x="190706" y="110337"/>
                  </a:lnTo>
                  <a:lnTo>
                    <a:pt x="190706" y="67894"/>
                  </a:lnTo>
                  <a:lnTo>
                    <a:pt x="190850" y="65714"/>
                  </a:lnTo>
                  <a:lnTo>
                    <a:pt x="191169" y="63695"/>
                  </a:lnTo>
                  <a:lnTo>
                    <a:pt x="193031" y="53593"/>
                  </a:lnTo>
                  <a:lnTo>
                    <a:pt x="196519" y="49871"/>
                  </a:lnTo>
                  <a:lnTo>
                    <a:pt x="188988" y="49871"/>
                  </a:lnTo>
                  <a:lnTo>
                    <a:pt x="188367" y="35107"/>
                  </a:lnTo>
                  <a:close/>
                </a:path>
                <a:path w="214630" h="112395">
                  <a:moveTo>
                    <a:pt x="211844" y="33406"/>
                  </a:moveTo>
                  <a:lnTo>
                    <a:pt x="209129" y="33449"/>
                  </a:lnTo>
                  <a:lnTo>
                    <a:pt x="197273" y="38270"/>
                  </a:lnTo>
                  <a:lnTo>
                    <a:pt x="189449" y="49871"/>
                  </a:lnTo>
                  <a:lnTo>
                    <a:pt x="196519" y="49871"/>
                  </a:lnTo>
                  <a:lnTo>
                    <a:pt x="199875" y="46291"/>
                  </a:lnTo>
                  <a:lnTo>
                    <a:pt x="214184" y="46291"/>
                  </a:lnTo>
                  <a:lnTo>
                    <a:pt x="214184" y="33708"/>
                  </a:lnTo>
                  <a:lnTo>
                    <a:pt x="211844" y="33406"/>
                  </a:lnTo>
                  <a:close/>
                </a:path>
                <a:path w="214630" h="112395">
                  <a:moveTo>
                    <a:pt x="214184" y="46291"/>
                  </a:moveTo>
                  <a:lnTo>
                    <a:pt x="211383" y="46291"/>
                  </a:lnTo>
                  <a:lnTo>
                    <a:pt x="214184" y="46610"/>
                  </a:lnTo>
                  <a:lnTo>
                    <a:pt x="214184" y="46291"/>
                  </a:lnTo>
                  <a:close/>
                </a:path>
                <a:path w="214630" h="112395">
                  <a:moveTo>
                    <a:pt x="104405" y="0"/>
                  </a:moveTo>
                  <a:lnTo>
                    <a:pt x="90717" y="0"/>
                  </a:lnTo>
                  <a:lnTo>
                    <a:pt x="90717" y="110337"/>
                  </a:lnTo>
                  <a:lnTo>
                    <a:pt x="104405" y="110337"/>
                  </a:lnTo>
                  <a:lnTo>
                    <a:pt x="104405" y="62294"/>
                  </a:lnTo>
                  <a:lnTo>
                    <a:pt x="104548" y="60307"/>
                  </a:lnTo>
                  <a:lnTo>
                    <a:pt x="105539" y="57847"/>
                  </a:lnTo>
                  <a:lnTo>
                    <a:pt x="112916" y="48635"/>
                  </a:lnTo>
                  <a:lnTo>
                    <a:pt x="119836" y="46912"/>
                  </a:lnTo>
                  <a:lnTo>
                    <a:pt x="104405" y="46912"/>
                  </a:lnTo>
                  <a:lnTo>
                    <a:pt x="104405" y="0"/>
                  </a:lnTo>
                  <a:close/>
                </a:path>
                <a:path w="214630" h="112395">
                  <a:moveTo>
                    <a:pt x="149321" y="45045"/>
                  </a:moveTo>
                  <a:lnTo>
                    <a:pt x="127334" y="45045"/>
                  </a:lnTo>
                  <a:lnTo>
                    <a:pt x="138012" y="52573"/>
                  </a:lnTo>
                  <a:lnTo>
                    <a:pt x="141094" y="66987"/>
                  </a:lnTo>
                  <a:lnTo>
                    <a:pt x="141094" y="110337"/>
                  </a:lnTo>
                  <a:lnTo>
                    <a:pt x="154782" y="110337"/>
                  </a:lnTo>
                  <a:lnTo>
                    <a:pt x="154461" y="59520"/>
                  </a:lnTo>
                  <a:lnTo>
                    <a:pt x="149321" y="45045"/>
                  </a:lnTo>
                  <a:close/>
                </a:path>
                <a:path w="214630" h="112395">
                  <a:moveTo>
                    <a:pt x="128503" y="33406"/>
                  </a:moveTo>
                  <a:lnTo>
                    <a:pt x="123377" y="33406"/>
                  </a:lnTo>
                  <a:lnTo>
                    <a:pt x="118555" y="34805"/>
                  </a:lnTo>
                  <a:lnTo>
                    <a:pt x="114511" y="37288"/>
                  </a:lnTo>
                  <a:lnTo>
                    <a:pt x="110310" y="39467"/>
                  </a:lnTo>
                  <a:lnTo>
                    <a:pt x="106904" y="43030"/>
                  </a:lnTo>
                  <a:lnTo>
                    <a:pt x="104724" y="46912"/>
                  </a:lnTo>
                  <a:lnTo>
                    <a:pt x="119836" y="46912"/>
                  </a:lnTo>
                  <a:lnTo>
                    <a:pt x="127334" y="45045"/>
                  </a:lnTo>
                  <a:lnTo>
                    <a:pt x="149321" y="45045"/>
                  </a:lnTo>
                  <a:lnTo>
                    <a:pt x="148759" y="43462"/>
                  </a:lnTo>
                  <a:lnTo>
                    <a:pt x="138837" y="35532"/>
                  </a:lnTo>
                  <a:lnTo>
                    <a:pt x="128503" y="33406"/>
                  </a:lnTo>
                  <a:close/>
                </a:path>
                <a:path w="214630" h="112395">
                  <a:moveTo>
                    <a:pt x="30859" y="33893"/>
                  </a:moveTo>
                  <a:lnTo>
                    <a:pt x="18597" y="38137"/>
                  </a:lnTo>
                  <a:lnTo>
                    <a:pt x="8799" y="46660"/>
                  </a:lnTo>
                  <a:lnTo>
                    <a:pt x="2316" y="59359"/>
                  </a:lnTo>
                  <a:lnTo>
                    <a:pt x="0" y="76132"/>
                  </a:lnTo>
                  <a:lnTo>
                    <a:pt x="3394" y="91090"/>
                  </a:lnTo>
                  <a:lnTo>
                    <a:pt x="11161" y="102394"/>
                  </a:lnTo>
                  <a:lnTo>
                    <a:pt x="22346" y="109544"/>
                  </a:lnTo>
                  <a:lnTo>
                    <a:pt x="35994" y="112039"/>
                  </a:lnTo>
                  <a:lnTo>
                    <a:pt x="45308" y="110926"/>
                  </a:lnTo>
                  <a:lnTo>
                    <a:pt x="55909" y="106220"/>
                  </a:lnTo>
                  <a:lnTo>
                    <a:pt x="60294" y="101794"/>
                  </a:lnTo>
                  <a:lnTo>
                    <a:pt x="36615" y="101794"/>
                  </a:lnTo>
                  <a:lnTo>
                    <a:pt x="32109" y="101311"/>
                  </a:lnTo>
                  <a:lnTo>
                    <a:pt x="22602" y="95620"/>
                  </a:lnTo>
                  <a:lnTo>
                    <a:pt x="16439" y="83662"/>
                  </a:lnTo>
                  <a:lnTo>
                    <a:pt x="14570" y="65614"/>
                  </a:lnTo>
                  <a:lnTo>
                    <a:pt x="19168" y="54974"/>
                  </a:lnTo>
                  <a:lnTo>
                    <a:pt x="29441" y="47800"/>
                  </a:lnTo>
                  <a:lnTo>
                    <a:pt x="46913" y="46397"/>
                  </a:lnTo>
                  <a:lnTo>
                    <a:pt x="63944" y="46397"/>
                  </a:lnTo>
                  <a:lnTo>
                    <a:pt x="59916" y="41863"/>
                  </a:lnTo>
                  <a:lnTo>
                    <a:pt x="47367" y="35821"/>
                  </a:lnTo>
                  <a:lnTo>
                    <a:pt x="30859" y="33893"/>
                  </a:lnTo>
                  <a:close/>
                </a:path>
                <a:path w="214630" h="112395">
                  <a:moveTo>
                    <a:pt x="63944" y="46397"/>
                  </a:moveTo>
                  <a:lnTo>
                    <a:pt x="46913" y="46397"/>
                  </a:lnTo>
                  <a:lnTo>
                    <a:pt x="53798" y="54817"/>
                  </a:lnTo>
                  <a:lnTo>
                    <a:pt x="57041" y="68505"/>
                  </a:lnTo>
                  <a:lnTo>
                    <a:pt x="56709" y="87015"/>
                  </a:lnTo>
                  <a:lnTo>
                    <a:pt x="48576" y="97804"/>
                  </a:lnTo>
                  <a:lnTo>
                    <a:pt x="36615" y="101794"/>
                  </a:lnTo>
                  <a:lnTo>
                    <a:pt x="60294" y="101794"/>
                  </a:lnTo>
                  <a:lnTo>
                    <a:pt x="64800" y="97246"/>
                  </a:lnTo>
                  <a:lnTo>
                    <a:pt x="70825" y="83379"/>
                  </a:lnTo>
                  <a:lnTo>
                    <a:pt x="72827" y="63995"/>
                  </a:lnTo>
                  <a:lnTo>
                    <a:pt x="68429" y="51446"/>
                  </a:lnTo>
                  <a:lnTo>
                    <a:pt x="63944" y="463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0" name="object 66"/>
            <p:cNvSpPr/>
            <p:nvPr/>
          </p:nvSpPr>
          <p:spPr>
            <a:xfrm>
              <a:off x="2063659" y="4958345"/>
              <a:ext cx="137314" cy="82192"/>
            </a:xfrm>
            <a:custGeom>
              <a:avLst/>
              <a:gdLst/>
              <a:ahLst/>
              <a:cxnLst/>
              <a:rect l="l" t="t" r="r" b="b"/>
              <a:pathLst>
                <a:path w="177164" h="106045">
                  <a:moveTo>
                    <a:pt x="150971" y="30247"/>
                  </a:moveTo>
                  <a:lnTo>
                    <a:pt x="139002" y="30247"/>
                  </a:lnTo>
                  <a:lnTo>
                    <a:pt x="139463" y="37248"/>
                  </a:lnTo>
                  <a:lnTo>
                    <a:pt x="139551" y="41431"/>
                  </a:lnTo>
                  <a:lnTo>
                    <a:pt x="139622" y="105477"/>
                  </a:lnTo>
                  <a:lnTo>
                    <a:pt x="153311" y="105477"/>
                  </a:lnTo>
                  <a:lnTo>
                    <a:pt x="153311" y="63034"/>
                  </a:lnTo>
                  <a:lnTo>
                    <a:pt x="153470" y="60854"/>
                  </a:lnTo>
                  <a:lnTo>
                    <a:pt x="153772" y="58835"/>
                  </a:lnTo>
                  <a:lnTo>
                    <a:pt x="155651" y="48734"/>
                  </a:lnTo>
                  <a:lnTo>
                    <a:pt x="159132" y="45011"/>
                  </a:lnTo>
                  <a:lnTo>
                    <a:pt x="151608" y="45011"/>
                  </a:lnTo>
                  <a:lnTo>
                    <a:pt x="150971" y="30247"/>
                  </a:lnTo>
                  <a:close/>
                </a:path>
                <a:path w="177164" h="106045">
                  <a:moveTo>
                    <a:pt x="174449" y="28546"/>
                  </a:moveTo>
                  <a:lnTo>
                    <a:pt x="171747" y="28589"/>
                  </a:lnTo>
                  <a:lnTo>
                    <a:pt x="159876" y="33410"/>
                  </a:lnTo>
                  <a:lnTo>
                    <a:pt x="152069" y="45011"/>
                  </a:lnTo>
                  <a:lnTo>
                    <a:pt x="159132" y="45011"/>
                  </a:lnTo>
                  <a:lnTo>
                    <a:pt x="162479" y="41431"/>
                  </a:lnTo>
                  <a:lnTo>
                    <a:pt x="176789" y="41431"/>
                  </a:lnTo>
                  <a:lnTo>
                    <a:pt x="176789" y="28848"/>
                  </a:lnTo>
                  <a:lnTo>
                    <a:pt x="174449" y="28546"/>
                  </a:lnTo>
                  <a:close/>
                </a:path>
                <a:path w="177164" h="106045">
                  <a:moveTo>
                    <a:pt x="176789" y="41431"/>
                  </a:moveTo>
                  <a:lnTo>
                    <a:pt x="173987" y="41431"/>
                  </a:lnTo>
                  <a:lnTo>
                    <a:pt x="176789" y="41750"/>
                  </a:lnTo>
                  <a:lnTo>
                    <a:pt x="176789" y="41431"/>
                  </a:lnTo>
                  <a:close/>
                </a:path>
                <a:path w="177164" h="106045">
                  <a:moveTo>
                    <a:pt x="116925" y="30247"/>
                  </a:moveTo>
                  <a:lnTo>
                    <a:pt x="103252" y="30247"/>
                  </a:lnTo>
                  <a:lnTo>
                    <a:pt x="103252" y="105477"/>
                  </a:lnTo>
                  <a:lnTo>
                    <a:pt x="116925" y="105477"/>
                  </a:lnTo>
                  <a:lnTo>
                    <a:pt x="116925" y="30247"/>
                  </a:lnTo>
                  <a:close/>
                </a:path>
                <a:path w="177164" h="106045">
                  <a:moveTo>
                    <a:pt x="115063" y="580"/>
                  </a:moveTo>
                  <a:lnTo>
                    <a:pt x="104955" y="580"/>
                  </a:lnTo>
                  <a:lnTo>
                    <a:pt x="101533" y="4303"/>
                  </a:lnTo>
                  <a:lnTo>
                    <a:pt x="101533" y="13624"/>
                  </a:lnTo>
                  <a:lnTo>
                    <a:pt x="104796" y="17506"/>
                  </a:lnTo>
                  <a:lnTo>
                    <a:pt x="115206" y="17506"/>
                  </a:lnTo>
                  <a:lnTo>
                    <a:pt x="118485" y="13624"/>
                  </a:lnTo>
                  <a:lnTo>
                    <a:pt x="118485" y="4303"/>
                  </a:lnTo>
                  <a:lnTo>
                    <a:pt x="115063" y="580"/>
                  </a:lnTo>
                  <a:close/>
                </a:path>
                <a:path w="177164" h="106045">
                  <a:moveTo>
                    <a:pt x="24967" y="0"/>
                  </a:moveTo>
                  <a:lnTo>
                    <a:pt x="11799" y="716"/>
                  </a:lnTo>
                  <a:lnTo>
                    <a:pt x="0" y="2139"/>
                  </a:lnTo>
                  <a:lnTo>
                    <a:pt x="348" y="105204"/>
                  </a:lnTo>
                  <a:lnTo>
                    <a:pt x="8172" y="105878"/>
                  </a:lnTo>
                  <a:lnTo>
                    <a:pt x="19900" y="106010"/>
                  </a:lnTo>
                  <a:lnTo>
                    <a:pt x="38681" y="105478"/>
                  </a:lnTo>
                  <a:lnTo>
                    <a:pt x="51703" y="102504"/>
                  </a:lnTo>
                  <a:lnTo>
                    <a:pt x="62918" y="97447"/>
                  </a:lnTo>
                  <a:lnTo>
                    <a:pt x="65403" y="95534"/>
                  </a:lnTo>
                  <a:lnTo>
                    <a:pt x="17094" y="95534"/>
                  </a:lnTo>
                  <a:lnTo>
                    <a:pt x="13671" y="94913"/>
                  </a:lnTo>
                  <a:lnTo>
                    <a:pt x="13671" y="12081"/>
                  </a:lnTo>
                  <a:lnTo>
                    <a:pt x="17252" y="11302"/>
                  </a:lnTo>
                  <a:lnTo>
                    <a:pt x="22537" y="10682"/>
                  </a:lnTo>
                  <a:lnTo>
                    <a:pt x="67463" y="10682"/>
                  </a:lnTo>
                  <a:lnTo>
                    <a:pt x="64939" y="8166"/>
                  </a:lnTo>
                  <a:lnTo>
                    <a:pt x="54698" y="3644"/>
                  </a:lnTo>
                  <a:lnTo>
                    <a:pt x="41552" y="904"/>
                  </a:lnTo>
                  <a:lnTo>
                    <a:pt x="24967" y="0"/>
                  </a:lnTo>
                  <a:close/>
                </a:path>
                <a:path w="177164" h="106045">
                  <a:moveTo>
                    <a:pt x="67463" y="10682"/>
                  </a:moveTo>
                  <a:lnTo>
                    <a:pt x="22537" y="10682"/>
                  </a:lnTo>
                  <a:lnTo>
                    <a:pt x="38372" y="11251"/>
                  </a:lnTo>
                  <a:lnTo>
                    <a:pt x="50545" y="14765"/>
                  </a:lnTo>
                  <a:lnTo>
                    <a:pt x="59859" y="21735"/>
                  </a:lnTo>
                  <a:lnTo>
                    <a:pt x="66270" y="32453"/>
                  </a:lnTo>
                  <a:lnTo>
                    <a:pt x="69732" y="47210"/>
                  </a:lnTo>
                  <a:lnTo>
                    <a:pt x="70200" y="66296"/>
                  </a:lnTo>
                  <a:lnTo>
                    <a:pt x="64721" y="78818"/>
                  </a:lnTo>
                  <a:lnTo>
                    <a:pt x="55673" y="88014"/>
                  </a:lnTo>
                  <a:lnTo>
                    <a:pt x="43179" y="93660"/>
                  </a:lnTo>
                  <a:lnTo>
                    <a:pt x="27360" y="95534"/>
                  </a:lnTo>
                  <a:lnTo>
                    <a:pt x="65403" y="95534"/>
                  </a:lnTo>
                  <a:lnTo>
                    <a:pt x="85070" y="58248"/>
                  </a:lnTo>
                  <a:lnTo>
                    <a:pt x="85621" y="41061"/>
                  </a:lnTo>
                  <a:lnTo>
                    <a:pt x="82253" y="29477"/>
                  </a:lnTo>
                  <a:lnTo>
                    <a:pt x="75550" y="18744"/>
                  </a:lnTo>
                  <a:lnTo>
                    <a:pt x="67463" y="106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1" name="object 67"/>
            <p:cNvSpPr/>
            <p:nvPr/>
          </p:nvSpPr>
          <p:spPr>
            <a:xfrm>
              <a:off x="2206826" y="4980470"/>
              <a:ext cx="103847" cy="61029"/>
            </a:xfrm>
            <a:custGeom>
              <a:avLst/>
              <a:gdLst/>
              <a:ahLst/>
              <a:cxnLst/>
              <a:rect l="l" t="t" r="r" b="b"/>
              <a:pathLst>
                <a:path w="133985" h="78739">
                  <a:moveTo>
                    <a:pt x="104617" y="1084"/>
                  </a:moveTo>
                  <a:lnTo>
                    <a:pt x="92061" y="6281"/>
                  </a:lnTo>
                  <a:lnTo>
                    <a:pt x="82590" y="15390"/>
                  </a:lnTo>
                  <a:lnTo>
                    <a:pt x="76627" y="27994"/>
                  </a:lnTo>
                  <a:lnTo>
                    <a:pt x="74598" y="43676"/>
                  </a:lnTo>
                  <a:lnTo>
                    <a:pt x="78028" y="57970"/>
                  </a:lnTo>
                  <a:lnTo>
                    <a:pt x="85761" y="68947"/>
                  </a:lnTo>
                  <a:lnTo>
                    <a:pt x="97250" y="75988"/>
                  </a:lnTo>
                  <a:lnTo>
                    <a:pt x="111943" y="78473"/>
                  </a:lnTo>
                  <a:lnTo>
                    <a:pt x="122066" y="78473"/>
                  </a:lnTo>
                  <a:lnTo>
                    <a:pt x="129994" y="75831"/>
                  </a:lnTo>
                  <a:lnTo>
                    <a:pt x="133575" y="74129"/>
                  </a:lnTo>
                  <a:lnTo>
                    <a:pt x="132051" y="67448"/>
                  </a:lnTo>
                  <a:lnTo>
                    <a:pt x="113264" y="67425"/>
                  </a:lnTo>
                  <a:lnTo>
                    <a:pt x="100426" y="63617"/>
                  </a:lnTo>
                  <a:lnTo>
                    <a:pt x="91607" y="53706"/>
                  </a:lnTo>
                  <a:lnTo>
                    <a:pt x="88335" y="38314"/>
                  </a:lnTo>
                  <a:lnTo>
                    <a:pt x="91640" y="24492"/>
                  </a:lnTo>
                  <a:lnTo>
                    <a:pt x="100594" y="14628"/>
                  </a:lnTo>
                  <a:lnTo>
                    <a:pt x="114904" y="10863"/>
                  </a:lnTo>
                  <a:lnTo>
                    <a:pt x="131169" y="10863"/>
                  </a:lnTo>
                  <a:lnTo>
                    <a:pt x="132018" y="3170"/>
                  </a:lnTo>
                  <a:lnTo>
                    <a:pt x="122649" y="1152"/>
                  </a:lnTo>
                  <a:lnTo>
                    <a:pt x="104617" y="1084"/>
                  </a:lnTo>
                  <a:close/>
                </a:path>
                <a:path w="133985" h="78739">
                  <a:moveTo>
                    <a:pt x="131234" y="63869"/>
                  </a:moveTo>
                  <a:lnTo>
                    <a:pt x="127351" y="65587"/>
                  </a:lnTo>
                  <a:lnTo>
                    <a:pt x="122210" y="67448"/>
                  </a:lnTo>
                  <a:lnTo>
                    <a:pt x="132051" y="67448"/>
                  </a:lnTo>
                  <a:lnTo>
                    <a:pt x="131234" y="63869"/>
                  </a:lnTo>
                  <a:close/>
                </a:path>
                <a:path w="133985" h="78739">
                  <a:moveTo>
                    <a:pt x="131169" y="10863"/>
                  </a:moveTo>
                  <a:lnTo>
                    <a:pt x="122369" y="10863"/>
                  </a:lnTo>
                  <a:lnTo>
                    <a:pt x="127511" y="12725"/>
                  </a:lnTo>
                  <a:lnTo>
                    <a:pt x="130773" y="14443"/>
                  </a:lnTo>
                  <a:lnTo>
                    <a:pt x="131169" y="10863"/>
                  </a:lnTo>
                  <a:close/>
                </a:path>
                <a:path w="133985" h="78739">
                  <a:moveTo>
                    <a:pt x="51286" y="9941"/>
                  </a:moveTo>
                  <a:lnTo>
                    <a:pt x="42609" y="9941"/>
                  </a:lnTo>
                  <a:lnTo>
                    <a:pt x="44312" y="21315"/>
                  </a:lnTo>
                  <a:lnTo>
                    <a:pt x="44312" y="27487"/>
                  </a:lnTo>
                  <a:lnTo>
                    <a:pt x="1824" y="49282"/>
                  </a:lnTo>
                  <a:lnTo>
                    <a:pt x="0" y="63436"/>
                  </a:lnTo>
                  <a:lnTo>
                    <a:pt x="7433" y="74153"/>
                  </a:lnTo>
                  <a:lnTo>
                    <a:pt x="22315" y="78631"/>
                  </a:lnTo>
                  <a:lnTo>
                    <a:pt x="36178" y="75207"/>
                  </a:lnTo>
                  <a:lnTo>
                    <a:pt x="43850" y="68530"/>
                  </a:lnTo>
                  <a:lnTo>
                    <a:pt x="35447" y="68530"/>
                  </a:lnTo>
                  <a:lnTo>
                    <a:pt x="23166" y="68348"/>
                  </a:lnTo>
                  <a:lnTo>
                    <a:pt x="16502" y="62815"/>
                  </a:lnTo>
                  <a:lnTo>
                    <a:pt x="16876" y="45262"/>
                  </a:lnTo>
                  <a:lnTo>
                    <a:pt x="29076" y="39666"/>
                  </a:lnTo>
                  <a:lnTo>
                    <a:pt x="44631" y="38528"/>
                  </a:lnTo>
                  <a:lnTo>
                    <a:pt x="57887" y="38528"/>
                  </a:lnTo>
                  <a:lnTo>
                    <a:pt x="57818" y="26214"/>
                  </a:lnTo>
                  <a:lnTo>
                    <a:pt x="54518" y="13403"/>
                  </a:lnTo>
                  <a:lnTo>
                    <a:pt x="51286" y="9941"/>
                  </a:lnTo>
                  <a:close/>
                </a:path>
                <a:path w="133985" h="78739">
                  <a:moveTo>
                    <a:pt x="58102" y="67448"/>
                  </a:moveTo>
                  <a:lnTo>
                    <a:pt x="45554" y="67448"/>
                  </a:lnTo>
                  <a:lnTo>
                    <a:pt x="46811" y="76930"/>
                  </a:lnTo>
                  <a:lnTo>
                    <a:pt x="59083" y="76930"/>
                  </a:lnTo>
                  <a:lnTo>
                    <a:pt x="58320" y="71791"/>
                  </a:lnTo>
                  <a:lnTo>
                    <a:pt x="58102" y="67448"/>
                  </a:lnTo>
                  <a:close/>
                </a:path>
                <a:path w="133985" h="78739">
                  <a:moveTo>
                    <a:pt x="57887" y="38528"/>
                  </a:moveTo>
                  <a:lnTo>
                    <a:pt x="44631" y="38528"/>
                  </a:lnTo>
                  <a:lnTo>
                    <a:pt x="44631" y="53004"/>
                  </a:lnTo>
                  <a:lnTo>
                    <a:pt x="44472" y="54547"/>
                  </a:lnTo>
                  <a:lnTo>
                    <a:pt x="44010" y="55947"/>
                  </a:lnTo>
                  <a:lnTo>
                    <a:pt x="41829" y="62294"/>
                  </a:lnTo>
                  <a:lnTo>
                    <a:pt x="35447" y="68530"/>
                  </a:lnTo>
                  <a:lnTo>
                    <a:pt x="43850" y="68530"/>
                  </a:lnTo>
                  <a:lnTo>
                    <a:pt x="45093" y="67448"/>
                  </a:lnTo>
                  <a:lnTo>
                    <a:pt x="58102" y="67448"/>
                  </a:lnTo>
                  <a:lnTo>
                    <a:pt x="57977" y="54547"/>
                  </a:lnTo>
                  <a:lnTo>
                    <a:pt x="57887" y="38528"/>
                  </a:lnTo>
                  <a:close/>
                </a:path>
                <a:path w="133985" h="78739">
                  <a:moveTo>
                    <a:pt x="28886" y="0"/>
                  </a:moveTo>
                  <a:lnTo>
                    <a:pt x="15406" y="1847"/>
                  </a:lnTo>
                  <a:lnTo>
                    <a:pt x="4361" y="6521"/>
                  </a:lnTo>
                  <a:lnTo>
                    <a:pt x="7464" y="15684"/>
                  </a:lnTo>
                  <a:lnTo>
                    <a:pt x="12749" y="12104"/>
                  </a:lnTo>
                  <a:lnTo>
                    <a:pt x="20071" y="10085"/>
                  </a:lnTo>
                  <a:lnTo>
                    <a:pt x="27218" y="10085"/>
                  </a:lnTo>
                  <a:lnTo>
                    <a:pt x="51286" y="9941"/>
                  </a:lnTo>
                  <a:lnTo>
                    <a:pt x="45540" y="3788"/>
                  </a:lnTo>
                  <a:lnTo>
                    <a:pt x="288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2" name="object 68"/>
            <p:cNvSpPr/>
            <p:nvPr/>
          </p:nvSpPr>
          <p:spPr>
            <a:xfrm>
              <a:off x="2598737" y="4954578"/>
              <a:ext cx="270691" cy="87113"/>
            </a:xfrm>
            <a:custGeom>
              <a:avLst/>
              <a:gdLst/>
              <a:ahLst/>
              <a:cxnLst/>
              <a:rect l="l" t="t" r="r" b="b"/>
              <a:pathLst>
                <a:path w="349250" h="112395">
                  <a:moveTo>
                    <a:pt x="302922" y="97896"/>
                  </a:moveTo>
                  <a:lnTo>
                    <a:pt x="289688" y="97896"/>
                  </a:lnTo>
                  <a:lnTo>
                    <a:pt x="294030" y="103432"/>
                  </a:lnTo>
                  <a:lnTo>
                    <a:pt x="304217" y="109936"/>
                  </a:lnTo>
                  <a:lnTo>
                    <a:pt x="318801" y="111831"/>
                  </a:lnTo>
                  <a:lnTo>
                    <a:pt x="330088" y="108259"/>
                  </a:lnTo>
                  <a:lnTo>
                    <a:pt x="338506" y="101147"/>
                  </a:lnTo>
                  <a:lnTo>
                    <a:pt x="311698" y="101147"/>
                  </a:lnTo>
                  <a:lnTo>
                    <a:pt x="302922" y="97896"/>
                  </a:lnTo>
                  <a:close/>
                </a:path>
                <a:path w="349250" h="112395">
                  <a:moveTo>
                    <a:pt x="291391" y="0"/>
                  </a:moveTo>
                  <a:lnTo>
                    <a:pt x="277703" y="0"/>
                  </a:lnTo>
                  <a:lnTo>
                    <a:pt x="277656" y="100089"/>
                  </a:lnTo>
                  <a:lnTo>
                    <a:pt x="277559" y="105199"/>
                  </a:lnTo>
                  <a:lnTo>
                    <a:pt x="277082" y="110337"/>
                  </a:lnTo>
                  <a:lnTo>
                    <a:pt x="288908" y="110337"/>
                  </a:lnTo>
                  <a:lnTo>
                    <a:pt x="289688" y="97896"/>
                  </a:lnTo>
                  <a:lnTo>
                    <a:pt x="302922" y="97896"/>
                  </a:lnTo>
                  <a:lnTo>
                    <a:pt x="299200" y="96518"/>
                  </a:lnTo>
                  <a:lnTo>
                    <a:pt x="291868" y="85171"/>
                  </a:lnTo>
                  <a:lnTo>
                    <a:pt x="291551" y="83611"/>
                  </a:lnTo>
                  <a:lnTo>
                    <a:pt x="291391" y="81878"/>
                  </a:lnTo>
                  <a:lnTo>
                    <a:pt x="291391" y="64474"/>
                  </a:lnTo>
                  <a:lnTo>
                    <a:pt x="291710" y="62645"/>
                  </a:lnTo>
                  <a:lnTo>
                    <a:pt x="295830" y="53352"/>
                  </a:lnTo>
                  <a:lnTo>
                    <a:pt x="305553" y="47098"/>
                  </a:lnTo>
                  <a:lnTo>
                    <a:pt x="306061" y="47071"/>
                  </a:lnTo>
                  <a:lnTo>
                    <a:pt x="291391" y="47071"/>
                  </a:lnTo>
                  <a:lnTo>
                    <a:pt x="291391" y="0"/>
                  </a:lnTo>
                  <a:close/>
                </a:path>
                <a:path w="349250" h="112395">
                  <a:moveTo>
                    <a:pt x="340818" y="46216"/>
                  </a:moveTo>
                  <a:lnTo>
                    <a:pt x="321791" y="46216"/>
                  </a:lnTo>
                  <a:lnTo>
                    <a:pt x="328924" y="53743"/>
                  </a:lnTo>
                  <a:lnTo>
                    <a:pt x="332689" y="67152"/>
                  </a:lnTo>
                  <a:lnTo>
                    <a:pt x="332734" y="86857"/>
                  </a:lnTo>
                  <a:lnTo>
                    <a:pt x="324762" y="97342"/>
                  </a:lnTo>
                  <a:lnTo>
                    <a:pt x="311698" y="101147"/>
                  </a:lnTo>
                  <a:lnTo>
                    <a:pt x="338506" y="101147"/>
                  </a:lnTo>
                  <a:lnTo>
                    <a:pt x="339759" y="100089"/>
                  </a:lnTo>
                  <a:lnTo>
                    <a:pt x="346505" y="87110"/>
                  </a:lnTo>
                  <a:lnTo>
                    <a:pt x="349020" y="69108"/>
                  </a:lnTo>
                  <a:lnTo>
                    <a:pt x="346113" y="54543"/>
                  </a:lnTo>
                  <a:lnTo>
                    <a:pt x="340818" y="46216"/>
                  </a:lnTo>
                  <a:close/>
                </a:path>
                <a:path w="349250" h="112395">
                  <a:moveTo>
                    <a:pt x="312941" y="33652"/>
                  </a:moveTo>
                  <a:lnTo>
                    <a:pt x="300213" y="38038"/>
                  </a:lnTo>
                  <a:lnTo>
                    <a:pt x="291710" y="47071"/>
                  </a:lnTo>
                  <a:lnTo>
                    <a:pt x="306061" y="47071"/>
                  </a:lnTo>
                  <a:lnTo>
                    <a:pt x="321791" y="46216"/>
                  </a:lnTo>
                  <a:lnTo>
                    <a:pt x="340818" y="46216"/>
                  </a:lnTo>
                  <a:lnTo>
                    <a:pt x="338963" y="43299"/>
                  </a:lnTo>
                  <a:lnTo>
                    <a:pt x="327821" y="36095"/>
                  </a:lnTo>
                  <a:lnTo>
                    <a:pt x="312941" y="33652"/>
                  </a:lnTo>
                  <a:close/>
                </a:path>
                <a:path w="349250" h="112395">
                  <a:moveTo>
                    <a:pt x="159392" y="35107"/>
                  </a:moveTo>
                  <a:lnTo>
                    <a:pt x="147407" y="35107"/>
                  </a:lnTo>
                  <a:lnTo>
                    <a:pt x="147939" y="45778"/>
                  </a:lnTo>
                  <a:lnTo>
                    <a:pt x="148027" y="110337"/>
                  </a:lnTo>
                  <a:lnTo>
                    <a:pt x="161414" y="110337"/>
                  </a:lnTo>
                  <a:lnTo>
                    <a:pt x="161414" y="62645"/>
                  </a:lnTo>
                  <a:lnTo>
                    <a:pt x="161716" y="60307"/>
                  </a:lnTo>
                  <a:lnTo>
                    <a:pt x="162496" y="58286"/>
                  </a:lnTo>
                  <a:lnTo>
                    <a:pt x="164677" y="51414"/>
                  </a:lnTo>
                  <a:lnTo>
                    <a:pt x="168551" y="47261"/>
                  </a:lnTo>
                  <a:lnTo>
                    <a:pt x="160013" y="47261"/>
                  </a:lnTo>
                  <a:lnTo>
                    <a:pt x="159392" y="35107"/>
                  </a:lnTo>
                  <a:close/>
                </a:path>
                <a:path w="349250" h="112395">
                  <a:moveTo>
                    <a:pt x="203107" y="44589"/>
                  </a:moveTo>
                  <a:lnTo>
                    <a:pt x="171043" y="44589"/>
                  </a:lnTo>
                  <a:lnTo>
                    <a:pt x="179965" y="44596"/>
                  </a:lnTo>
                  <a:lnTo>
                    <a:pt x="191337" y="50551"/>
                  </a:lnTo>
                  <a:lnTo>
                    <a:pt x="195158" y="65095"/>
                  </a:lnTo>
                  <a:lnTo>
                    <a:pt x="195158" y="110337"/>
                  </a:lnTo>
                  <a:lnTo>
                    <a:pt x="208512" y="110337"/>
                  </a:lnTo>
                  <a:lnTo>
                    <a:pt x="208633" y="60728"/>
                  </a:lnTo>
                  <a:lnTo>
                    <a:pt x="214035" y="48470"/>
                  </a:lnTo>
                  <a:lnTo>
                    <a:pt x="205710" y="48470"/>
                  </a:lnTo>
                  <a:lnTo>
                    <a:pt x="204233" y="45778"/>
                  </a:lnTo>
                  <a:lnTo>
                    <a:pt x="203107" y="44589"/>
                  </a:lnTo>
                  <a:close/>
                </a:path>
                <a:path w="349250" h="112395">
                  <a:moveTo>
                    <a:pt x="250463" y="44589"/>
                  </a:moveTo>
                  <a:lnTo>
                    <a:pt x="218014" y="44589"/>
                  </a:lnTo>
                  <a:lnTo>
                    <a:pt x="229153" y="44865"/>
                  </a:lnTo>
                  <a:lnTo>
                    <a:pt x="238984" y="52001"/>
                  </a:lnTo>
                  <a:lnTo>
                    <a:pt x="242256" y="67767"/>
                  </a:lnTo>
                  <a:lnTo>
                    <a:pt x="242256" y="110337"/>
                  </a:lnTo>
                  <a:lnTo>
                    <a:pt x="255642" y="110337"/>
                  </a:lnTo>
                  <a:lnTo>
                    <a:pt x="255423" y="60728"/>
                  </a:lnTo>
                  <a:lnTo>
                    <a:pt x="250463" y="44589"/>
                  </a:lnTo>
                  <a:close/>
                </a:path>
                <a:path w="349250" h="112395">
                  <a:moveTo>
                    <a:pt x="230748" y="33406"/>
                  </a:moveTo>
                  <a:lnTo>
                    <a:pt x="223601" y="33406"/>
                  </a:lnTo>
                  <a:lnTo>
                    <a:pt x="218762" y="35267"/>
                  </a:lnTo>
                  <a:lnTo>
                    <a:pt x="214274" y="38688"/>
                  </a:lnTo>
                  <a:lnTo>
                    <a:pt x="211154" y="41010"/>
                  </a:lnTo>
                  <a:lnTo>
                    <a:pt x="208050" y="44128"/>
                  </a:lnTo>
                  <a:lnTo>
                    <a:pt x="205710" y="48470"/>
                  </a:lnTo>
                  <a:lnTo>
                    <a:pt x="214035" y="48470"/>
                  </a:lnTo>
                  <a:lnTo>
                    <a:pt x="218014" y="44589"/>
                  </a:lnTo>
                  <a:lnTo>
                    <a:pt x="250463" y="44589"/>
                  </a:lnTo>
                  <a:lnTo>
                    <a:pt x="250282" y="44001"/>
                  </a:lnTo>
                  <a:lnTo>
                    <a:pt x="240902" y="35668"/>
                  </a:lnTo>
                  <a:lnTo>
                    <a:pt x="230748" y="33406"/>
                  </a:lnTo>
                  <a:close/>
                </a:path>
                <a:path w="349250" h="112395">
                  <a:moveTo>
                    <a:pt x="181440" y="33523"/>
                  </a:moveTo>
                  <a:lnTo>
                    <a:pt x="168348" y="38265"/>
                  </a:lnTo>
                  <a:lnTo>
                    <a:pt x="160474" y="47261"/>
                  </a:lnTo>
                  <a:lnTo>
                    <a:pt x="168551" y="47261"/>
                  </a:lnTo>
                  <a:lnTo>
                    <a:pt x="171043" y="44589"/>
                  </a:lnTo>
                  <a:lnTo>
                    <a:pt x="203107" y="44589"/>
                  </a:lnTo>
                  <a:lnTo>
                    <a:pt x="195759" y="36836"/>
                  </a:lnTo>
                  <a:lnTo>
                    <a:pt x="181440" y="33523"/>
                  </a:lnTo>
                  <a:close/>
                </a:path>
                <a:path w="349250" h="112395">
                  <a:moveTo>
                    <a:pt x="119389" y="43348"/>
                  </a:moveTo>
                  <a:lnTo>
                    <a:pt x="110702" y="43348"/>
                  </a:lnTo>
                  <a:lnTo>
                    <a:pt x="112436" y="54723"/>
                  </a:lnTo>
                  <a:lnTo>
                    <a:pt x="112436" y="60895"/>
                  </a:lnTo>
                  <a:lnTo>
                    <a:pt x="69932" y="82692"/>
                  </a:lnTo>
                  <a:lnTo>
                    <a:pt x="68109" y="96844"/>
                  </a:lnTo>
                  <a:lnTo>
                    <a:pt x="75549" y="107561"/>
                  </a:lnTo>
                  <a:lnTo>
                    <a:pt x="90423" y="112038"/>
                  </a:lnTo>
                  <a:lnTo>
                    <a:pt x="104293" y="108614"/>
                  </a:lnTo>
                  <a:lnTo>
                    <a:pt x="111959" y="101937"/>
                  </a:lnTo>
                  <a:lnTo>
                    <a:pt x="103572" y="101937"/>
                  </a:lnTo>
                  <a:lnTo>
                    <a:pt x="91276" y="101755"/>
                  </a:lnTo>
                  <a:lnTo>
                    <a:pt x="84606" y="96219"/>
                  </a:lnTo>
                  <a:lnTo>
                    <a:pt x="84985" y="78669"/>
                  </a:lnTo>
                  <a:lnTo>
                    <a:pt x="97186" y="73073"/>
                  </a:lnTo>
                  <a:lnTo>
                    <a:pt x="112740" y="71935"/>
                  </a:lnTo>
                  <a:lnTo>
                    <a:pt x="125995" y="71935"/>
                  </a:lnTo>
                  <a:lnTo>
                    <a:pt x="125926" y="59622"/>
                  </a:lnTo>
                  <a:lnTo>
                    <a:pt x="122622" y="46810"/>
                  </a:lnTo>
                  <a:lnTo>
                    <a:pt x="119389" y="43348"/>
                  </a:lnTo>
                  <a:close/>
                </a:path>
                <a:path w="349250" h="112395">
                  <a:moveTo>
                    <a:pt x="126205" y="100855"/>
                  </a:moveTo>
                  <a:lnTo>
                    <a:pt x="113663" y="100855"/>
                  </a:lnTo>
                  <a:lnTo>
                    <a:pt x="114921" y="110337"/>
                  </a:lnTo>
                  <a:lnTo>
                    <a:pt x="127193" y="110337"/>
                  </a:lnTo>
                  <a:lnTo>
                    <a:pt x="126411" y="105199"/>
                  </a:lnTo>
                  <a:lnTo>
                    <a:pt x="126205" y="100855"/>
                  </a:lnTo>
                  <a:close/>
                </a:path>
                <a:path w="349250" h="112395">
                  <a:moveTo>
                    <a:pt x="125995" y="71935"/>
                  </a:moveTo>
                  <a:lnTo>
                    <a:pt x="112740" y="71935"/>
                  </a:lnTo>
                  <a:lnTo>
                    <a:pt x="112740" y="86412"/>
                  </a:lnTo>
                  <a:lnTo>
                    <a:pt x="112580" y="87955"/>
                  </a:lnTo>
                  <a:lnTo>
                    <a:pt x="109938" y="95702"/>
                  </a:lnTo>
                  <a:lnTo>
                    <a:pt x="103572" y="101937"/>
                  </a:lnTo>
                  <a:lnTo>
                    <a:pt x="111959" y="101937"/>
                  </a:lnTo>
                  <a:lnTo>
                    <a:pt x="113201" y="100855"/>
                  </a:lnTo>
                  <a:lnTo>
                    <a:pt x="126205" y="100855"/>
                  </a:lnTo>
                  <a:lnTo>
                    <a:pt x="126085" y="87955"/>
                  </a:lnTo>
                  <a:lnTo>
                    <a:pt x="125995" y="71935"/>
                  </a:lnTo>
                  <a:close/>
                </a:path>
                <a:path w="349250" h="112395">
                  <a:moveTo>
                    <a:pt x="96995" y="33407"/>
                  </a:moveTo>
                  <a:lnTo>
                    <a:pt x="83526" y="35254"/>
                  </a:lnTo>
                  <a:lnTo>
                    <a:pt x="72470" y="39928"/>
                  </a:lnTo>
                  <a:lnTo>
                    <a:pt x="75573" y="49091"/>
                  </a:lnTo>
                  <a:lnTo>
                    <a:pt x="80858" y="45511"/>
                  </a:lnTo>
                  <a:lnTo>
                    <a:pt x="88164" y="43492"/>
                  </a:lnTo>
                  <a:lnTo>
                    <a:pt x="95326" y="43492"/>
                  </a:lnTo>
                  <a:lnTo>
                    <a:pt x="119389" y="43348"/>
                  </a:lnTo>
                  <a:lnTo>
                    <a:pt x="113642" y="37195"/>
                  </a:lnTo>
                  <a:lnTo>
                    <a:pt x="96995" y="33407"/>
                  </a:lnTo>
                  <a:close/>
                </a:path>
                <a:path w="349250" h="112395">
                  <a:moveTo>
                    <a:pt x="13688" y="5599"/>
                  </a:moveTo>
                  <a:lnTo>
                    <a:pt x="0" y="5599"/>
                  </a:lnTo>
                  <a:lnTo>
                    <a:pt x="0" y="110337"/>
                  </a:lnTo>
                  <a:lnTo>
                    <a:pt x="58478" y="110337"/>
                  </a:lnTo>
                  <a:lnTo>
                    <a:pt x="58478" y="98995"/>
                  </a:lnTo>
                  <a:lnTo>
                    <a:pt x="13688" y="98995"/>
                  </a:lnTo>
                  <a:lnTo>
                    <a:pt x="13688" y="55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3" name="object 69"/>
            <p:cNvSpPr/>
            <p:nvPr/>
          </p:nvSpPr>
          <p:spPr>
            <a:xfrm>
              <a:off x="3157638" y="4958793"/>
              <a:ext cx="182102" cy="82684"/>
            </a:xfrm>
            <a:custGeom>
              <a:avLst/>
              <a:gdLst/>
              <a:ahLst/>
              <a:cxnLst/>
              <a:rect l="l" t="t" r="r" b="b"/>
              <a:pathLst>
                <a:path w="234950" h="106679">
                  <a:moveTo>
                    <a:pt x="175531" y="88418"/>
                  </a:moveTo>
                  <a:lnTo>
                    <a:pt x="174923" y="101282"/>
                  </a:lnTo>
                  <a:lnTo>
                    <a:pt x="186340" y="104954"/>
                  </a:lnTo>
                  <a:lnTo>
                    <a:pt x="201186" y="106393"/>
                  </a:lnTo>
                  <a:lnTo>
                    <a:pt x="216216" y="103335"/>
                  </a:lnTo>
                  <a:lnTo>
                    <a:pt x="226762" y="95842"/>
                  </a:lnTo>
                  <a:lnTo>
                    <a:pt x="227156" y="95100"/>
                  </a:lnTo>
                  <a:lnTo>
                    <a:pt x="190318" y="95100"/>
                  </a:lnTo>
                  <a:lnTo>
                    <a:pt x="181612" y="92156"/>
                  </a:lnTo>
                  <a:lnTo>
                    <a:pt x="175531" y="88418"/>
                  </a:lnTo>
                  <a:close/>
                </a:path>
                <a:path w="234950" h="106679">
                  <a:moveTo>
                    <a:pt x="213859" y="0"/>
                  </a:moveTo>
                  <a:lnTo>
                    <a:pt x="194262" y="841"/>
                  </a:lnTo>
                  <a:lnTo>
                    <a:pt x="183650" y="7661"/>
                  </a:lnTo>
                  <a:lnTo>
                    <a:pt x="177109" y="19070"/>
                  </a:lnTo>
                  <a:lnTo>
                    <a:pt x="175395" y="35081"/>
                  </a:lnTo>
                  <a:lnTo>
                    <a:pt x="181290" y="44330"/>
                  </a:lnTo>
                  <a:lnTo>
                    <a:pt x="192296" y="52277"/>
                  </a:lnTo>
                  <a:lnTo>
                    <a:pt x="208740" y="59555"/>
                  </a:lnTo>
                  <a:lnTo>
                    <a:pt x="218510" y="67781"/>
                  </a:lnTo>
                  <a:lnTo>
                    <a:pt x="221331" y="80405"/>
                  </a:lnTo>
                  <a:lnTo>
                    <a:pt x="214640" y="91076"/>
                  </a:lnTo>
                  <a:lnTo>
                    <a:pt x="199646" y="95100"/>
                  </a:lnTo>
                  <a:lnTo>
                    <a:pt x="227156" y="95100"/>
                  </a:lnTo>
                  <a:lnTo>
                    <a:pt x="232856" y="84360"/>
                  </a:lnTo>
                  <a:lnTo>
                    <a:pt x="234533" y="69334"/>
                  </a:lnTo>
                  <a:lnTo>
                    <a:pt x="229649" y="59361"/>
                  </a:lnTo>
                  <a:lnTo>
                    <a:pt x="219600" y="51079"/>
                  </a:lnTo>
                  <a:lnTo>
                    <a:pt x="203744" y="43503"/>
                  </a:lnTo>
                  <a:lnTo>
                    <a:pt x="191658" y="35857"/>
                  </a:lnTo>
                  <a:lnTo>
                    <a:pt x="187820" y="25471"/>
                  </a:lnTo>
                  <a:lnTo>
                    <a:pt x="187820" y="18327"/>
                  </a:lnTo>
                  <a:lnTo>
                    <a:pt x="193280" y="9785"/>
                  </a:lnTo>
                  <a:lnTo>
                    <a:pt x="226534" y="9785"/>
                  </a:lnTo>
                  <a:lnTo>
                    <a:pt x="225187" y="1308"/>
                  </a:lnTo>
                  <a:lnTo>
                    <a:pt x="213859" y="0"/>
                  </a:lnTo>
                  <a:close/>
                </a:path>
                <a:path w="234950" h="106679">
                  <a:moveTo>
                    <a:pt x="226534" y="9785"/>
                  </a:moveTo>
                  <a:lnTo>
                    <a:pt x="217059" y="9785"/>
                  </a:lnTo>
                  <a:lnTo>
                    <a:pt x="224063" y="12744"/>
                  </a:lnTo>
                  <a:lnTo>
                    <a:pt x="227326" y="14764"/>
                  </a:lnTo>
                  <a:lnTo>
                    <a:pt x="226534" y="9785"/>
                  </a:lnTo>
                  <a:close/>
                </a:path>
                <a:path w="234950" h="106679">
                  <a:moveTo>
                    <a:pt x="157833" y="161"/>
                  </a:moveTo>
                  <a:lnTo>
                    <a:pt x="101375" y="161"/>
                  </a:lnTo>
                  <a:lnTo>
                    <a:pt x="101375" y="104899"/>
                  </a:lnTo>
                  <a:lnTo>
                    <a:pt x="115063" y="104899"/>
                  </a:lnTo>
                  <a:lnTo>
                    <a:pt x="115063" y="57477"/>
                  </a:lnTo>
                  <a:lnTo>
                    <a:pt x="154553" y="57477"/>
                  </a:lnTo>
                  <a:lnTo>
                    <a:pt x="154553" y="46293"/>
                  </a:lnTo>
                  <a:lnTo>
                    <a:pt x="115063" y="46293"/>
                  </a:lnTo>
                  <a:lnTo>
                    <a:pt x="115063" y="11503"/>
                  </a:lnTo>
                  <a:lnTo>
                    <a:pt x="157833" y="11503"/>
                  </a:lnTo>
                  <a:lnTo>
                    <a:pt x="157833" y="161"/>
                  </a:lnTo>
                  <a:close/>
                </a:path>
                <a:path w="234950" h="106679">
                  <a:moveTo>
                    <a:pt x="13672" y="161"/>
                  </a:moveTo>
                  <a:lnTo>
                    <a:pt x="0" y="161"/>
                  </a:lnTo>
                  <a:lnTo>
                    <a:pt x="0" y="104899"/>
                  </a:lnTo>
                  <a:lnTo>
                    <a:pt x="13672" y="104899"/>
                  </a:lnTo>
                  <a:lnTo>
                    <a:pt x="13672" y="55775"/>
                  </a:lnTo>
                  <a:lnTo>
                    <a:pt x="78056" y="55775"/>
                  </a:lnTo>
                  <a:lnTo>
                    <a:pt x="78056" y="43971"/>
                  </a:lnTo>
                  <a:lnTo>
                    <a:pt x="13672" y="43971"/>
                  </a:lnTo>
                  <a:lnTo>
                    <a:pt x="13672" y="161"/>
                  </a:lnTo>
                  <a:close/>
                </a:path>
                <a:path w="234950" h="106679">
                  <a:moveTo>
                    <a:pt x="78056" y="55775"/>
                  </a:moveTo>
                  <a:lnTo>
                    <a:pt x="64368" y="55775"/>
                  </a:lnTo>
                  <a:lnTo>
                    <a:pt x="64368" y="104899"/>
                  </a:lnTo>
                  <a:lnTo>
                    <a:pt x="78056" y="104899"/>
                  </a:lnTo>
                  <a:lnTo>
                    <a:pt x="78056" y="55775"/>
                  </a:lnTo>
                  <a:close/>
                </a:path>
                <a:path w="234950" h="106679">
                  <a:moveTo>
                    <a:pt x="78056" y="161"/>
                  </a:moveTo>
                  <a:lnTo>
                    <a:pt x="64368" y="161"/>
                  </a:lnTo>
                  <a:lnTo>
                    <a:pt x="64368" y="43971"/>
                  </a:lnTo>
                  <a:lnTo>
                    <a:pt x="78056" y="43971"/>
                  </a:lnTo>
                  <a:lnTo>
                    <a:pt x="78056" y="16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4" name="object 70"/>
            <p:cNvSpPr/>
            <p:nvPr/>
          </p:nvSpPr>
          <p:spPr>
            <a:xfrm>
              <a:off x="2626137" y="4078084"/>
              <a:ext cx="15257" cy="45771"/>
            </a:xfrm>
            <a:custGeom>
              <a:avLst/>
              <a:gdLst/>
              <a:ahLst/>
              <a:cxnLst/>
              <a:rect l="l" t="t" r="r" b="b"/>
              <a:pathLst>
                <a:path w="19685" h="59054">
                  <a:moveTo>
                    <a:pt x="19657" y="7396"/>
                  </a:moveTo>
                  <a:lnTo>
                    <a:pt x="11953" y="7396"/>
                  </a:lnTo>
                  <a:lnTo>
                    <a:pt x="11953" y="58874"/>
                  </a:lnTo>
                  <a:lnTo>
                    <a:pt x="19657" y="58874"/>
                  </a:lnTo>
                  <a:lnTo>
                    <a:pt x="19657" y="7396"/>
                  </a:lnTo>
                  <a:close/>
                </a:path>
                <a:path w="19685" h="59054">
                  <a:moveTo>
                    <a:pt x="19657" y="0"/>
                  </a:moveTo>
                  <a:lnTo>
                    <a:pt x="12861" y="0"/>
                  </a:lnTo>
                  <a:lnTo>
                    <a:pt x="0" y="6871"/>
                  </a:lnTo>
                  <a:lnTo>
                    <a:pt x="1527" y="12932"/>
                  </a:lnTo>
                  <a:lnTo>
                    <a:pt x="11762" y="7396"/>
                  </a:lnTo>
                  <a:lnTo>
                    <a:pt x="19657" y="7396"/>
                  </a:lnTo>
                  <a:lnTo>
                    <a:pt x="196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5" name="object 71"/>
            <p:cNvSpPr/>
            <p:nvPr/>
          </p:nvSpPr>
          <p:spPr>
            <a:xfrm>
              <a:off x="2662195" y="4082526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37" y="88410"/>
                  </a:moveTo>
                  <a:lnTo>
                    <a:pt x="0" y="101253"/>
                  </a:lnTo>
                  <a:lnTo>
                    <a:pt x="11414" y="104943"/>
                  </a:lnTo>
                  <a:lnTo>
                    <a:pt x="26248" y="106387"/>
                  </a:lnTo>
                  <a:lnTo>
                    <a:pt x="41295" y="103336"/>
                  </a:lnTo>
                  <a:lnTo>
                    <a:pt x="51850" y="95845"/>
                  </a:lnTo>
                  <a:lnTo>
                    <a:pt x="52250" y="95092"/>
                  </a:lnTo>
                  <a:lnTo>
                    <a:pt x="15425" y="95092"/>
                  </a:lnTo>
                  <a:lnTo>
                    <a:pt x="6718" y="92166"/>
                  </a:lnTo>
                  <a:lnTo>
                    <a:pt x="637" y="88410"/>
                  </a:lnTo>
                  <a:close/>
                </a:path>
                <a:path w="59689" h="106679">
                  <a:moveTo>
                    <a:pt x="38968" y="0"/>
                  </a:moveTo>
                  <a:lnTo>
                    <a:pt x="19372" y="832"/>
                  </a:lnTo>
                  <a:lnTo>
                    <a:pt x="8765" y="7649"/>
                  </a:lnTo>
                  <a:lnTo>
                    <a:pt x="2227" y="19063"/>
                  </a:lnTo>
                  <a:lnTo>
                    <a:pt x="512" y="35091"/>
                  </a:lnTo>
                  <a:lnTo>
                    <a:pt x="6401" y="44335"/>
                  </a:lnTo>
                  <a:lnTo>
                    <a:pt x="17406" y="52276"/>
                  </a:lnTo>
                  <a:lnTo>
                    <a:pt x="33862" y="59556"/>
                  </a:lnTo>
                  <a:lnTo>
                    <a:pt x="43619" y="67798"/>
                  </a:lnTo>
                  <a:lnTo>
                    <a:pt x="46436" y="80405"/>
                  </a:lnTo>
                  <a:lnTo>
                    <a:pt x="39739" y="91079"/>
                  </a:lnTo>
                  <a:lnTo>
                    <a:pt x="24752" y="95092"/>
                  </a:lnTo>
                  <a:lnTo>
                    <a:pt x="52250" y="95092"/>
                  </a:lnTo>
                  <a:lnTo>
                    <a:pt x="57948" y="84366"/>
                  </a:lnTo>
                  <a:lnTo>
                    <a:pt x="59628" y="69353"/>
                  </a:lnTo>
                  <a:lnTo>
                    <a:pt x="54755" y="59371"/>
                  </a:lnTo>
                  <a:lnTo>
                    <a:pt x="44718" y="51086"/>
                  </a:lnTo>
                  <a:lnTo>
                    <a:pt x="28874" y="43504"/>
                  </a:lnTo>
                  <a:lnTo>
                    <a:pt x="16769" y="35870"/>
                  </a:lnTo>
                  <a:lnTo>
                    <a:pt x="12926" y="25495"/>
                  </a:lnTo>
                  <a:lnTo>
                    <a:pt x="12926" y="18352"/>
                  </a:lnTo>
                  <a:lnTo>
                    <a:pt x="18369" y="9778"/>
                  </a:lnTo>
                  <a:lnTo>
                    <a:pt x="51628" y="9778"/>
                  </a:lnTo>
                  <a:lnTo>
                    <a:pt x="50295" y="1316"/>
                  </a:lnTo>
                  <a:lnTo>
                    <a:pt x="38968" y="0"/>
                  </a:lnTo>
                  <a:close/>
                </a:path>
                <a:path w="59689" h="106679">
                  <a:moveTo>
                    <a:pt x="51628" y="9778"/>
                  </a:moveTo>
                  <a:lnTo>
                    <a:pt x="42165" y="9778"/>
                  </a:lnTo>
                  <a:lnTo>
                    <a:pt x="49169" y="12721"/>
                  </a:lnTo>
                  <a:lnTo>
                    <a:pt x="52415" y="14773"/>
                  </a:lnTo>
                  <a:lnTo>
                    <a:pt x="51628" y="97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6" name="object 72"/>
            <p:cNvSpPr/>
            <p:nvPr/>
          </p:nvSpPr>
          <p:spPr>
            <a:xfrm>
              <a:off x="2721586" y="4155847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53" y="8765"/>
                  </a:moveTo>
                  <a:lnTo>
                    <a:pt x="97635" y="8765"/>
                  </a:lnTo>
                  <a:lnTo>
                    <a:pt x="100436" y="14284"/>
                  </a:lnTo>
                  <a:lnTo>
                    <a:pt x="98164" y="28898"/>
                  </a:lnTo>
                  <a:lnTo>
                    <a:pt x="90949" y="38619"/>
                  </a:lnTo>
                  <a:lnTo>
                    <a:pt x="78502" y="51080"/>
                  </a:lnTo>
                  <a:lnTo>
                    <a:pt x="72247" y="57172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32"/>
                  </a:lnTo>
                  <a:lnTo>
                    <a:pt x="98637" y="40085"/>
                  </a:lnTo>
                  <a:lnTo>
                    <a:pt x="105849" y="29785"/>
                  </a:lnTo>
                  <a:lnTo>
                    <a:pt x="108426" y="19296"/>
                  </a:lnTo>
                  <a:lnTo>
                    <a:pt x="108426" y="10833"/>
                  </a:lnTo>
                  <a:lnTo>
                    <a:pt x="107153" y="8765"/>
                  </a:lnTo>
                  <a:close/>
                </a:path>
                <a:path w="110489" h="66039">
                  <a:moveTo>
                    <a:pt x="103078" y="2147"/>
                  </a:moveTo>
                  <a:lnTo>
                    <a:pt x="83675" y="2147"/>
                  </a:lnTo>
                  <a:lnTo>
                    <a:pt x="77786" y="4787"/>
                  </a:lnTo>
                  <a:lnTo>
                    <a:pt x="73790" y="8144"/>
                  </a:lnTo>
                  <a:lnTo>
                    <a:pt x="76338" y="13760"/>
                  </a:lnTo>
                  <a:lnTo>
                    <a:pt x="79060" y="11485"/>
                  </a:lnTo>
                  <a:lnTo>
                    <a:pt x="83484" y="8765"/>
                  </a:lnTo>
                  <a:lnTo>
                    <a:pt x="107153" y="8765"/>
                  </a:lnTo>
                  <a:lnTo>
                    <a:pt x="103078" y="2147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84"/>
                  </a:lnTo>
                  <a:lnTo>
                    <a:pt x="43055" y="65684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6"/>
                  </a:moveTo>
                  <a:lnTo>
                    <a:pt x="12861" y="3166"/>
                  </a:lnTo>
                  <a:lnTo>
                    <a:pt x="0" y="10038"/>
                  </a:lnTo>
                  <a:lnTo>
                    <a:pt x="1544" y="16115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7" name="object 73"/>
            <p:cNvSpPr/>
            <p:nvPr/>
          </p:nvSpPr>
          <p:spPr>
            <a:xfrm>
              <a:off x="2621991" y="310385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0" y="6617"/>
                  </a:moveTo>
                  <a:lnTo>
                    <a:pt x="25372" y="6617"/>
                  </a:lnTo>
                  <a:lnTo>
                    <a:pt x="28188" y="12137"/>
                  </a:lnTo>
                  <a:lnTo>
                    <a:pt x="25913" y="26740"/>
                  </a:lnTo>
                  <a:lnTo>
                    <a:pt x="18694" y="36467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893"/>
                  </a:lnTo>
                  <a:lnTo>
                    <a:pt x="37611" y="59893"/>
                  </a:lnTo>
                  <a:lnTo>
                    <a:pt x="37611" y="53275"/>
                  </a:lnTo>
                  <a:lnTo>
                    <a:pt x="11236" y="53275"/>
                  </a:lnTo>
                  <a:lnTo>
                    <a:pt x="11236" y="53084"/>
                  </a:lnTo>
                  <a:lnTo>
                    <a:pt x="26387" y="37927"/>
                  </a:lnTo>
                  <a:lnTo>
                    <a:pt x="33589" y="27624"/>
                  </a:lnTo>
                  <a:lnTo>
                    <a:pt x="36163" y="17117"/>
                  </a:lnTo>
                  <a:lnTo>
                    <a:pt x="36163" y="8685"/>
                  </a:lnTo>
                  <a:lnTo>
                    <a:pt x="34890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96"/>
                  </a:lnTo>
                  <a:lnTo>
                    <a:pt x="4058" y="11581"/>
                  </a:lnTo>
                  <a:lnTo>
                    <a:pt x="6795" y="9338"/>
                  </a:lnTo>
                  <a:lnTo>
                    <a:pt x="11236" y="6617"/>
                  </a:lnTo>
                  <a:lnTo>
                    <a:pt x="34890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8" name="object 74"/>
            <p:cNvSpPr/>
            <p:nvPr/>
          </p:nvSpPr>
          <p:spPr>
            <a:xfrm>
              <a:off x="2662213" y="3109075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14" y="88422"/>
                  </a:moveTo>
                  <a:lnTo>
                    <a:pt x="0" y="101272"/>
                  </a:lnTo>
                  <a:lnTo>
                    <a:pt x="11414" y="104971"/>
                  </a:lnTo>
                  <a:lnTo>
                    <a:pt x="26256" y="106429"/>
                  </a:lnTo>
                  <a:lnTo>
                    <a:pt x="41289" y="103365"/>
                  </a:lnTo>
                  <a:lnTo>
                    <a:pt x="51834" y="95862"/>
                  </a:lnTo>
                  <a:lnTo>
                    <a:pt x="52237" y="95103"/>
                  </a:lnTo>
                  <a:lnTo>
                    <a:pt x="15402" y="95103"/>
                  </a:lnTo>
                  <a:lnTo>
                    <a:pt x="6695" y="92144"/>
                  </a:lnTo>
                  <a:lnTo>
                    <a:pt x="614" y="88422"/>
                  </a:lnTo>
                  <a:close/>
                </a:path>
                <a:path w="59689" h="106679">
                  <a:moveTo>
                    <a:pt x="38941" y="0"/>
                  </a:moveTo>
                  <a:lnTo>
                    <a:pt x="19346" y="830"/>
                  </a:lnTo>
                  <a:lnTo>
                    <a:pt x="8740" y="7652"/>
                  </a:lnTo>
                  <a:lnTo>
                    <a:pt x="2204" y="19069"/>
                  </a:lnTo>
                  <a:lnTo>
                    <a:pt x="489" y="35092"/>
                  </a:lnTo>
                  <a:lnTo>
                    <a:pt x="6378" y="44343"/>
                  </a:lnTo>
                  <a:lnTo>
                    <a:pt x="17383" y="52295"/>
                  </a:lnTo>
                  <a:lnTo>
                    <a:pt x="33839" y="59566"/>
                  </a:lnTo>
                  <a:lnTo>
                    <a:pt x="43596" y="67803"/>
                  </a:lnTo>
                  <a:lnTo>
                    <a:pt x="46413" y="80416"/>
                  </a:lnTo>
                  <a:lnTo>
                    <a:pt x="39716" y="91090"/>
                  </a:lnTo>
                  <a:lnTo>
                    <a:pt x="24729" y="95103"/>
                  </a:lnTo>
                  <a:lnTo>
                    <a:pt x="52237" y="95103"/>
                  </a:lnTo>
                  <a:lnTo>
                    <a:pt x="57928" y="84375"/>
                  </a:lnTo>
                  <a:lnTo>
                    <a:pt x="59606" y="69362"/>
                  </a:lnTo>
                  <a:lnTo>
                    <a:pt x="54734" y="59378"/>
                  </a:lnTo>
                  <a:lnTo>
                    <a:pt x="44697" y="51097"/>
                  </a:lnTo>
                  <a:lnTo>
                    <a:pt x="28851" y="43522"/>
                  </a:lnTo>
                  <a:lnTo>
                    <a:pt x="16747" y="35871"/>
                  </a:lnTo>
                  <a:lnTo>
                    <a:pt x="12903" y="25506"/>
                  </a:lnTo>
                  <a:lnTo>
                    <a:pt x="12903" y="18331"/>
                  </a:lnTo>
                  <a:lnTo>
                    <a:pt x="18346" y="9788"/>
                  </a:lnTo>
                  <a:lnTo>
                    <a:pt x="51607" y="9788"/>
                  </a:lnTo>
                  <a:lnTo>
                    <a:pt x="50269" y="1323"/>
                  </a:lnTo>
                  <a:lnTo>
                    <a:pt x="38941" y="0"/>
                  </a:lnTo>
                  <a:close/>
                </a:path>
                <a:path w="59689" h="106679">
                  <a:moveTo>
                    <a:pt x="51607" y="9788"/>
                  </a:moveTo>
                  <a:lnTo>
                    <a:pt x="42142" y="9788"/>
                  </a:lnTo>
                  <a:lnTo>
                    <a:pt x="49146" y="12732"/>
                  </a:lnTo>
                  <a:lnTo>
                    <a:pt x="52392" y="14751"/>
                  </a:lnTo>
                  <a:lnTo>
                    <a:pt x="51607" y="978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9" name="object 75"/>
            <p:cNvSpPr/>
            <p:nvPr/>
          </p:nvSpPr>
          <p:spPr>
            <a:xfrm>
              <a:off x="2721586" y="3182405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40" y="8749"/>
                  </a:moveTo>
                  <a:lnTo>
                    <a:pt x="97635" y="8749"/>
                  </a:lnTo>
                  <a:lnTo>
                    <a:pt x="100436" y="14284"/>
                  </a:lnTo>
                  <a:lnTo>
                    <a:pt x="98164" y="28883"/>
                  </a:lnTo>
                  <a:lnTo>
                    <a:pt x="90949" y="38611"/>
                  </a:lnTo>
                  <a:lnTo>
                    <a:pt x="78502" y="51079"/>
                  </a:lnTo>
                  <a:lnTo>
                    <a:pt x="72247" y="57124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64"/>
                  </a:lnTo>
                  <a:lnTo>
                    <a:pt x="98663" y="40071"/>
                  </a:lnTo>
                  <a:lnTo>
                    <a:pt x="105856" y="29777"/>
                  </a:lnTo>
                  <a:lnTo>
                    <a:pt x="108426" y="19264"/>
                  </a:lnTo>
                  <a:lnTo>
                    <a:pt x="108426" y="10833"/>
                  </a:lnTo>
                  <a:lnTo>
                    <a:pt x="107140" y="8749"/>
                  </a:lnTo>
                  <a:close/>
                </a:path>
                <a:path w="110489" h="66039">
                  <a:moveTo>
                    <a:pt x="103078" y="2162"/>
                  </a:moveTo>
                  <a:lnTo>
                    <a:pt x="83675" y="2162"/>
                  </a:lnTo>
                  <a:lnTo>
                    <a:pt x="77786" y="4771"/>
                  </a:lnTo>
                  <a:lnTo>
                    <a:pt x="73790" y="8127"/>
                  </a:lnTo>
                  <a:lnTo>
                    <a:pt x="76338" y="13728"/>
                  </a:lnTo>
                  <a:lnTo>
                    <a:pt x="79060" y="11484"/>
                  </a:lnTo>
                  <a:lnTo>
                    <a:pt x="83484" y="8749"/>
                  </a:lnTo>
                  <a:lnTo>
                    <a:pt x="107140" y="8749"/>
                  </a:lnTo>
                  <a:lnTo>
                    <a:pt x="103078" y="2162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51"/>
                  </a:lnTo>
                  <a:lnTo>
                    <a:pt x="43055" y="65651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62"/>
                  </a:moveTo>
                  <a:lnTo>
                    <a:pt x="11969" y="10562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62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61" y="3164"/>
                  </a:lnTo>
                  <a:lnTo>
                    <a:pt x="0" y="10038"/>
                  </a:lnTo>
                  <a:lnTo>
                    <a:pt x="1544" y="16082"/>
                  </a:lnTo>
                  <a:lnTo>
                    <a:pt x="11779" y="10562"/>
                  </a:lnTo>
                  <a:lnTo>
                    <a:pt x="19673" y="10562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0" name="object 76"/>
            <p:cNvSpPr/>
            <p:nvPr/>
          </p:nvSpPr>
          <p:spPr>
            <a:xfrm>
              <a:off x="2621991" y="3414425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82" y="6617"/>
                  </a:moveTo>
                  <a:lnTo>
                    <a:pt x="25372" y="6617"/>
                  </a:lnTo>
                  <a:lnTo>
                    <a:pt x="28188" y="12153"/>
                  </a:lnTo>
                  <a:lnTo>
                    <a:pt x="25910" y="26738"/>
                  </a:lnTo>
                  <a:lnTo>
                    <a:pt x="18691" y="36463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91"/>
                  </a:lnTo>
                  <a:lnTo>
                    <a:pt x="11236" y="53291"/>
                  </a:lnTo>
                  <a:lnTo>
                    <a:pt x="11236" y="53069"/>
                  </a:lnTo>
                  <a:lnTo>
                    <a:pt x="26381" y="37940"/>
                  </a:lnTo>
                  <a:lnTo>
                    <a:pt x="33587" y="27638"/>
                  </a:lnTo>
                  <a:lnTo>
                    <a:pt x="36163" y="17117"/>
                  </a:lnTo>
                  <a:lnTo>
                    <a:pt x="36163" y="8702"/>
                  </a:lnTo>
                  <a:lnTo>
                    <a:pt x="34882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65"/>
                  </a:lnTo>
                  <a:lnTo>
                    <a:pt x="4058" y="11596"/>
                  </a:lnTo>
                  <a:lnTo>
                    <a:pt x="6795" y="9353"/>
                  </a:lnTo>
                  <a:lnTo>
                    <a:pt x="11236" y="6617"/>
                  </a:lnTo>
                  <a:lnTo>
                    <a:pt x="34882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1" name="object 77"/>
            <p:cNvSpPr/>
            <p:nvPr/>
          </p:nvSpPr>
          <p:spPr>
            <a:xfrm>
              <a:off x="2664023" y="3419173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5" y="0"/>
                  </a:moveTo>
                  <a:lnTo>
                    <a:pt x="11022" y="644"/>
                  </a:lnTo>
                  <a:lnTo>
                    <a:pt x="0" y="2162"/>
                  </a:lnTo>
                  <a:lnTo>
                    <a:pt x="0" y="105516"/>
                  </a:lnTo>
                  <a:lnTo>
                    <a:pt x="13529" y="105516"/>
                  </a:lnTo>
                  <a:lnTo>
                    <a:pt x="13529" y="63376"/>
                  </a:lnTo>
                  <a:lnTo>
                    <a:pt x="34965" y="63376"/>
                  </a:lnTo>
                  <a:lnTo>
                    <a:pt x="47071" y="59523"/>
                  </a:lnTo>
                  <a:lnTo>
                    <a:pt x="55377" y="53433"/>
                  </a:lnTo>
                  <a:lnTo>
                    <a:pt x="20214" y="53433"/>
                  </a:lnTo>
                  <a:lnTo>
                    <a:pt x="16474" y="53131"/>
                  </a:lnTo>
                  <a:lnTo>
                    <a:pt x="13529" y="52351"/>
                  </a:lnTo>
                  <a:lnTo>
                    <a:pt x="13529" y="11802"/>
                  </a:lnTo>
                  <a:lnTo>
                    <a:pt x="15868" y="11181"/>
                  </a:lnTo>
                  <a:lnTo>
                    <a:pt x="20373" y="10689"/>
                  </a:lnTo>
                  <a:lnTo>
                    <a:pt x="55818" y="10689"/>
                  </a:lnTo>
                  <a:lnTo>
                    <a:pt x="51368" y="5753"/>
                  </a:lnTo>
                  <a:lnTo>
                    <a:pt x="40243" y="1477"/>
                  </a:lnTo>
                  <a:lnTo>
                    <a:pt x="25145" y="0"/>
                  </a:lnTo>
                  <a:close/>
                </a:path>
                <a:path w="64770" h="106045">
                  <a:moveTo>
                    <a:pt x="34965" y="63376"/>
                  </a:moveTo>
                  <a:lnTo>
                    <a:pt x="13529" y="63376"/>
                  </a:lnTo>
                  <a:lnTo>
                    <a:pt x="16648" y="64156"/>
                  </a:lnTo>
                  <a:lnTo>
                    <a:pt x="20373" y="64314"/>
                  </a:lnTo>
                  <a:lnTo>
                    <a:pt x="34681" y="63466"/>
                  </a:lnTo>
                  <a:lnTo>
                    <a:pt x="34965" y="63376"/>
                  </a:lnTo>
                  <a:close/>
                </a:path>
                <a:path w="64770" h="106045">
                  <a:moveTo>
                    <a:pt x="55818" y="10689"/>
                  </a:moveTo>
                  <a:lnTo>
                    <a:pt x="20373" y="10689"/>
                  </a:lnTo>
                  <a:lnTo>
                    <a:pt x="28852" y="10760"/>
                  </a:lnTo>
                  <a:lnTo>
                    <a:pt x="40478" y="14013"/>
                  </a:lnTo>
                  <a:lnTo>
                    <a:pt x="47610" y="23494"/>
                  </a:lnTo>
                  <a:lnTo>
                    <a:pt x="49017" y="41107"/>
                  </a:lnTo>
                  <a:lnTo>
                    <a:pt x="40015" y="50273"/>
                  </a:lnTo>
                  <a:lnTo>
                    <a:pt x="24719" y="53433"/>
                  </a:lnTo>
                  <a:lnTo>
                    <a:pt x="55377" y="53433"/>
                  </a:lnTo>
                  <a:lnTo>
                    <a:pt x="56984" y="52255"/>
                  </a:lnTo>
                  <a:lnTo>
                    <a:pt x="62729" y="42418"/>
                  </a:lnTo>
                  <a:lnTo>
                    <a:pt x="64587" y="27884"/>
                  </a:lnTo>
                  <a:lnTo>
                    <a:pt x="61045" y="16487"/>
                  </a:lnTo>
                  <a:lnTo>
                    <a:pt x="55818" y="106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2" name="object 78"/>
            <p:cNvSpPr/>
            <p:nvPr/>
          </p:nvSpPr>
          <p:spPr>
            <a:xfrm>
              <a:off x="2726286" y="3492953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30" y="8797"/>
                  </a:moveTo>
                  <a:lnTo>
                    <a:pt x="97618" y="8797"/>
                  </a:lnTo>
                  <a:lnTo>
                    <a:pt x="100436" y="14333"/>
                  </a:lnTo>
                  <a:lnTo>
                    <a:pt x="98164" y="28919"/>
                  </a:lnTo>
                  <a:lnTo>
                    <a:pt x="90952" y="38654"/>
                  </a:lnTo>
                  <a:lnTo>
                    <a:pt x="78502" y="51112"/>
                  </a:lnTo>
                  <a:lnTo>
                    <a:pt x="72247" y="57172"/>
                  </a:lnTo>
                  <a:lnTo>
                    <a:pt x="72247" y="62072"/>
                  </a:lnTo>
                  <a:lnTo>
                    <a:pt x="109875" y="62072"/>
                  </a:lnTo>
                  <a:lnTo>
                    <a:pt x="109875" y="55454"/>
                  </a:lnTo>
                  <a:lnTo>
                    <a:pt x="83484" y="55454"/>
                  </a:lnTo>
                  <a:lnTo>
                    <a:pt x="83484" y="55247"/>
                  </a:lnTo>
                  <a:lnTo>
                    <a:pt x="98621" y="40114"/>
                  </a:lnTo>
                  <a:lnTo>
                    <a:pt x="105833" y="29816"/>
                  </a:lnTo>
                  <a:lnTo>
                    <a:pt x="108411" y="19296"/>
                  </a:lnTo>
                  <a:lnTo>
                    <a:pt x="108411" y="10881"/>
                  </a:lnTo>
                  <a:lnTo>
                    <a:pt x="107130" y="8797"/>
                  </a:lnTo>
                  <a:close/>
                </a:path>
                <a:path w="110489" h="66039">
                  <a:moveTo>
                    <a:pt x="103063" y="2179"/>
                  </a:moveTo>
                  <a:lnTo>
                    <a:pt x="83675" y="2179"/>
                  </a:lnTo>
                  <a:lnTo>
                    <a:pt x="77770" y="4819"/>
                  </a:lnTo>
                  <a:lnTo>
                    <a:pt x="73775" y="8144"/>
                  </a:lnTo>
                  <a:lnTo>
                    <a:pt x="76321" y="13760"/>
                  </a:lnTo>
                  <a:lnTo>
                    <a:pt x="79043" y="11532"/>
                  </a:lnTo>
                  <a:lnTo>
                    <a:pt x="83484" y="8797"/>
                  </a:lnTo>
                  <a:lnTo>
                    <a:pt x="107130" y="8797"/>
                  </a:lnTo>
                  <a:lnTo>
                    <a:pt x="103063" y="2179"/>
                  </a:lnTo>
                  <a:close/>
                </a:path>
                <a:path w="110489" h="66039">
                  <a:moveTo>
                    <a:pt x="68427" y="0"/>
                  </a:moveTo>
                  <a:lnTo>
                    <a:pt x="62188" y="0"/>
                  </a:lnTo>
                  <a:lnTo>
                    <a:pt x="36974" y="65683"/>
                  </a:lnTo>
                  <a:lnTo>
                    <a:pt x="43055" y="65683"/>
                  </a:lnTo>
                  <a:lnTo>
                    <a:pt x="68427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72"/>
                  </a:lnTo>
                  <a:lnTo>
                    <a:pt x="19673" y="62072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76" y="3164"/>
                  </a:lnTo>
                  <a:lnTo>
                    <a:pt x="0" y="10069"/>
                  </a:lnTo>
                  <a:lnTo>
                    <a:pt x="1527" y="16130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3" name="object 79"/>
            <p:cNvSpPr/>
            <p:nvPr/>
          </p:nvSpPr>
          <p:spPr>
            <a:xfrm>
              <a:off x="2621991" y="290692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2" y="6634"/>
                  </a:moveTo>
                  <a:lnTo>
                    <a:pt x="25372" y="6634"/>
                  </a:lnTo>
                  <a:lnTo>
                    <a:pt x="28188" y="12153"/>
                  </a:lnTo>
                  <a:lnTo>
                    <a:pt x="25914" y="26754"/>
                  </a:lnTo>
                  <a:lnTo>
                    <a:pt x="18694" y="36485"/>
                  </a:lnTo>
                  <a:lnTo>
                    <a:pt x="6239" y="48933"/>
                  </a:lnTo>
                  <a:lnTo>
                    <a:pt x="0" y="54994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76"/>
                  </a:lnTo>
                  <a:lnTo>
                    <a:pt x="11236" y="53276"/>
                  </a:lnTo>
                  <a:lnTo>
                    <a:pt x="11236" y="53101"/>
                  </a:lnTo>
                  <a:lnTo>
                    <a:pt x="26387" y="37946"/>
                  </a:lnTo>
                  <a:lnTo>
                    <a:pt x="33589" y="27647"/>
                  </a:lnTo>
                  <a:lnTo>
                    <a:pt x="36163" y="17133"/>
                  </a:lnTo>
                  <a:lnTo>
                    <a:pt x="36163" y="8702"/>
                  </a:lnTo>
                  <a:lnTo>
                    <a:pt x="34892" y="6634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1"/>
                  </a:lnTo>
                  <a:lnTo>
                    <a:pt x="1527" y="5998"/>
                  </a:lnTo>
                  <a:lnTo>
                    <a:pt x="4058" y="11612"/>
                  </a:lnTo>
                  <a:lnTo>
                    <a:pt x="6795" y="9338"/>
                  </a:lnTo>
                  <a:lnTo>
                    <a:pt x="11236" y="6634"/>
                  </a:lnTo>
                  <a:lnTo>
                    <a:pt x="34892" y="6634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4" name="object 80"/>
            <p:cNvSpPr/>
            <p:nvPr/>
          </p:nvSpPr>
          <p:spPr>
            <a:xfrm>
              <a:off x="2664023" y="2911671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4" y="0"/>
                  </a:moveTo>
                  <a:lnTo>
                    <a:pt x="11021" y="658"/>
                  </a:lnTo>
                  <a:lnTo>
                    <a:pt x="0" y="2177"/>
                  </a:lnTo>
                  <a:lnTo>
                    <a:pt x="0" y="105514"/>
                  </a:lnTo>
                  <a:lnTo>
                    <a:pt x="13529" y="105514"/>
                  </a:lnTo>
                  <a:lnTo>
                    <a:pt x="13529" y="63406"/>
                  </a:lnTo>
                  <a:lnTo>
                    <a:pt x="34972" y="63406"/>
                  </a:lnTo>
                  <a:lnTo>
                    <a:pt x="47083" y="59545"/>
                  </a:lnTo>
                  <a:lnTo>
                    <a:pt x="55391" y="53448"/>
                  </a:lnTo>
                  <a:lnTo>
                    <a:pt x="20214" y="53448"/>
                  </a:lnTo>
                  <a:lnTo>
                    <a:pt x="16474" y="53162"/>
                  </a:lnTo>
                  <a:lnTo>
                    <a:pt x="13529" y="52383"/>
                  </a:lnTo>
                  <a:lnTo>
                    <a:pt x="13529" y="11801"/>
                  </a:lnTo>
                  <a:lnTo>
                    <a:pt x="15868" y="11196"/>
                  </a:lnTo>
                  <a:lnTo>
                    <a:pt x="20373" y="10735"/>
                  </a:lnTo>
                  <a:lnTo>
                    <a:pt x="55859" y="10735"/>
                  </a:lnTo>
                  <a:lnTo>
                    <a:pt x="51368" y="5751"/>
                  </a:lnTo>
                  <a:lnTo>
                    <a:pt x="40242" y="1476"/>
                  </a:lnTo>
                  <a:lnTo>
                    <a:pt x="25144" y="0"/>
                  </a:lnTo>
                  <a:close/>
                </a:path>
                <a:path w="64770" h="106045">
                  <a:moveTo>
                    <a:pt x="34972" y="63406"/>
                  </a:moveTo>
                  <a:lnTo>
                    <a:pt x="13529" y="63406"/>
                  </a:lnTo>
                  <a:lnTo>
                    <a:pt x="16648" y="64169"/>
                  </a:lnTo>
                  <a:lnTo>
                    <a:pt x="20373" y="64345"/>
                  </a:lnTo>
                  <a:lnTo>
                    <a:pt x="34699" y="63493"/>
                  </a:lnTo>
                  <a:lnTo>
                    <a:pt x="34972" y="63406"/>
                  </a:lnTo>
                  <a:close/>
                </a:path>
                <a:path w="64770" h="106045">
                  <a:moveTo>
                    <a:pt x="55859" y="10735"/>
                  </a:moveTo>
                  <a:lnTo>
                    <a:pt x="20373" y="10735"/>
                  </a:lnTo>
                  <a:lnTo>
                    <a:pt x="28831" y="10805"/>
                  </a:lnTo>
                  <a:lnTo>
                    <a:pt x="40468" y="14040"/>
                  </a:lnTo>
                  <a:lnTo>
                    <a:pt x="47606" y="23503"/>
                  </a:lnTo>
                  <a:lnTo>
                    <a:pt x="49014" y="41123"/>
                  </a:lnTo>
                  <a:lnTo>
                    <a:pt x="40011" y="50289"/>
                  </a:lnTo>
                  <a:lnTo>
                    <a:pt x="24719" y="53448"/>
                  </a:lnTo>
                  <a:lnTo>
                    <a:pt x="55391" y="53448"/>
                  </a:lnTo>
                  <a:lnTo>
                    <a:pt x="57001" y="52266"/>
                  </a:lnTo>
                  <a:lnTo>
                    <a:pt x="62733" y="42417"/>
                  </a:lnTo>
                  <a:lnTo>
                    <a:pt x="64586" y="27882"/>
                  </a:lnTo>
                  <a:lnTo>
                    <a:pt x="61042" y="16488"/>
                  </a:lnTo>
                  <a:lnTo>
                    <a:pt x="55859" y="107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5" name="object 81"/>
            <p:cNvSpPr/>
            <p:nvPr/>
          </p:nvSpPr>
          <p:spPr>
            <a:xfrm>
              <a:off x="2779667" y="2706058"/>
              <a:ext cx="89574" cy="51185"/>
            </a:xfrm>
            <a:custGeom>
              <a:avLst/>
              <a:gdLst/>
              <a:ahLst/>
              <a:cxnLst/>
              <a:rect l="l" t="t" r="r" b="b"/>
              <a:pathLst>
                <a:path w="115570" h="66039">
                  <a:moveTo>
                    <a:pt x="112748" y="8796"/>
                  </a:moveTo>
                  <a:lnTo>
                    <a:pt x="103237" y="8796"/>
                  </a:lnTo>
                  <a:lnTo>
                    <a:pt x="106055" y="14316"/>
                  </a:lnTo>
                  <a:lnTo>
                    <a:pt x="103786" y="28904"/>
                  </a:lnTo>
                  <a:lnTo>
                    <a:pt x="96574" y="38633"/>
                  </a:lnTo>
                  <a:lnTo>
                    <a:pt x="84120" y="51079"/>
                  </a:lnTo>
                  <a:lnTo>
                    <a:pt x="77866" y="57172"/>
                  </a:lnTo>
                  <a:lnTo>
                    <a:pt x="77866" y="62072"/>
                  </a:lnTo>
                  <a:lnTo>
                    <a:pt x="115493" y="62072"/>
                  </a:lnTo>
                  <a:lnTo>
                    <a:pt x="115493" y="55422"/>
                  </a:lnTo>
                  <a:lnTo>
                    <a:pt x="89103" y="55422"/>
                  </a:lnTo>
                  <a:lnTo>
                    <a:pt x="89103" y="55279"/>
                  </a:lnTo>
                  <a:lnTo>
                    <a:pt x="104253" y="40113"/>
                  </a:lnTo>
                  <a:lnTo>
                    <a:pt x="111455" y="29818"/>
                  </a:lnTo>
                  <a:lnTo>
                    <a:pt x="114029" y="19296"/>
                  </a:lnTo>
                  <a:lnTo>
                    <a:pt x="114029" y="10880"/>
                  </a:lnTo>
                  <a:lnTo>
                    <a:pt x="112748" y="8796"/>
                  </a:lnTo>
                  <a:close/>
                </a:path>
                <a:path w="115570" h="66039">
                  <a:moveTo>
                    <a:pt x="108681" y="2179"/>
                  </a:moveTo>
                  <a:lnTo>
                    <a:pt x="89293" y="2179"/>
                  </a:lnTo>
                  <a:lnTo>
                    <a:pt x="83389" y="4819"/>
                  </a:lnTo>
                  <a:lnTo>
                    <a:pt x="79394" y="8176"/>
                  </a:lnTo>
                  <a:lnTo>
                    <a:pt x="81940" y="13760"/>
                  </a:lnTo>
                  <a:lnTo>
                    <a:pt x="84662" y="11501"/>
                  </a:lnTo>
                  <a:lnTo>
                    <a:pt x="89103" y="8796"/>
                  </a:lnTo>
                  <a:lnTo>
                    <a:pt x="112748" y="8796"/>
                  </a:lnTo>
                  <a:lnTo>
                    <a:pt x="108681" y="2179"/>
                  </a:lnTo>
                  <a:close/>
                </a:path>
                <a:path w="115570" h="66039">
                  <a:moveTo>
                    <a:pt x="74046" y="0"/>
                  </a:moveTo>
                  <a:lnTo>
                    <a:pt x="67806" y="0"/>
                  </a:lnTo>
                  <a:lnTo>
                    <a:pt x="42593" y="65683"/>
                  </a:lnTo>
                  <a:lnTo>
                    <a:pt x="48674" y="65683"/>
                  </a:lnTo>
                  <a:lnTo>
                    <a:pt x="74046" y="0"/>
                  </a:lnTo>
                  <a:close/>
                </a:path>
                <a:path w="115570" h="66039">
                  <a:moveTo>
                    <a:pt x="2165" y="53004"/>
                  </a:moveTo>
                  <a:lnTo>
                    <a:pt x="0" y="59098"/>
                  </a:lnTo>
                  <a:lnTo>
                    <a:pt x="2896" y="60958"/>
                  </a:lnTo>
                  <a:lnTo>
                    <a:pt x="8707" y="63074"/>
                  </a:lnTo>
                  <a:lnTo>
                    <a:pt x="18827" y="62892"/>
                  </a:lnTo>
                  <a:lnTo>
                    <a:pt x="32227" y="56894"/>
                  </a:lnTo>
                  <a:lnTo>
                    <a:pt x="32338" y="56615"/>
                  </a:lnTo>
                  <a:lnTo>
                    <a:pt x="9597" y="56615"/>
                  </a:lnTo>
                  <a:lnTo>
                    <a:pt x="4441" y="54372"/>
                  </a:lnTo>
                  <a:lnTo>
                    <a:pt x="2165" y="53004"/>
                  </a:lnTo>
                  <a:close/>
                </a:path>
                <a:path w="115570" h="66039">
                  <a:moveTo>
                    <a:pt x="34187" y="8605"/>
                  </a:moveTo>
                  <a:lnTo>
                    <a:pt x="23461" y="8605"/>
                  </a:lnTo>
                  <a:lnTo>
                    <a:pt x="26469" y="12773"/>
                  </a:lnTo>
                  <a:lnTo>
                    <a:pt x="26469" y="24481"/>
                  </a:lnTo>
                  <a:lnTo>
                    <a:pt x="19116" y="27472"/>
                  </a:lnTo>
                  <a:lnTo>
                    <a:pt x="8881" y="27472"/>
                  </a:lnTo>
                  <a:lnTo>
                    <a:pt x="8881" y="33437"/>
                  </a:lnTo>
                  <a:lnTo>
                    <a:pt x="21010" y="33437"/>
                  </a:lnTo>
                  <a:lnTo>
                    <a:pt x="28459" y="36969"/>
                  </a:lnTo>
                  <a:lnTo>
                    <a:pt x="28634" y="50205"/>
                  </a:lnTo>
                  <a:lnTo>
                    <a:pt x="25372" y="56615"/>
                  </a:lnTo>
                  <a:lnTo>
                    <a:pt x="32338" y="56615"/>
                  </a:lnTo>
                  <a:lnTo>
                    <a:pt x="36799" y="45401"/>
                  </a:lnTo>
                  <a:lnTo>
                    <a:pt x="36799" y="37160"/>
                  </a:lnTo>
                  <a:lnTo>
                    <a:pt x="30910" y="31719"/>
                  </a:lnTo>
                  <a:lnTo>
                    <a:pt x="23652" y="30351"/>
                  </a:lnTo>
                  <a:lnTo>
                    <a:pt x="23652" y="30192"/>
                  </a:lnTo>
                  <a:lnTo>
                    <a:pt x="30815" y="27552"/>
                  </a:lnTo>
                  <a:lnTo>
                    <a:pt x="34540" y="22397"/>
                  </a:lnTo>
                  <a:lnTo>
                    <a:pt x="34540" y="9066"/>
                  </a:lnTo>
                  <a:lnTo>
                    <a:pt x="34187" y="8605"/>
                  </a:lnTo>
                  <a:close/>
                </a:path>
                <a:path w="115570" h="66039">
                  <a:moveTo>
                    <a:pt x="29270" y="2179"/>
                  </a:moveTo>
                  <a:lnTo>
                    <a:pt x="11316" y="2179"/>
                  </a:lnTo>
                  <a:lnTo>
                    <a:pt x="5347" y="4437"/>
                  </a:lnTo>
                  <a:lnTo>
                    <a:pt x="2165" y="6713"/>
                  </a:lnTo>
                  <a:lnTo>
                    <a:pt x="4345" y="12519"/>
                  </a:lnTo>
                  <a:lnTo>
                    <a:pt x="6875" y="10689"/>
                  </a:lnTo>
                  <a:lnTo>
                    <a:pt x="11412" y="8605"/>
                  </a:lnTo>
                  <a:lnTo>
                    <a:pt x="34187" y="8605"/>
                  </a:lnTo>
                  <a:lnTo>
                    <a:pt x="29270" y="21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6" name="object 82"/>
            <p:cNvSpPr/>
            <p:nvPr/>
          </p:nvSpPr>
          <p:spPr>
            <a:xfrm>
              <a:off x="3143277" y="4451858"/>
              <a:ext cx="178656" cy="82684"/>
            </a:xfrm>
            <a:custGeom>
              <a:avLst/>
              <a:gdLst/>
              <a:ahLst/>
              <a:cxnLst/>
              <a:rect l="l" t="t" r="r" b="b"/>
              <a:pathLst>
                <a:path w="230504" h="106679">
                  <a:moveTo>
                    <a:pt x="196146" y="2022"/>
                  </a:moveTo>
                  <a:lnTo>
                    <a:pt x="167151" y="31406"/>
                  </a:lnTo>
                  <a:lnTo>
                    <a:pt x="163738" y="70952"/>
                  </a:lnTo>
                  <a:lnTo>
                    <a:pt x="168150" y="86195"/>
                  </a:lnTo>
                  <a:lnTo>
                    <a:pt x="175228" y="97316"/>
                  </a:lnTo>
                  <a:lnTo>
                    <a:pt x="184607" y="104127"/>
                  </a:lnTo>
                  <a:lnTo>
                    <a:pt x="195922" y="106439"/>
                  </a:lnTo>
                  <a:lnTo>
                    <a:pt x="197785" y="106401"/>
                  </a:lnTo>
                  <a:lnTo>
                    <a:pt x="207545" y="104344"/>
                  </a:lnTo>
                  <a:lnTo>
                    <a:pt x="215709" y="98917"/>
                  </a:lnTo>
                  <a:lnTo>
                    <a:pt x="217880" y="95845"/>
                  </a:lnTo>
                  <a:lnTo>
                    <a:pt x="196702" y="95845"/>
                  </a:lnTo>
                  <a:lnTo>
                    <a:pt x="190215" y="94244"/>
                  </a:lnTo>
                  <a:lnTo>
                    <a:pt x="184304" y="88210"/>
                  </a:lnTo>
                  <a:lnTo>
                    <a:pt x="180028" y="77184"/>
                  </a:lnTo>
                  <a:lnTo>
                    <a:pt x="177656" y="60634"/>
                  </a:lnTo>
                  <a:lnTo>
                    <a:pt x="177458" y="38028"/>
                  </a:lnTo>
                  <a:lnTo>
                    <a:pt x="182064" y="24421"/>
                  </a:lnTo>
                  <a:lnTo>
                    <a:pt x="190181" y="15983"/>
                  </a:lnTo>
                  <a:lnTo>
                    <a:pt x="201967" y="13455"/>
                  </a:lnTo>
                  <a:lnTo>
                    <a:pt x="220113" y="13455"/>
                  </a:lnTo>
                  <a:lnTo>
                    <a:pt x="218643" y="11168"/>
                  </a:lnTo>
                  <a:lnTo>
                    <a:pt x="208752" y="4348"/>
                  </a:lnTo>
                  <a:lnTo>
                    <a:pt x="196146" y="2022"/>
                  </a:lnTo>
                  <a:close/>
                </a:path>
                <a:path w="230504" h="106679">
                  <a:moveTo>
                    <a:pt x="220113" y="13455"/>
                  </a:moveTo>
                  <a:lnTo>
                    <a:pt x="201967" y="13455"/>
                  </a:lnTo>
                  <a:lnTo>
                    <a:pt x="208788" y="18795"/>
                  </a:lnTo>
                  <a:lnTo>
                    <a:pt x="213443" y="29295"/>
                  </a:lnTo>
                  <a:lnTo>
                    <a:pt x="216001" y="45300"/>
                  </a:lnTo>
                  <a:lnTo>
                    <a:pt x="216534" y="67157"/>
                  </a:lnTo>
                  <a:lnTo>
                    <a:pt x="212988" y="82558"/>
                  </a:lnTo>
                  <a:lnTo>
                    <a:pt x="206397" y="92389"/>
                  </a:lnTo>
                  <a:lnTo>
                    <a:pt x="196702" y="95845"/>
                  </a:lnTo>
                  <a:lnTo>
                    <a:pt x="217880" y="95845"/>
                  </a:lnTo>
                  <a:lnTo>
                    <a:pt x="222153" y="89798"/>
                  </a:lnTo>
                  <a:lnTo>
                    <a:pt x="226748" y="76667"/>
                  </a:lnTo>
                  <a:lnTo>
                    <a:pt x="229368" y="59201"/>
                  </a:lnTo>
                  <a:lnTo>
                    <a:pt x="229887" y="37078"/>
                  </a:lnTo>
                  <a:lnTo>
                    <a:pt x="225720" y="22178"/>
                  </a:lnTo>
                  <a:lnTo>
                    <a:pt x="220113" y="13455"/>
                  </a:lnTo>
                  <a:close/>
                </a:path>
                <a:path w="230504" h="106679">
                  <a:moveTo>
                    <a:pt x="150526" y="73478"/>
                  </a:moveTo>
                  <a:lnTo>
                    <a:pt x="70289" y="73478"/>
                  </a:lnTo>
                  <a:lnTo>
                    <a:pt x="70289" y="82801"/>
                  </a:lnTo>
                  <a:lnTo>
                    <a:pt x="150526" y="82801"/>
                  </a:lnTo>
                  <a:lnTo>
                    <a:pt x="150526" y="73478"/>
                  </a:lnTo>
                  <a:close/>
                </a:path>
                <a:path w="230504" h="106679">
                  <a:moveTo>
                    <a:pt x="150526" y="43031"/>
                  </a:moveTo>
                  <a:lnTo>
                    <a:pt x="70289" y="43031"/>
                  </a:lnTo>
                  <a:lnTo>
                    <a:pt x="70289" y="52353"/>
                  </a:lnTo>
                  <a:lnTo>
                    <a:pt x="150526" y="52353"/>
                  </a:lnTo>
                  <a:lnTo>
                    <a:pt x="150526" y="43031"/>
                  </a:lnTo>
                  <a:close/>
                </a:path>
                <a:path w="230504" h="106679">
                  <a:moveTo>
                    <a:pt x="56457" y="0"/>
                  </a:moveTo>
                  <a:lnTo>
                    <a:pt x="0" y="0"/>
                  </a:lnTo>
                  <a:lnTo>
                    <a:pt x="0" y="104706"/>
                  </a:lnTo>
                  <a:lnTo>
                    <a:pt x="13689" y="104706"/>
                  </a:lnTo>
                  <a:lnTo>
                    <a:pt x="13689" y="57316"/>
                  </a:lnTo>
                  <a:lnTo>
                    <a:pt x="53195" y="57316"/>
                  </a:lnTo>
                  <a:lnTo>
                    <a:pt x="53195" y="46132"/>
                  </a:lnTo>
                  <a:lnTo>
                    <a:pt x="13689" y="46132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7" name="object 83"/>
            <p:cNvSpPr/>
            <p:nvPr/>
          </p:nvSpPr>
          <p:spPr>
            <a:xfrm>
              <a:off x="3143278" y="4039727"/>
              <a:ext cx="160446" cy="81207"/>
            </a:xfrm>
            <a:custGeom>
              <a:avLst/>
              <a:gdLst/>
              <a:ahLst/>
              <a:cxnLst/>
              <a:rect l="l" t="t" r="r" b="b"/>
              <a:pathLst>
                <a:path w="207010" h="104775">
                  <a:moveTo>
                    <a:pt x="206650" y="16496"/>
                  </a:moveTo>
                  <a:lnTo>
                    <a:pt x="193438" y="16496"/>
                  </a:lnTo>
                  <a:lnTo>
                    <a:pt x="193438" y="104769"/>
                  </a:lnTo>
                  <a:lnTo>
                    <a:pt x="206650" y="104769"/>
                  </a:lnTo>
                  <a:lnTo>
                    <a:pt x="206650" y="16496"/>
                  </a:lnTo>
                  <a:close/>
                </a:path>
                <a:path w="207010" h="104775">
                  <a:moveTo>
                    <a:pt x="206650" y="3722"/>
                  </a:moveTo>
                  <a:lnTo>
                    <a:pt x="194999" y="3722"/>
                  </a:lnTo>
                  <a:lnTo>
                    <a:pt x="172906" y="15557"/>
                  </a:lnTo>
                  <a:lnTo>
                    <a:pt x="175564" y="25976"/>
                  </a:lnTo>
                  <a:lnTo>
                    <a:pt x="193121" y="16496"/>
                  </a:lnTo>
                  <a:lnTo>
                    <a:pt x="206650" y="16496"/>
                  </a:lnTo>
                  <a:lnTo>
                    <a:pt x="206650" y="3722"/>
                  </a:lnTo>
                  <a:close/>
                </a:path>
                <a:path w="207010" h="104775">
                  <a:moveTo>
                    <a:pt x="150526" y="73510"/>
                  </a:moveTo>
                  <a:lnTo>
                    <a:pt x="70289" y="73510"/>
                  </a:lnTo>
                  <a:lnTo>
                    <a:pt x="70289" y="82831"/>
                  </a:lnTo>
                  <a:lnTo>
                    <a:pt x="150526" y="82831"/>
                  </a:lnTo>
                  <a:lnTo>
                    <a:pt x="150526" y="73510"/>
                  </a:lnTo>
                  <a:close/>
                </a:path>
                <a:path w="207010" h="104775">
                  <a:moveTo>
                    <a:pt x="150526" y="43030"/>
                  </a:moveTo>
                  <a:lnTo>
                    <a:pt x="70289" y="43030"/>
                  </a:lnTo>
                  <a:lnTo>
                    <a:pt x="70289" y="52384"/>
                  </a:lnTo>
                  <a:lnTo>
                    <a:pt x="150526" y="52384"/>
                  </a:lnTo>
                  <a:lnTo>
                    <a:pt x="150526" y="43030"/>
                  </a:lnTo>
                  <a:close/>
                </a:path>
                <a:path w="207010" h="104775">
                  <a:moveTo>
                    <a:pt x="56457" y="0"/>
                  </a:moveTo>
                  <a:lnTo>
                    <a:pt x="0" y="0"/>
                  </a:lnTo>
                  <a:lnTo>
                    <a:pt x="0" y="104769"/>
                  </a:lnTo>
                  <a:lnTo>
                    <a:pt x="13689" y="104769"/>
                  </a:lnTo>
                  <a:lnTo>
                    <a:pt x="13689" y="57348"/>
                  </a:lnTo>
                  <a:lnTo>
                    <a:pt x="53195" y="57348"/>
                  </a:lnTo>
                  <a:lnTo>
                    <a:pt x="53195" y="46164"/>
                  </a:lnTo>
                  <a:lnTo>
                    <a:pt x="13689" y="46164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8" name="object 84"/>
            <p:cNvSpPr/>
            <p:nvPr/>
          </p:nvSpPr>
          <p:spPr>
            <a:xfrm>
              <a:off x="796761" y="1683038"/>
              <a:ext cx="2861455" cy="3565253"/>
            </a:xfrm>
            <a:custGeom>
              <a:avLst/>
              <a:gdLst/>
              <a:ahLst/>
              <a:cxnLst/>
              <a:rect l="l" t="t" r="r" b="b"/>
              <a:pathLst>
                <a:path w="3691890" h="4599940">
                  <a:moveTo>
                    <a:pt x="0" y="0"/>
                  </a:moveTo>
                  <a:lnTo>
                    <a:pt x="0" y="4599781"/>
                  </a:lnTo>
                  <a:lnTo>
                    <a:pt x="3691731" y="4599781"/>
                  </a:lnTo>
                  <a:lnTo>
                    <a:pt x="3691731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61001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</p:grpSp>
      <p:pic>
        <p:nvPicPr>
          <p:cNvPr id="93" name="Antihydrogen_Gravity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01" t="10125" r="-101" b="-15"/>
          <a:stretch/>
        </p:blipFill>
        <p:spPr>
          <a:xfrm>
            <a:off x="4626630" y="2259063"/>
            <a:ext cx="4751149" cy="28889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94F3EE6-E36B-034B-875A-94BCBBF3B27E}"/>
              </a:ext>
            </a:extLst>
          </p:cNvPr>
          <p:cNvSpPr txBox="1"/>
          <p:nvPr/>
        </p:nvSpPr>
        <p:spPr>
          <a:xfrm>
            <a:off x="4610495" y="1817428"/>
            <a:ext cx="4767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gemessen</a:t>
            </a:r>
            <a:r>
              <a:rPr lang="en-US" sz="2000" b="1" dirty="0">
                <a:solidFill>
                  <a:srgbClr val="002060"/>
                </a:solidFill>
              </a:rPr>
              <a:t>:   </a:t>
            </a:r>
            <a:r>
              <a:rPr lang="en-US" sz="2000" b="1" dirty="0" err="1">
                <a:solidFill>
                  <a:srgbClr val="002060"/>
                </a:solidFill>
              </a:rPr>
              <a:t>erwartet</a:t>
            </a:r>
            <a:r>
              <a:rPr lang="en-US" sz="2000" b="1" dirty="0">
                <a:solidFill>
                  <a:srgbClr val="002060"/>
                </a:solidFill>
              </a:rPr>
              <a:t>:            </a:t>
            </a:r>
            <a:r>
              <a:rPr lang="en-US" sz="2000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A380AB-6F70-3048-B9B8-04A2D6854D49}"/>
              </a:ext>
            </a:extLst>
          </p:cNvPr>
          <p:cNvSpPr txBox="1"/>
          <p:nvPr/>
        </p:nvSpPr>
        <p:spPr>
          <a:xfrm>
            <a:off x="1379086" y="1857353"/>
            <a:ext cx="164500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(Anti)</a:t>
            </a:r>
            <a:r>
              <a:rPr lang="en-US" sz="1400" b="1" dirty="0" err="1">
                <a:solidFill>
                  <a:srgbClr val="002060"/>
                </a:solidFill>
              </a:rPr>
              <a:t>wasserstoff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1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Vielfalt</a:t>
            </a:r>
            <a:r>
              <a:rPr lang="en-US" dirty="0"/>
              <a:t> am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ISOLDE </a:t>
            </a:r>
            <a:r>
              <a:rPr lang="en-US" dirty="0" err="1"/>
              <a:t>Radioaktive</a:t>
            </a:r>
            <a:r>
              <a:rPr lang="en-US" dirty="0"/>
              <a:t> </a:t>
            </a:r>
            <a:r>
              <a:rPr lang="en-US" dirty="0" err="1"/>
              <a:t>Ionenstrahlen</a:t>
            </a:r>
            <a:endParaRPr lang="en-US" dirty="0"/>
          </a:p>
          <a:p>
            <a:pPr lvl="1"/>
            <a:r>
              <a:rPr lang="en-US" dirty="0" err="1"/>
              <a:t>Grundlagenforschung</a:t>
            </a:r>
            <a:r>
              <a:rPr lang="en-US" dirty="0"/>
              <a:t> an </a:t>
            </a:r>
            <a:r>
              <a:rPr lang="en-US" dirty="0" err="1"/>
              <a:t>radioaktiven</a:t>
            </a:r>
            <a:r>
              <a:rPr lang="en-US" dirty="0"/>
              <a:t> </a:t>
            </a:r>
            <a:r>
              <a:rPr lang="en-US" dirty="0" err="1"/>
              <a:t>Isotopen</a:t>
            </a:r>
            <a:endParaRPr lang="en-US" dirty="0"/>
          </a:p>
          <a:p>
            <a:pPr lvl="1"/>
            <a:r>
              <a:rPr lang="en-US" dirty="0" err="1"/>
              <a:t>neu</a:t>
            </a:r>
            <a:r>
              <a:rPr lang="en-US" dirty="0"/>
              <a:t>: MEDICIS (</a:t>
            </a:r>
            <a:r>
              <a:rPr lang="en-US" dirty="0" err="1"/>
              <a:t>radioaktive</a:t>
            </a:r>
            <a:r>
              <a:rPr lang="en-US" dirty="0"/>
              <a:t> Isotope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Medizinforschung</a:t>
            </a:r>
            <a:r>
              <a:rPr lang="en-US" dirty="0"/>
              <a:t>)</a:t>
            </a:r>
          </a:p>
          <a:p>
            <a:r>
              <a:rPr lang="en-US" dirty="0" err="1"/>
              <a:t>nTOF</a:t>
            </a:r>
            <a:r>
              <a:rPr lang="en-US" dirty="0"/>
              <a:t> (neutron Time-of-Flight Facility)</a:t>
            </a:r>
          </a:p>
          <a:p>
            <a:pPr lvl="1"/>
            <a:r>
              <a:rPr lang="en-US" dirty="0" err="1"/>
              <a:t>nukleare</a:t>
            </a:r>
            <a:r>
              <a:rPr lang="en-US" dirty="0"/>
              <a:t> </a:t>
            </a:r>
            <a:r>
              <a:rPr lang="en-US" dirty="0" err="1"/>
              <a:t>Astrophysik</a:t>
            </a:r>
            <a:r>
              <a:rPr lang="en-US" dirty="0"/>
              <a:t> + </a:t>
            </a:r>
            <a:r>
              <a:rPr lang="en-US" dirty="0" err="1"/>
              <a:t>Kernphysik</a:t>
            </a:r>
            <a:r>
              <a:rPr lang="en-US" dirty="0"/>
              <a:t>,							     </a:t>
            </a:r>
            <a:r>
              <a:rPr lang="en-US" dirty="0" err="1"/>
              <a:t>Dosimetrie</a:t>
            </a:r>
            <a:r>
              <a:rPr lang="en-US" dirty="0"/>
              <a:t> + </a:t>
            </a:r>
            <a:r>
              <a:rPr lang="en-US" dirty="0" err="1"/>
              <a:t>Strahlungsschäden</a:t>
            </a:r>
            <a:endParaRPr lang="en-US" dirty="0"/>
          </a:p>
          <a:p>
            <a:r>
              <a:rPr lang="en-US" dirty="0"/>
              <a:t>CLOUD Experiment</a:t>
            </a:r>
          </a:p>
          <a:p>
            <a:pPr lvl="1"/>
            <a:r>
              <a:rPr lang="en-US" dirty="0" err="1"/>
              <a:t>Einfluß</a:t>
            </a:r>
            <a:r>
              <a:rPr lang="en-US" dirty="0"/>
              <a:t> von </a:t>
            </a:r>
            <a:r>
              <a:rPr lang="en-US" dirty="0" err="1"/>
              <a:t>kosmischer</a:t>
            </a:r>
            <a:r>
              <a:rPr lang="en-US" dirty="0"/>
              <a:t> </a:t>
            </a:r>
            <a:r>
              <a:rPr lang="en-US" dirty="0" err="1"/>
              <a:t>Strahlung</a:t>
            </a:r>
            <a:r>
              <a:rPr lang="en-US" dirty="0"/>
              <a:t> auf die </a:t>
            </a:r>
            <a:r>
              <a:rPr lang="en-US" dirty="0" err="1"/>
              <a:t>Wolkenbildung</a:t>
            </a:r>
            <a:endParaRPr lang="en-US" dirty="0"/>
          </a:p>
          <a:p>
            <a:r>
              <a:rPr lang="en-US" dirty="0"/>
              <a:t>AMS (Alpha Magnetic Spectrometer)</a:t>
            </a:r>
          </a:p>
          <a:p>
            <a:pPr lvl="1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kosmischer</a:t>
            </a:r>
            <a:r>
              <a:rPr lang="en-US" dirty="0"/>
              <a:t> </a:t>
            </a:r>
            <a:r>
              <a:rPr lang="en-US" dirty="0" err="1"/>
              <a:t>Strahlung</a:t>
            </a:r>
            <a:endParaRPr lang="en-US" dirty="0"/>
          </a:p>
          <a:p>
            <a:pPr lvl="1"/>
            <a:r>
              <a:rPr lang="en-US" dirty="0"/>
              <a:t>Auf der International Space Station									     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vorletztem</a:t>
            </a:r>
            <a:r>
              <a:rPr lang="en-US" dirty="0"/>
              <a:t> Space Shuttle </a:t>
            </a:r>
            <a:r>
              <a:rPr lang="en-US" dirty="0" err="1"/>
              <a:t>Flug</a:t>
            </a:r>
            <a:r>
              <a:rPr lang="en-US" dirty="0"/>
              <a:t>									       STS-134 </a:t>
            </a:r>
            <a:r>
              <a:rPr lang="en-US" dirty="0" err="1"/>
              <a:t>im</a:t>
            </a:r>
            <a:r>
              <a:rPr lang="en-US" dirty="0"/>
              <a:t> Mai 2011</a:t>
            </a:r>
          </a:p>
          <a:p>
            <a:pPr lvl="1"/>
            <a:r>
              <a:rPr lang="en-US" dirty="0"/>
              <a:t>AMS </a:t>
            </a:r>
            <a:r>
              <a:rPr lang="en-US" dirty="0" err="1"/>
              <a:t>Kontrollzentum</a:t>
            </a:r>
            <a:r>
              <a:rPr lang="en-US" dirty="0"/>
              <a:t> am CERN</a:t>
            </a:r>
          </a:p>
          <a:p>
            <a:pPr marL="142875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2627711"/>
            <a:ext cx="2736304" cy="17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840512" y="2843735"/>
            <a:ext cx="720080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6000"/>
              </a:lnSpc>
              <a:buClrTx/>
              <a:buFontTx/>
              <a:buNone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CLOUD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69495" y="4787951"/>
            <a:ext cx="2898101" cy="2456141"/>
            <a:chOff x="7069493" y="4787949"/>
            <a:chExt cx="2898101" cy="24561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493" y="4787949"/>
              <a:ext cx="2898101" cy="24561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7300642" y="5659200"/>
              <a:ext cx="889134" cy="889134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1078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51445"/>
            <a:ext cx="9142413" cy="912812"/>
          </a:xfrm>
        </p:spPr>
        <p:txBody>
          <a:bodyPr/>
          <a:lstStyle/>
          <a:p>
            <a:r>
              <a:rPr lang="en-US" dirty="0"/>
              <a:t>“Spin-offs” der </a:t>
            </a:r>
            <a:r>
              <a:rPr lang="en-US" dirty="0" err="1"/>
              <a:t>Teilchenphysik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medizinische</a:t>
            </a:r>
            <a:r>
              <a:rPr lang="en-US" dirty="0"/>
              <a:t> </a:t>
            </a:r>
            <a:r>
              <a:rPr lang="en-US" dirty="0" err="1"/>
              <a:t>Anwendungen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2816" y="1624983"/>
            <a:ext cx="9288016" cy="2370878"/>
            <a:chOff x="432816" y="1691605"/>
            <a:chExt cx="9288016" cy="2370878"/>
          </a:xfrm>
        </p:grpSpPr>
        <p:pic>
          <p:nvPicPr>
            <p:cNvPr id="6" name="Picture 2" descr="Capture-003924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0016" y="1708928"/>
              <a:ext cx="2138192" cy="146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32816" y="3224431"/>
              <a:ext cx="3423998" cy="694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000090"/>
                  </a:solidFill>
                </a:rPr>
                <a:t>Beschleunigte</a:t>
              </a:r>
              <a:r>
                <a:rPr lang="en-US" sz="1800" dirty="0">
                  <a:solidFill>
                    <a:srgbClr val="000090"/>
                  </a:solidFill>
                </a:rPr>
                <a:t> </a:t>
              </a:r>
              <a:r>
                <a:rPr lang="en-US" sz="1800" dirty="0" err="1">
                  <a:solidFill>
                    <a:srgbClr val="000090"/>
                  </a:solidFill>
                </a:rPr>
                <a:t>Teilchenstrahlen</a:t>
              </a:r>
              <a:endParaRPr lang="en-US" sz="1800" dirty="0">
                <a:solidFill>
                  <a:srgbClr val="00009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0090"/>
                  </a:solidFill>
                </a:rPr>
                <a:t>~30’000 </a:t>
              </a:r>
              <a:r>
                <a:rPr lang="en-US" sz="1400" dirty="0" err="1">
                  <a:solidFill>
                    <a:srgbClr val="000090"/>
                  </a:solidFill>
                </a:rPr>
                <a:t>Beschleuniger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weltweit</a:t>
              </a:r>
              <a:endParaRPr lang="en-US" sz="1400" dirty="0">
                <a:solidFill>
                  <a:srgbClr val="000090"/>
                </a:solidFill>
              </a:endParaRPr>
            </a:p>
            <a:p>
              <a:pPr algn="ctr"/>
              <a:r>
                <a:rPr lang="en-US" sz="1400" dirty="0" err="1">
                  <a:solidFill>
                    <a:srgbClr val="000090"/>
                  </a:solidFill>
                </a:rPr>
                <a:t>davon</a:t>
              </a:r>
              <a:r>
                <a:rPr lang="en-US" sz="1400" dirty="0">
                  <a:solidFill>
                    <a:srgbClr val="000090"/>
                  </a:solidFill>
                </a:rPr>
                <a:t> ~17’000 f</a:t>
              </a:r>
              <a:r>
                <a:rPr lang="de-DE" sz="1400" dirty="0" err="1">
                  <a:solidFill>
                    <a:srgbClr val="000090"/>
                  </a:solidFill>
                </a:rPr>
                <a:t>ür</a:t>
              </a:r>
              <a:r>
                <a:rPr lang="de-DE" sz="1400" dirty="0">
                  <a:solidFill>
                    <a:srgbClr val="000090"/>
                  </a:solidFill>
                </a:rPr>
                <a:t> medizinische Zwecke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9656" y="1691605"/>
              <a:ext cx="3068469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err="1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Hadronentherapie</a:t>
              </a:r>
              <a:endParaRPr lang="en-GB" sz="2800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pic>
          <p:nvPicPr>
            <p:cNvPr id="9" name="Picture 8" descr="Screen shot 2011-04-17 at 23.47.5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432" y="2318529"/>
              <a:ext cx="1178821" cy="1143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Screen shot 2011-04-17 at 23.48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7631" y="2318528"/>
              <a:ext cx="1136633" cy="1143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196832" y="2318528"/>
              <a:ext cx="152400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Europa und Japan </a:t>
              </a:r>
              <a:r>
                <a:rPr lang="en-US" sz="1200" dirty="0" err="1">
                  <a:solidFill>
                    <a:srgbClr val="000090"/>
                  </a:solidFill>
                </a:rPr>
                <a:t>sind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führend</a:t>
              </a:r>
              <a:r>
                <a:rPr lang="en-US" sz="1200" dirty="0">
                  <a:solidFill>
                    <a:srgbClr val="000090"/>
                  </a:solidFill>
                </a:rPr>
                <a:t> in </a:t>
              </a:r>
              <a:r>
                <a:rPr lang="en-US" sz="1200" dirty="0" err="1">
                  <a:solidFill>
                    <a:srgbClr val="000090"/>
                  </a:solidFill>
                </a:rPr>
                <a:t>Ionenstrahltherapie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  <p:sp>
          <p:nvSpPr>
            <p:cNvPr id="12" name="Left-Right Arrow 11"/>
            <p:cNvSpPr/>
            <p:nvPr/>
          </p:nvSpPr>
          <p:spPr bwMode="auto">
            <a:xfrm>
              <a:off x="3229384" y="1770128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>
                <a:lnSpc>
                  <a:spcPct val="100000"/>
                </a:lnSpc>
                <a:buClrTx/>
                <a:buSzTx/>
              </a:pPr>
              <a:endParaRPr lang="en-US" dirty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3" name="Group 31"/>
            <p:cNvGrpSpPr/>
            <p:nvPr/>
          </p:nvGrpSpPr>
          <p:grpSpPr>
            <a:xfrm>
              <a:off x="4000830" y="2318528"/>
              <a:ext cx="1630315" cy="1219200"/>
              <a:chOff x="3347798" y="2438400"/>
              <a:chExt cx="1630315" cy="1219200"/>
            </a:xfrm>
          </p:grpSpPr>
          <p:grpSp>
            <p:nvGrpSpPr>
              <p:cNvPr id="17" name="Group 43"/>
              <p:cNvGrpSpPr/>
              <p:nvPr/>
            </p:nvGrpSpPr>
            <p:grpSpPr>
              <a:xfrm>
                <a:off x="3352800" y="2438400"/>
                <a:ext cx="1625313" cy="1219200"/>
                <a:chOff x="6705600" y="2209518"/>
                <a:chExt cx="1625313" cy="1219200"/>
              </a:xfrm>
            </p:grpSpPr>
            <p:pic>
              <p:nvPicPr>
                <p:cNvPr id="19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705600" y="2209518"/>
                  <a:ext cx="1625313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7315200" y="2446691"/>
                  <a:ext cx="990600" cy="275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GB" sz="1400" dirty="0" err="1">
                      <a:solidFill>
                        <a:srgbClr val="FFFF00"/>
                      </a:solidFill>
                      <a:effectLst>
                        <a:outerShdw blurRad="38100" dist="38100" dir="2700000" algn="tl" rotWithShape="0">
                          <a:prstClr val="black"/>
                        </a:outerShdw>
                      </a:effectLst>
                    </a:rPr>
                    <a:t>Tumor</a:t>
                  </a:r>
                  <a:endParaRPr lang="en-GB" sz="14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347798" y="3048000"/>
                <a:ext cx="906017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Protonen</a:t>
                </a:r>
                <a:endParaRPr lang="en-GB" sz="10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  <a:p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leichte</a:t>
                </a:r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 </a:t>
                </a:r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Ionen</a:t>
                </a:r>
                <a:endParaRPr lang="en-GB" sz="10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9632" y="3603896"/>
              <a:ext cx="4267200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&gt;70’000 </a:t>
              </a:r>
              <a:r>
                <a:rPr lang="en-US" sz="1400" dirty="0" err="1">
                  <a:solidFill>
                    <a:srgbClr val="000090"/>
                  </a:solidFill>
                </a:rPr>
                <a:t>Patienten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weltweit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behandelt</a:t>
              </a:r>
              <a:r>
                <a:rPr lang="en-US" sz="1400" dirty="0">
                  <a:solidFill>
                    <a:srgbClr val="000090"/>
                  </a:solidFill>
                </a:rPr>
                <a:t> (30 Anlagen)</a:t>
              </a:r>
            </a:p>
            <a:p>
              <a:r>
                <a:rPr lang="en-US" sz="1400" dirty="0" err="1">
                  <a:solidFill>
                    <a:srgbClr val="000090"/>
                  </a:solidFill>
                </a:rPr>
                <a:t>davon</a:t>
              </a:r>
              <a:r>
                <a:rPr lang="en-US" sz="1400" dirty="0">
                  <a:solidFill>
                    <a:srgbClr val="000090"/>
                  </a:solidFill>
                </a:rPr>
                <a:t> &gt;21’000 </a:t>
              </a:r>
              <a:r>
                <a:rPr lang="en-US" sz="1400" dirty="0" err="1">
                  <a:solidFill>
                    <a:srgbClr val="000090"/>
                  </a:solidFill>
                </a:rPr>
                <a:t>Patienten</a:t>
              </a:r>
              <a:r>
                <a:rPr lang="en-US" sz="1400" dirty="0">
                  <a:solidFill>
                    <a:srgbClr val="000090"/>
                  </a:solidFill>
                </a:rPr>
                <a:t> in Europa  (9 Anlagen)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6416" y="3232928"/>
              <a:ext cx="76335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Röntgen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28544" y="3260729"/>
              <a:ext cx="80663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Protonen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8352" y="4238645"/>
            <a:ext cx="8820472" cy="2848943"/>
            <a:chOff x="828352" y="4166637"/>
            <a:chExt cx="8820472" cy="2848943"/>
          </a:xfrm>
          <a:effectLst/>
        </p:grpSpPr>
        <p:sp>
          <p:nvSpPr>
            <p:cNvPr id="34" name="TextBox 33"/>
            <p:cNvSpPr txBox="1"/>
            <p:nvPr/>
          </p:nvSpPr>
          <p:spPr>
            <a:xfrm>
              <a:off x="828352" y="6063996"/>
              <a:ext cx="243840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000090"/>
                  </a:solidFill>
                </a:rPr>
                <a:t>Nachweis</a:t>
              </a:r>
              <a:r>
                <a:rPr lang="en-US" sz="1800" dirty="0">
                  <a:solidFill>
                    <a:srgbClr val="000090"/>
                  </a:solidFill>
                </a:rPr>
                <a:t> von </a:t>
              </a:r>
              <a:r>
                <a:rPr lang="en-US" sz="1800" dirty="0" err="1">
                  <a:solidFill>
                    <a:srgbClr val="000090"/>
                  </a:solidFill>
                </a:rPr>
                <a:t>Teilchen</a:t>
              </a:r>
              <a:r>
                <a:rPr lang="en-US" sz="1800" dirty="0">
                  <a:solidFill>
                    <a:srgbClr val="000090"/>
                  </a:solidFill>
                </a:rPr>
                <a:t> </a:t>
              </a: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3252216" y="4680728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>
                <a:lnSpc>
                  <a:spcPct val="100000"/>
                </a:lnSpc>
                <a:buClrTx/>
                <a:buSzTx/>
              </a:pPr>
              <a:endParaRPr lang="en-US" dirty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39036" y="4587706"/>
              <a:ext cx="1986441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Bildgebung</a:t>
              </a:r>
              <a:endParaRPr lang="en-GB" sz="2800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pic>
          <p:nvPicPr>
            <p:cNvPr id="37" name="Picture 36" descr="Screen shot 2011-04-17 at 23.19.02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4" y="5203381"/>
              <a:ext cx="1101946" cy="1153747"/>
            </a:xfrm>
            <a:prstGeom prst="rect">
              <a:avLst/>
            </a:prstGeom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5882188" y="4756928"/>
              <a:ext cx="1556836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PET Scanner</a:t>
              </a:r>
            </a:p>
          </p:txBody>
        </p:sp>
        <p:pic>
          <p:nvPicPr>
            <p:cNvPr id="39" name="Picture 1032" descr="PET_Alzheime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13624" y="4833128"/>
              <a:ext cx="22352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4014216" y="5137928"/>
              <a:ext cx="1905000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90"/>
                  </a:solidFill>
                </a:rPr>
                <a:t>Klinischer</a:t>
              </a:r>
              <a:r>
                <a:rPr lang="en-US" sz="1200" dirty="0">
                  <a:solidFill>
                    <a:srgbClr val="000090"/>
                  </a:solidFill>
                </a:rPr>
                <a:t> Test in Portugal </a:t>
              </a:r>
              <a:r>
                <a:rPr lang="en-US" sz="1200" dirty="0" err="1">
                  <a:solidFill>
                    <a:srgbClr val="000090"/>
                  </a:solidFill>
                </a:rPr>
                <a:t>eines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neuen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Brustdarstellungs</a:t>
              </a:r>
              <a:r>
                <a:rPr lang="en-US" sz="1200" dirty="0">
                  <a:solidFill>
                    <a:srgbClr val="000090"/>
                  </a:solidFill>
                </a:rPr>
                <a:t>-Systems (ClearPEM)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  <p:pic>
          <p:nvPicPr>
            <p:cNvPr id="41" name="Picture 40" descr="Screen shot 2011-04-18 at 11.02.26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2816" y="5863968"/>
              <a:ext cx="1371600" cy="7241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cms_event.jpe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992" y="4166637"/>
              <a:ext cx="1944216" cy="18499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6840512" y="6609315"/>
              <a:ext cx="280831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PET = Positron Emission Tomography</a:t>
              </a:r>
            </a:p>
            <a:p>
              <a:r>
                <a:rPr lang="en-US" sz="1200" dirty="0">
                  <a:solidFill>
                    <a:srgbClr val="000090"/>
                  </a:solidFill>
                </a:rPr>
                <a:t>(</a:t>
              </a:r>
              <a:r>
                <a:rPr lang="en-US" sz="1200" dirty="0" err="1">
                  <a:solidFill>
                    <a:srgbClr val="000090"/>
                  </a:solidFill>
                </a:rPr>
                <a:t>Positronen</a:t>
              </a:r>
              <a:r>
                <a:rPr lang="en-US" sz="1200" dirty="0">
                  <a:solidFill>
                    <a:srgbClr val="000090"/>
                  </a:solidFill>
                </a:rPr>
                <a:t> = </a:t>
              </a:r>
              <a:r>
                <a:rPr lang="en-US" sz="1200" dirty="0" err="1">
                  <a:solidFill>
                    <a:srgbClr val="000090"/>
                  </a:solidFill>
                </a:rPr>
                <a:t>Antimaterie</a:t>
              </a:r>
              <a:r>
                <a:rPr lang="en-US" sz="1200" dirty="0">
                  <a:solidFill>
                    <a:srgbClr val="000090"/>
                  </a:solidFill>
                </a:rPr>
                <a:t>)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59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CERN: “Where the Web was born…”</a:t>
            </a:r>
          </a:p>
        </p:txBody>
      </p:sp>
      <p:pic>
        <p:nvPicPr>
          <p:cNvPr id="4" name="Picture 3" descr="01080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1187551"/>
            <a:ext cx="3456384" cy="229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0903028_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4355903"/>
            <a:ext cx="2952328" cy="1968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8903001_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324607"/>
            <a:ext cx="3240360" cy="4468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9001001_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54" y="1835621"/>
            <a:ext cx="2714147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9902031_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74" y="4402349"/>
            <a:ext cx="2704406" cy="2833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7784" y="1102534"/>
            <a:ext cx="3066352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Die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Idee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von Tim Berners-Lee</a:t>
            </a: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März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1989):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727944" y="2267669"/>
            <a:ext cx="1224136" cy="28803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2032" y="1547589"/>
            <a:ext cx="1574144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2D2DB9"/>
                </a:solidFill>
                <a:latin typeface="+mn-lt"/>
              </a:rPr>
              <a:t>Kommentar</a:t>
            </a:r>
            <a:r>
              <a:rPr lang="en-US" sz="1000" b="1" dirty="0">
                <a:solidFill>
                  <a:srgbClr val="2D2DB9"/>
                </a:solidFill>
                <a:latin typeface="+mn-lt"/>
              </a:rPr>
              <a:t> des Chefs:</a:t>
            </a:r>
          </a:p>
          <a:p>
            <a:r>
              <a:rPr lang="en-US" sz="1000" b="1" dirty="0">
                <a:solidFill>
                  <a:srgbClr val="2D2DB9"/>
                </a:solidFill>
                <a:latin typeface="+mn-lt"/>
              </a:rPr>
              <a:t>“</a:t>
            </a:r>
            <a:r>
              <a:rPr lang="en-US" sz="1000" b="1" dirty="0">
                <a:solidFill>
                  <a:srgbClr val="FF0000"/>
                </a:solidFill>
                <a:latin typeface="+mn-lt"/>
              </a:rPr>
              <a:t>Vague but exciting…</a:t>
            </a:r>
            <a:r>
              <a:rPr lang="en-US" sz="1000" b="1" dirty="0">
                <a:solidFill>
                  <a:srgbClr val="2D2DB9"/>
                </a:solidFill>
                <a:latin typeface="+mn-lt"/>
              </a:rPr>
              <a:t>”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448024" y="1907629"/>
            <a:ext cx="144016" cy="28803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222650" y="1043535"/>
            <a:ext cx="427501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Der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erste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Web Server: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ein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NEXT computer</a:t>
            </a: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                                          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Januar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1990)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3759" y="1608638"/>
            <a:ext cx="883099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2D2DB9"/>
                </a:solidFill>
                <a:latin typeface="+mn-lt"/>
              </a:rPr>
              <a:t>Screenshot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0920" y="3851847"/>
            <a:ext cx="2409634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2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Jahre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später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im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Büro</a:t>
            </a:r>
            <a:endParaRPr lang="en-US" sz="1600" b="1" dirty="0">
              <a:solidFill>
                <a:srgbClr val="2D2DB9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  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Februar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1991)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7667" y="6359118"/>
            <a:ext cx="1495922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20.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Jahrestag</a:t>
            </a:r>
            <a:endParaRPr lang="en-US" sz="1600" b="1" dirty="0">
              <a:solidFill>
                <a:srgbClr val="2D2DB9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März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326959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1"/>
          <p:cNvSpPr txBox="1">
            <a:spLocks noGrp="1"/>
          </p:cNvSpPr>
          <p:nvPr/>
        </p:nvSpPr>
        <p:spPr bwMode="auto">
          <a:xfrm>
            <a:off x="7010400" y="6492877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CE1A9C4C-1871-3348-B7D6-ACA2480456CB}" type="slidenum">
              <a:rPr lang="en-US" sz="1200" b="1" kern="0">
                <a:solidFill>
                  <a:srgbClr val="898989"/>
                </a:solidFill>
              </a:rPr>
              <a:pPr algn="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2</a:t>
            </a:fld>
            <a:endParaRPr lang="en-US" sz="1200" b="1" kern="0" dirty="0">
              <a:solidFill>
                <a:srgbClr val="898989"/>
              </a:solidFill>
            </a:endParaRPr>
          </a:p>
        </p:txBody>
      </p:sp>
      <p:pic>
        <p:nvPicPr>
          <p:cNvPr id="35" name="Picture 2" descr="flags"/>
          <p:cNvPicPr>
            <a:picLocks noChangeAspect="1" noChangeArrowheads="1"/>
          </p:cNvPicPr>
          <p:nvPr/>
        </p:nvPicPr>
        <p:blipFill>
          <a:blip r:embed="rId3">
            <a:lum bright="-2000" contrast="-2000"/>
          </a:blip>
          <a:srcRect t="1666"/>
          <a:stretch>
            <a:fillRect/>
          </a:stretch>
        </p:blipFill>
        <p:spPr bwMode="auto">
          <a:xfrm>
            <a:off x="139824" y="58148"/>
            <a:ext cx="9869040" cy="725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59792" y="0"/>
            <a:ext cx="9649072" cy="17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</a:t>
            </a:r>
            <a:r>
              <a:rPr lang="en-GB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wurde</a:t>
            </a: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1954 </a:t>
            </a:r>
            <a:r>
              <a:rPr lang="en-GB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gegr</a:t>
            </a:r>
            <a:r>
              <a:rPr lang="de-DE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ündet</a:t>
            </a: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12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europäische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Länder</a:t>
            </a:r>
            <a:endParaRPr lang="en-GB" kern="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2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Wissenschaft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für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den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Frieden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”</a:t>
            </a: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1000" kern="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2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Heute</a:t>
            </a:r>
            <a:r>
              <a:rPr lang="en-GB" sz="32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22 </a:t>
            </a:r>
            <a:r>
              <a:rPr lang="en-GB" sz="32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sz="32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Rumänien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17. 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Juli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2016)	</a:t>
            </a:r>
            <a:endParaRPr lang="en-GB" sz="2000" kern="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2405632" y="4067871"/>
            <a:ext cx="7459216" cy="2880318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Mitgliedsländer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Bulgarien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Dänemark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Griechenland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Großbritannien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Israel,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Niederlande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Österreich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Portugal,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Rumänien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Schweden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Schweiz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Ungarn</a:t>
            </a:r>
            <a:endParaRPr lang="en-GB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 in der Vorstufe zur Mitgliedschaft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	     </a:t>
            </a:r>
            <a:r>
              <a:rPr lang="en-US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Serbien</a:t>
            </a:r>
            <a:r>
              <a:rPr lang="en-US" sz="16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r>
              <a:rPr lang="en-US" sz="16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Zypern</a:t>
            </a:r>
            <a:endParaRPr lang="en-US" sz="1600" kern="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Indien</a:t>
            </a:r>
            <a:r>
              <a:rPr lang="en-US" sz="1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Litauen</a:t>
            </a:r>
            <a:r>
              <a:rPr lang="en-US" sz="1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Pakistan, T</a:t>
            </a:r>
            <a:r>
              <a:rPr lang="de-DE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ürkei</a:t>
            </a:r>
            <a:r>
              <a:rPr lang="de-DE" sz="16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  <a:endParaRPr lang="en-US" sz="1600" kern="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Staaten mit der Absicht auf (assoziierte) Mitgliedschaft: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Brasilien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Estland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Irland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Kroatien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Lettland</a:t>
            </a: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Beobachter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Rußland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Vereinigte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Staaten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Amerika;        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Europäische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Kommission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Institute for Nuclear Research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UNESCO </a:t>
            </a:r>
          </a:p>
        </p:txBody>
      </p:sp>
      <p:sp>
        <p:nvSpPr>
          <p:cNvPr id="38" name="Rectangle 4"/>
          <p:cNvSpPr txBox="1">
            <a:spLocks noChangeArrowheads="1"/>
          </p:cNvSpPr>
          <p:nvPr/>
        </p:nvSpPr>
        <p:spPr bwMode="auto">
          <a:xfrm>
            <a:off x="438224" y="2527178"/>
            <a:ext cx="4746104" cy="1335210"/>
          </a:xfrm>
          <a:prstGeom prst="rect">
            <a:avLst/>
          </a:prstGeom>
          <a:gradFill rotWithShape="1">
            <a:gsLst>
              <a:gs pos="0">
                <a:srgbClr val="DDDDDD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2600 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Angestellte</a:t>
            </a:r>
            <a:endParaRPr lang="en-GB" sz="2000" kern="0" dirty="0">
              <a:solidFill>
                <a:srgbClr val="FFFF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1000 </a:t>
            </a:r>
            <a:r>
              <a:rPr lang="en-GB" sz="2000" kern="0" dirty="0" err="1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weiteres</a:t>
            </a: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Personal</a:t>
            </a:r>
          </a:p>
          <a:p>
            <a:pPr marL="17145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&gt; 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13’250 “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Benutzer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” </a:t>
            </a:r>
            <a:r>
              <a:rPr lang="en-GB" sz="16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(</a:t>
            </a:r>
            <a:r>
              <a:rPr lang="en-GB" sz="16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Gastwissenschaftler</a:t>
            </a:r>
            <a:r>
              <a:rPr lang="en-GB" sz="16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indent="-171450" defTabSz="914400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(2016): 1127.1 </a:t>
            </a:r>
            <a:r>
              <a:rPr lang="en-GB" sz="2000" kern="0" dirty="0" err="1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MSFr</a:t>
            </a:r>
            <a:endParaRPr lang="en-GB" sz="2000" kern="0" dirty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pic>
        <p:nvPicPr>
          <p:cNvPr id="39" name="Picture 38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2" y="6285594"/>
            <a:ext cx="493870" cy="48563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9952" y="1724510"/>
            <a:ext cx="7488832" cy="60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8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assoziierte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oder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Beitrittskandidaten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Litauen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8. 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Januar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2018)</a:t>
            </a:r>
            <a:endParaRPr lang="en-GB" sz="1600" kern="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53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 b="2885"/>
          <a:stretch>
            <a:fillRect/>
          </a:stretch>
        </p:blipFill>
        <p:spPr bwMode="auto">
          <a:xfrm>
            <a:off x="71760" y="441325"/>
            <a:ext cx="30718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752" b="28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0" y="5372100"/>
            <a:ext cx="27527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5" y="5346700"/>
            <a:ext cx="27527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8792020" y="5181602"/>
            <a:ext cx="7127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Tape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694683" y="6920905"/>
            <a:ext cx="4577877" cy="315316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6640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LHC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Datenmenge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seit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2009: 230 PB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8259765" y="280990"/>
            <a:ext cx="160178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   ~1 Tier-0</a:t>
            </a:r>
          </a:p>
          <a:p>
            <a:pPr algn="r"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 ~10 Tier-1</a:t>
            </a:r>
          </a:p>
          <a:p>
            <a:pPr algn="r"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~100 Tier-2</a:t>
            </a:r>
          </a:p>
        </p:txBody>
      </p:sp>
      <p:sp>
        <p:nvSpPr>
          <p:cNvPr id="13" name="Freeform 1"/>
          <p:cNvSpPr>
            <a:spLocks noChangeArrowheads="1"/>
          </p:cNvSpPr>
          <p:nvPr/>
        </p:nvSpPr>
        <p:spPr bwMode="auto">
          <a:xfrm>
            <a:off x="643383" y="596902"/>
            <a:ext cx="8172450" cy="5711825"/>
          </a:xfrm>
          <a:custGeom>
            <a:avLst/>
            <a:gdLst>
              <a:gd name="T0" fmla="*/ 1081 w 5148"/>
              <a:gd name="T1" fmla="*/ 3099 h 3598"/>
              <a:gd name="T2" fmla="*/ 628 w 5148"/>
              <a:gd name="T3" fmla="*/ 2963 h 3598"/>
              <a:gd name="T4" fmla="*/ 265 w 5148"/>
              <a:gd name="T5" fmla="*/ 2646 h 3598"/>
              <a:gd name="T6" fmla="*/ 38 w 5148"/>
              <a:gd name="T7" fmla="*/ 2102 h 3598"/>
              <a:gd name="T8" fmla="*/ 38 w 5148"/>
              <a:gd name="T9" fmla="*/ 1739 h 3598"/>
              <a:gd name="T10" fmla="*/ 220 w 5148"/>
              <a:gd name="T11" fmla="*/ 1512 h 3598"/>
              <a:gd name="T12" fmla="*/ 446 w 5148"/>
              <a:gd name="T13" fmla="*/ 1285 h 3598"/>
              <a:gd name="T14" fmla="*/ 628 w 5148"/>
              <a:gd name="T15" fmla="*/ 922 h 3598"/>
              <a:gd name="T16" fmla="*/ 991 w 5148"/>
              <a:gd name="T17" fmla="*/ 831 h 3598"/>
              <a:gd name="T18" fmla="*/ 1263 w 5148"/>
              <a:gd name="T19" fmla="*/ 650 h 3598"/>
              <a:gd name="T20" fmla="*/ 1626 w 5148"/>
              <a:gd name="T21" fmla="*/ 423 h 3598"/>
              <a:gd name="T22" fmla="*/ 2079 w 5148"/>
              <a:gd name="T23" fmla="*/ 378 h 3598"/>
              <a:gd name="T24" fmla="*/ 2533 w 5148"/>
              <a:gd name="T25" fmla="*/ 287 h 3598"/>
              <a:gd name="T26" fmla="*/ 2805 w 5148"/>
              <a:gd name="T27" fmla="*/ 60 h 3598"/>
              <a:gd name="T28" fmla="*/ 3349 w 5148"/>
              <a:gd name="T29" fmla="*/ 15 h 3598"/>
              <a:gd name="T30" fmla="*/ 3758 w 5148"/>
              <a:gd name="T31" fmla="*/ 106 h 3598"/>
              <a:gd name="T32" fmla="*/ 4393 w 5148"/>
              <a:gd name="T33" fmla="*/ 15 h 3598"/>
              <a:gd name="T34" fmla="*/ 4665 w 5148"/>
              <a:gd name="T35" fmla="*/ 196 h 3598"/>
              <a:gd name="T36" fmla="*/ 4756 w 5148"/>
              <a:gd name="T37" fmla="*/ 423 h 3598"/>
              <a:gd name="T38" fmla="*/ 4937 w 5148"/>
              <a:gd name="T39" fmla="*/ 650 h 3598"/>
              <a:gd name="T40" fmla="*/ 4846 w 5148"/>
              <a:gd name="T41" fmla="*/ 1013 h 3598"/>
              <a:gd name="T42" fmla="*/ 5073 w 5148"/>
              <a:gd name="T43" fmla="*/ 1376 h 3598"/>
              <a:gd name="T44" fmla="*/ 5118 w 5148"/>
              <a:gd name="T45" fmla="*/ 1603 h 3598"/>
              <a:gd name="T46" fmla="*/ 4892 w 5148"/>
              <a:gd name="T47" fmla="*/ 2102 h 3598"/>
              <a:gd name="T48" fmla="*/ 4982 w 5148"/>
              <a:gd name="T49" fmla="*/ 2555 h 3598"/>
              <a:gd name="T50" fmla="*/ 4710 w 5148"/>
              <a:gd name="T51" fmla="*/ 2827 h 3598"/>
              <a:gd name="T52" fmla="*/ 4211 w 5148"/>
              <a:gd name="T53" fmla="*/ 3054 h 3598"/>
              <a:gd name="T54" fmla="*/ 4075 w 5148"/>
              <a:gd name="T55" fmla="*/ 3236 h 3598"/>
              <a:gd name="T56" fmla="*/ 3622 w 5148"/>
              <a:gd name="T57" fmla="*/ 3190 h 3598"/>
              <a:gd name="T58" fmla="*/ 3168 w 5148"/>
              <a:gd name="T59" fmla="*/ 3553 h 3598"/>
              <a:gd name="T60" fmla="*/ 2805 w 5148"/>
              <a:gd name="T61" fmla="*/ 3462 h 3598"/>
              <a:gd name="T62" fmla="*/ 2488 w 5148"/>
              <a:gd name="T63" fmla="*/ 3372 h 3598"/>
              <a:gd name="T64" fmla="*/ 2170 w 5148"/>
              <a:gd name="T65" fmla="*/ 3553 h 3598"/>
              <a:gd name="T66" fmla="*/ 1626 w 5148"/>
              <a:gd name="T67" fmla="*/ 3508 h 3598"/>
              <a:gd name="T68" fmla="*/ 1081 w 5148"/>
              <a:gd name="T69" fmla="*/ 3099 h 3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2864297" y="1916115"/>
            <a:ext cx="4176713" cy="3889375"/>
          </a:xfrm>
          <a:prstGeom prst="ellipse">
            <a:avLst/>
          </a:prstGeom>
          <a:solidFill>
            <a:srgbClr val="66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3866010" y="2270127"/>
            <a:ext cx="350837" cy="487363"/>
            <a:chOff x="2241" y="1430"/>
            <a:chExt cx="221" cy="307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2318" y="1430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320" y="1430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2323" y="1430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326" y="1430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329" y="1430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2332" y="1430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335" y="1430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2338" y="1430"/>
              <a:ext cx="1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2340" y="1430"/>
              <a:ext cx="3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2344" y="1430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2346" y="1430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2349" y="1430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2352" y="1430"/>
              <a:ext cx="3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2356" y="1430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2358" y="1430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2361" y="1430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2364" y="1430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2367" y="1430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2370" y="1430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2373" y="1430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2376" y="1430"/>
              <a:ext cx="1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>
              <a:off x="2378" y="1430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2381" y="1430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2384" y="1430"/>
              <a:ext cx="1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2386" y="1430"/>
              <a:ext cx="3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2390" y="1430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30"/>
            <p:cNvSpPr>
              <a:spLocks noChangeArrowheads="1"/>
            </p:cNvSpPr>
            <p:nvPr/>
          </p:nvSpPr>
          <p:spPr bwMode="auto">
            <a:xfrm>
              <a:off x="2393" y="1430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2396" y="1430"/>
              <a:ext cx="1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2"/>
            <p:cNvSpPr>
              <a:spLocks noChangeArrowheads="1"/>
            </p:cNvSpPr>
            <p:nvPr/>
          </p:nvSpPr>
          <p:spPr bwMode="auto">
            <a:xfrm>
              <a:off x="2398" y="1430"/>
              <a:ext cx="3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2402" y="1430"/>
              <a:ext cx="1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2275" y="1430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2241" y="1445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242" y="1445"/>
              <a:ext cx="0" cy="283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8"/>
            <p:cNvSpPr>
              <a:spLocks noChangeArrowheads="1"/>
            </p:cNvSpPr>
            <p:nvPr/>
          </p:nvSpPr>
          <p:spPr bwMode="auto">
            <a:xfrm>
              <a:off x="2243" y="1445"/>
              <a:ext cx="0" cy="283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40"/>
            <p:cNvSpPr>
              <a:spLocks noChangeArrowheads="1"/>
            </p:cNvSpPr>
            <p:nvPr/>
          </p:nvSpPr>
          <p:spPr bwMode="auto">
            <a:xfrm>
              <a:off x="2244" y="1445"/>
              <a:ext cx="0" cy="28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2"/>
            <p:cNvSpPr>
              <a:spLocks noChangeArrowheads="1"/>
            </p:cNvSpPr>
            <p:nvPr/>
          </p:nvSpPr>
          <p:spPr bwMode="auto">
            <a:xfrm>
              <a:off x="2245" y="1445"/>
              <a:ext cx="0" cy="283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2246" y="1445"/>
              <a:ext cx="0" cy="28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5"/>
            <p:cNvSpPr>
              <a:spLocks noChangeArrowheads="1"/>
            </p:cNvSpPr>
            <p:nvPr/>
          </p:nvSpPr>
          <p:spPr bwMode="auto">
            <a:xfrm>
              <a:off x="2247" y="1445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6"/>
            <p:cNvSpPr>
              <a:spLocks noChangeArrowheads="1"/>
            </p:cNvSpPr>
            <p:nvPr/>
          </p:nvSpPr>
          <p:spPr bwMode="auto">
            <a:xfrm>
              <a:off x="2248" y="1445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0" cy="283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8"/>
            <p:cNvSpPr>
              <a:spLocks noChangeArrowheads="1"/>
            </p:cNvSpPr>
            <p:nvPr/>
          </p:nvSpPr>
          <p:spPr bwMode="auto">
            <a:xfrm>
              <a:off x="2249" y="1445"/>
              <a:ext cx="0" cy="283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9"/>
            <p:cNvSpPr>
              <a:spLocks noChangeArrowheads="1"/>
            </p:cNvSpPr>
            <p:nvPr/>
          </p:nvSpPr>
          <p:spPr bwMode="auto">
            <a:xfrm>
              <a:off x="2250" y="1445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0" cy="28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2251" y="1445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0" cy="283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53"/>
            <p:cNvSpPr>
              <a:spLocks noChangeArrowheads="1"/>
            </p:cNvSpPr>
            <p:nvPr/>
          </p:nvSpPr>
          <p:spPr bwMode="auto">
            <a:xfrm>
              <a:off x="2252" y="1445"/>
              <a:ext cx="0" cy="283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54"/>
            <p:cNvSpPr>
              <a:spLocks noChangeArrowheads="1"/>
            </p:cNvSpPr>
            <p:nvPr/>
          </p:nvSpPr>
          <p:spPr bwMode="auto">
            <a:xfrm>
              <a:off x="2253" y="1445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56"/>
            <p:cNvSpPr>
              <a:spLocks noChangeArrowheads="1"/>
            </p:cNvSpPr>
            <p:nvPr/>
          </p:nvSpPr>
          <p:spPr bwMode="auto">
            <a:xfrm>
              <a:off x="2254" y="1445"/>
              <a:ext cx="0" cy="283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57"/>
            <p:cNvSpPr>
              <a:spLocks noChangeArrowheads="1"/>
            </p:cNvSpPr>
            <p:nvPr/>
          </p:nvSpPr>
          <p:spPr bwMode="auto">
            <a:xfrm>
              <a:off x="2255" y="1445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0" cy="283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59"/>
            <p:cNvSpPr>
              <a:spLocks noChangeArrowheads="1"/>
            </p:cNvSpPr>
            <p:nvPr/>
          </p:nvSpPr>
          <p:spPr bwMode="auto">
            <a:xfrm>
              <a:off x="2256" y="1445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61"/>
            <p:cNvSpPr>
              <a:spLocks noChangeArrowheads="1"/>
            </p:cNvSpPr>
            <p:nvPr/>
          </p:nvSpPr>
          <p:spPr bwMode="auto">
            <a:xfrm>
              <a:off x="2257" y="1445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62"/>
            <p:cNvSpPr>
              <a:spLocks noChangeArrowheads="1"/>
            </p:cNvSpPr>
            <p:nvPr/>
          </p:nvSpPr>
          <p:spPr bwMode="auto">
            <a:xfrm>
              <a:off x="2258" y="1445"/>
              <a:ext cx="0" cy="28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0" cy="28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2259" y="1445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65"/>
            <p:cNvSpPr>
              <a:spLocks noChangeArrowheads="1"/>
            </p:cNvSpPr>
            <p:nvPr/>
          </p:nvSpPr>
          <p:spPr bwMode="auto">
            <a:xfrm>
              <a:off x="2260" y="1445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0" cy="28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67"/>
            <p:cNvSpPr>
              <a:spLocks noChangeArrowheads="1"/>
            </p:cNvSpPr>
            <p:nvPr/>
          </p:nvSpPr>
          <p:spPr bwMode="auto">
            <a:xfrm>
              <a:off x="2261" y="1445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0" cy="28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69"/>
            <p:cNvSpPr>
              <a:spLocks noChangeArrowheads="1"/>
            </p:cNvSpPr>
            <p:nvPr/>
          </p:nvSpPr>
          <p:spPr bwMode="auto">
            <a:xfrm>
              <a:off x="2262" y="1445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70"/>
            <p:cNvSpPr>
              <a:spLocks noChangeArrowheads="1"/>
            </p:cNvSpPr>
            <p:nvPr/>
          </p:nvSpPr>
          <p:spPr bwMode="auto">
            <a:xfrm>
              <a:off x="2263" y="1445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72"/>
            <p:cNvSpPr>
              <a:spLocks noChangeArrowheads="1"/>
            </p:cNvSpPr>
            <p:nvPr/>
          </p:nvSpPr>
          <p:spPr bwMode="auto">
            <a:xfrm>
              <a:off x="2264" y="1445"/>
              <a:ext cx="0" cy="28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73"/>
            <p:cNvSpPr>
              <a:spLocks noChangeArrowheads="1"/>
            </p:cNvSpPr>
            <p:nvPr/>
          </p:nvSpPr>
          <p:spPr bwMode="auto">
            <a:xfrm>
              <a:off x="2265" y="1445"/>
              <a:ext cx="0" cy="28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75"/>
            <p:cNvSpPr>
              <a:spLocks noChangeArrowheads="1"/>
            </p:cNvSpPr>
            <p:nvPr/>
          </p:nvSpPr>
          <p:spPr bwMode="auto">
            <a:xfrm>
              <a:off x="2266" y="1445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76"/>
            <p:cNvSpPr>
              <a:spLocks noChangeArrowheads="1"/>
            </p:cNvSpPr>
            <p:nvPr/>
          </p:nvSpPr>
          <p:spPr bwMode="auto">
            <a:xfrm>
              <a:off x="2267" y="1445"/>
              <a:ext cx="0" cy="28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78"/>
            <p:cNvSpPr>
              <a:spLocks noChangeArrowheads="1"/>
            </p:cNvSpPr>
            <p:nvPr/>
          </p:nvSpPr>
          <p:spPr bwMode="auto">
            <a:xfrm>
              <a:off x="2268" y="1445"/>
              <a:ext cx="0" cy="283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80"/>
            <p:cNvSpPr>
              <a:spLocks noChangeArrowheads="1"/>
            </p:cNvSpPr>
            <p:nvPr/>
          </p:nvSpPr>
          <p:spPr bwMode="auto">
            <a:xfrm>
              <a:off x="2269" y="1445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81"/>
            <p:cNvSpPr>
              <a:spLocks noChangeArrowheads="1"/>
            </p:cNvSpPr>
            <p:nvPr/>
          </p:nvSpPr>
          <p:spPr bwMode="auto">
            <a:xfrm>
              <a:off x="2270" y="1445"/>
              <a:ext cx="0" cy="28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0" cy="28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83"/>
            <p:cNvSpPr>
              <a:spLocks noChangeArrowheads="1"/>
            </p:cNvSpPr>
            <p:nvPr/>
          </p:nvSpPr>
          <p:spPr bwMode="auto">
            <a:xfrm>
              <a:off x="2271" y="1445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84"/>
            <p:cNvSpPr>
              <a:spLocks noChangeArrowheads="1"/>
            </p:cNvSpPr>
            <p:nvPr/>
          </p:nvSpPr>
          <p:spPr bwMode="auto">
            <a:xfrm>
              <a:off x="2272" y="1445"/>
              <a:ext cx="0" cy="28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86"/>
            <p:cNvSpPr>
              <a:spLocks noChangeArrowheads="1"/>
            </p:cNvSpPr>
            <p:nvPr/>
          </p:nvSpPr>
          <p:spPr bwMode="auto">
            <a:xfrm>
              <a:off x="2273" y="1445"/>
              <a:ext cx="0" cy="28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0" cy="283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88"/>
            <p:cNvSpPr>
              <a:spLocks noChangeArrowheads="1"/>
            </p:cNvSpPr>
            <p:nvPr/>
          </p:nvSpPr>
          <p:spPr bwMode="auto">
            <a:xfrm>
              <a:off x="2274" y="1445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89"/>
            <p:cNvSpPr>
              <a:spLocks noChangeArrowheads="1"/>
            </p:cNvSpPr>
            <p:nvPr/>
          </p:nvSpPr>
          <p:spPr bwMode="auto">
            <a:xfrm>
              <a:off x="2241" y="1445"/>
              <a:ext cx="33" cy="28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90"/>
            <p:cNvSpPr>
              <a:spLocks noChangeArrowheads="1"/>
            </p:cNvSpPr>
            <p:nvPr/>
          </p:nvSpPr>
          <p:spPr bwMode="auto">
            <a:xfrm>
              <a:off x="2249" y="1454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91"/>
            <p:cNvSpPr>
              <a:spLocks noChangeArrowheads="1"/>
            </p:cNvSpPr>
            <p:nvPr/>
          </p:nvSpPr>
          <p:spPr bwMode="auto">
            <a:xfrm>
              <a:off x="2249" y="1455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92"/>
            <p:cNvSpPr>
              <a:spLocks noChangeArrowheads="1"/>
            </p:cNvSpPr>
            <p:nvPr/>
          </p:nvSpPr>
          <p:spPr bwMode="auto">
            <a:xfrm>
              <a:off x="2249" y="1458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93"/>
            <p:cNvSpPr>
              <a:spLocks noChangeArrowheads="1"/>
            </p:cNvSpPr>
            <p:nvPr/>
          </p:nvSpPr>
          <p:spPr bwMode="auto">
            <a:xfrm>
              <a:off x="2249" y="1462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94"/>
            <p:cNvSpPr>
              <a:spLocks noChangeArrowheads="1"/>
            </p:cNvSpPr>
            <p:nvPr/>
          </p:nvSpPr>
          <p:spPr bwMode="auto">
            <a:xfrm>
              <a:off x="2249" y="1466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95"/>
            <p:cNvSpPr>
              <a:spLocks noChangeArrowheads="1"/>
            </p:cNvSpPr>
            <p:nvPr/>
          </p:nvSpPr>
          <p:spPr bwMode="auto">
            <a:xfrm>
              <a:off x="2249" y="1470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96"/>
            <p:cNvSpPr>
              <a:spLocks noChangeArrowheads="1"/>
            </p:cNvSpPr>
            <p:nvPr/>
          </p:nvSpPr>
          <p:spPr bwMode="auto">
            <a:xfrm>
              <a:off x="2249" y="1474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97"/>
            <p:cNvSpPr>
              <a:spLocks noChangeArrowheads="1"/>
            </p:cNvSpPr>
            <p:nvPr/>
          </p:nvSpPr>
          <p:spPr bwMode="auto">
            <a:xfrm>
              <a:off x="2249" y="1478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98"/>
            <p:cNvSpPr>
              <a:spLocks noChangeArrowheads="1"/>
            </p:cNvSpPr>
            <p:nvPr/>
          </p:nvSpPr>
          <p:spPr bwMode="auto">
            <a:xfrm>
              <a:off x="2249" y="1482"/>
              <a:ext cx="25" cy="4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99"/>
            <p:cNvSpPr>
              <a:spLocks noChangeArrowheads="1"/>
            </p:cNvSpPr>
            <p:nvPr/>
          </p:nvSpPr>
          <p:spPr bwMode="auto">
            <a:xfrm>
              <a:off x="2249" y="1487"/>
              <a:ext cx="25" cy="3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100"/>
            <p:cNvSpPr>
              <a:spLocks noChangeArrowheads="1"/>
            </p:cNvSpPr>
            <p:nvPr/>
          </p:nvSpPr>
          <p:spPr bwMode="auto">
            <a:xfrm>
              <a:off x="2249" y="1491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101"/>
            <p:cNvSpPr>
              <a:spLocks noChangeArrowheads="1"/>
            </p:cNvSpPr>
            <p:nvPr/>
          </p:nvSpPr>
          <p:spPr bwMode="auto">
            <a:xfrm>
              <a:off x="2249" y="1495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102"/>
            <p:cNvSpPr>
              <a:spLocks noChangeArrowheads="1"/>
            </p:cNvSpPr>
            <p:nvPr/>
          </p:nvSpPr>
          <p:spPr bwMode="auto">
            <a:xfrm>
              <a:off x="2249" y="1499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103"/>
            <p:cNvSpPr>
              <a:spLocks noChangeArrowheads="1"/>
            </p:cNvSpPr>
            <p:nvPr/>
          </p:nvSpPr>
          <p:spPr bwMode="auto">
            <a:xfrm>
              <a:off x="2249" y="1503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104"/>
            <p:cNvSpPr>
              <a:spLocks noChangeArrowheads="1"/>
            </p:cNvSpPr>
            <p:nvPr/>
          </p:nvSpPr>
          <p:spPr bwMode="auto">
            <a:xfrm>
              <a:off x="2249" y="1507"/>
              <a:ext cx="25" cy="4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105"/>
            <p:cNvSpPr>
              <a:spLocks noChangeArrowheads="1"/>
            </p:cNvSpPr>
            <p:nvPr/>
          </p:nvSpPr>
          <p:spPr bwMode="auto">
            <a:xfrm>
              <a:off x="2249" y="1512"/>
              <a:ext cx="25" cy="2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106"/>
            <p:cNvSpPr>
              <a:spLocks noChangeArrowheads="1"/>
            </p:cNvSpPr>
            <p:nvPr/>
          </p:nvSpPr>
          <p:spPr bwMode="auto">
            <a:xfrm>
              <a:off x="2249" y="1515"/>
              <a:ext cx="25" cy="4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107"/>
            <p:cNvSpPr>
              <a:spLocks noChangeArrowheads="1"/>
            </p:cNvSpPr>
            <p:nvPr/>
          </p:nvSpPr>
          <p:spPr bwMode="auto">
            <a:xfrm>
              <a:off x="2249" y="1520"/>
              <a:ext cx="25" cy="2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108"/>
            <p:cNvSpPr>
              <a:spLocks noChangeArrowheads="1"/>
            </p:cNvSpPr>
            <p:nvPr/>
          </p:nvSpPr>
          <p:spPr bwMode="auto">
            <a:xfrm>
              <a:off x="2249" y="1523"/>
              <a:ext cx="25" cy="4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109"/>
            <p:cNvSpPr>
              <a:spLocks noChangeArrowheads="1"/>
            </p:cNvSpPr>
            <p:nvPr/>
          </p:nvSpPr>
          <p:spPr bwMode="auto">
            <a:xfrm>
              <a:off x="2249" y="1528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110"/>
            <p:cNvSpPr>
              <a:spLocks noChangeArrowheads="1"/>
            </p:cNvSpPr>
            <p:nvPr/>
          </p:nvSpPr>
          <p:spPr bwMode="auto">
            <a:xfrm>
              <a:off x="2249" y="1532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111"/>
            <p:cNvSpPr>
              <a:spLocks noChangeArrowheads="1"/>
            </p:cNvSpPr>
            <p:nvPr/>
          </p:nvSpPr>
          <p:spPr bwMode="auto">
            <a:xfrm>
              <a:off x="2249" y="1536"/>
              <a:ext cx="25" cy="4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112"/>
            <p:cNvSpPr>
              <a:spLocks noChangeArrowheads="1"/>
            </p:cNvSpPr>
            <p:nvPr/>
          </p:nvSpPr>
          <p:spPr bwMode="auto">
            <a:xfrm>
              <a:off x="2249" y="1541"/>
              <a:ext cx="25" cy="2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113"/>
            <p:cNvSpPr>
              <a:spLocks noChangeArrowheads="1"/>
            </p:cNvSpPr>
            <p:nvPr/>
          </p:nvSpPr>
          <p:spPr bwMode="auto">
            <a:xfrm>
              <a:off x="2249" y="1544"/>
              <a:ext cx="25" cy="4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114"/>
            <p:cNvSpPr>
              <a:spLocks noChangeArrowheads="1"/>
            </p:cNvSpPr>
            <p:nvPr/>
          </p:nvSpPr>
          <p:spPr bwMode="auto">
            <a:xfrm>
              <a:off x="2249" y="1549"/>
              <a:ext cx="25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115"/>
            <p:cNvSpPr>
              <a:spLocks noChangeArrowheads="1"/>
            </p:cNvSpPr>
            <p:nvPr/>
          </p:nvSpPr>
          <p:spPr bwMode="auto">
            <a:xfrm>
              <a:off x="2249" y="1553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116"/>
            <p:cNvSpPr>
              <a:spLocks noChangeArrowheads="1"/>
            </p:cNvSpPr>
            <p:nvPr/>
          </p:nvSpPr>
          <p:spPr bwMode="auto">
            <a:xfrm>
              <a:off x="2249" y="1557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117"/>
            <p:cNvSpPr>
              <a:spLocks noChangeArrowheads="1"/>
            </p:cNvSpPr>
            <p:nvPr/>
          </p:nvSpPr>
          <p:spPr bwMode="auto">
            <a:xfrm>
              <a:off x="2249" y="1561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118"/>
            <p:cNvSpPr>
              <a:spLocks noChangeArrowheads="1"/>
            </p:cNvSpPr>
            <p:nvPr/>
          </p:nvSpPr>
          <p:spPr bwMode="auto">
            <a:xfrm>
              <a:off x="2249" y="1565"/>
              <a:ext cx="25" cy="4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119"/>
            <p:cNvSpPr>
              <a:spLocks noChangeArrowheads="1"/>
            </p:cNvSpPr>
            <p:nvPr/>
          </p:nvSpPr>
          <p:spPr bwMode="auto">
            <a:xfrm>
              <a:off x="2249" y="1570"/>
              <a:ext cx="25" cy="3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120"/>
            <p:cNvSpPr>
              <a:spLocks noChangeArrowheads="1"/>
            </p:cNvSpPr>
            <p:nvPr/>
          </p:nvSpPr>
          <p:spPr bwMode="auto">
            <a:xfrm>
              <a:off x="2249" y="1574"/>
              <a:ext cx="25" cy="3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121"/>
            <p:cNvSpPr>
              <a:spLocks noChangeArrowheads="1"/>
            </p:cNvSpPr>
            <p:nvPr/>
          </p:nvSpPr>
          <p:spPr bwMode="auto">
            <a:xfrm>
              <a:off x="2249" y="1578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122"/>
            <p:cNvSpPr>
              <a:spLocks noChangeArrowheads="1"/>
            </p:cNvSpPr>
            <p:nvPr/>
          </p:nvSpPr>
          <p:spPr bwMode="auto">
            <a:xfrm>
              <a:off x="2249" y="1583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123"/>
            <p:cNvSpPr>
              <a:spLocks noChangeArrowheads="1"/>
            </p:cNvSpPr>
            <p:nvPr/>
          </p:nvSpPr>
          <p:spPr bwMode="auto">
            <a:xfrm>
              <a:off x="2249" y="1588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124"/>
            <p:cNvSpPr>
              <a:spLocks noChangeArrowheads="1"/>
            </p:cNvSpPr>
            <p:nvPr/>
          </p:nvSpPr>
          <p:spPr bwMode="auto">
            <a:xfrm>
              <a:off x="2249" y="1592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125"/>
            <p:cNvSpPr>
              <a:spLocks noChangeArrowheads="1"/>
            </p:cNvSpPr>
            <p:nvPr/>
          </p:nvSpPr>
          <p:spPr bwMode="auto">
            <a:xfrm>
              <a:off x="2249" y="1596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126"/>
            <p:cNvSpPr>
              <a:spLocks noChangeArrowheads="1"/>
            </p:cNvSpPr>
            <p:nvPr/>
          </p:nvSpPr>
          <p:spPr bwMode="auto">
            <a:xfrm>
              <a:off x="2249" y="1600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127"/>
            <p:cNvSpPr>
              <a:spLocks noChangeArrowheads="1"/>
            </p:cNvSpPr>
            <p:nvPr/>
          </p:nvSpPr>
          <p:spPr bwMode="auto">
            <a:xfrm>
              <a:off x="2249" y="1604"/>
              <a:ext cx="25" cy="4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128"/>
            <p:cNvSpPr>
              <a:spLocks noChangeArrowheads="1"/>
            </p:cNvSpPr>
            <p:nvPr/>
          </p:nvSpPr>
          <p:spPr bwMode="auto">
            <a:xfrm>
              <a:off x="2249" y="1609"/>
              <a:ext cx="25" cy="2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129"/>
            <p:cNvSpPr>
              <a:spLocks noChangeArrowheads="1"/>
            </p:cNvSpPr>
            <p:nvPr/>
          </p:nvSpPr>
          <p:spPr bwMode="auto">
            <a:xfrm>
              <a:off x="2249" y="1612"/>
              <a:ext cx="25" cy="4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130"/>
            <p:cNvSpPr>
              <a:spLocks noChangeArrowheads="1"/>
            </p:cNvSpPr>
            <p:nvPr/>
          </p:nvSpPr>
          <p:spPr bwMode="auto">
            <a:xfrm>
              <a:off x="2249" y="1617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131"/>
            <p:cNvSpPr>
              <a:spLocks noChangeArrowheads="1"/>
            </p:cNvSpPr>
            <p:nvPr/>
          </p:nvSpPr>
          <p:spPr bwMode="auto">
            <a:xfrm>
              <a:off x="2249" y="1621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132"/>
            <p:cNvSpPr>
              <a:spLocks noChangeArrowheads="1"/>
            </p:cNvSpPr>
            <p:nvPr/>
          </p:nvSpPr>
          <p:spPr bwMode="auto">
            <a:xfrm>
              <a:off x="2249" y="1625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133"/>
            <p:cNvSpPr>
              <a:spLocks noChangeArrowheads="1"/>
            </p:cNvSpPr>
            <p:nvPr/>
          </p:nvSpPr>
          <p:spPr bwMode="auto">
            <a:xfrm>
              <a:off x="2249" y="1629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134"/>
            <p:cNvSpPr>
              <a:spLocks noChangeArrowheads="1"/>
            </p:cNvSpPr>
            <p:nvPr/>
          </p:nvSpPr>
          <p:spPr bwMode="auto">
            <a:xfrm>
              <a:off x="2249" y="1633"/>
              <a:ext cx="25" cy="4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135"/>
            <p:cNvSpPr>
              <a:spLocks noChangeArrowheads="1"/>
            </p:cNvSpPr>
            <p:nvPr/>
          </p:nvSpPr>
          <p:spPr bwMode="auto">
            <a:xfrm>
              <a:off x="2249" y="1638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136"/>
            <p:cNvSpPr>
              <a:spLocks noChangeArrowheads="1"/>
            </p:cNvSpPr>
            <p:nvPr/>
          </p:nvSpPr>
          <p:spPr bwMode="auto">
            <a:xfrm>
              <a:off x="2249" y="1642"/>
              <a:ext cx="25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137"/>
            <p:cNvSpPr>
              <a:spLocks noChangeArrowheads="1"/>
            </p:cNvSpPr>
            <p:nvPr/>
          </p:nvSpPr>
          <p:spPr bwMode="auto">
            <a:xfrm>
              <a:off x="2249" y="1646"/>
              <a:ext cx="25" cy="3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138"/>
            <p:cNvSpPr>
              <a:spLocks noChangeArrowheads="1"/>
            </p:cNvSpPr>
            <p:nvPr/>
          </p:nvSpPr>
          <p:spPr bwMode="auto">
            <a:xfrm>
              <a:off x="2249" y="1650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139"/>
            <p:cNvSpPr>
              <a:spLocks noChangeArrowheads="1"/>
            </p:cNvSpPr>
            <p:nvPr/>
          </p:nvSpPr>
          <p:spPr bwMode="auto">
            <a:xfrm>
              <a:off x="2249" y="1654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140"/>
            <p:cNvSpPr>
              <a:spLocks noChangeArrowheads="1"/>
            </p:cNvSpPr>
            <p:nvPr/>
          </p:nvSpPr>
          <p:spPr bwMode="auto">
            <a:xfrm>
              <a:off x="2249" y="1658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141"/>
            <p:cNvSpPr>
              <a:spLocks noChangeArrowheads="1"/>
            </p:cNvSpPr>
            <p:nvPr/>
          </p:nvSpPr>
          <p:spPr bwMode="auto">
            <a:xfrm>
              <a:off x="2249" y="1662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142"/>
            <p:cNvSpPr>
              <a:spLocks noChangeArrowheads="1"/>
            </p:cNvSpPr>
            <p:nvPr/>
          </p:nvSpPr>
          <p:spPr bwMode="auto">
            <a:xfrm>
              <a:off x="2249" y="1666"/>
              <a:ext cx="25" cy="4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143"/>
            <p:cNvSpPr>
              <a:spLocks noChangeArrowheads="1"/>
            </p:cNvSpPr>
            <p:nvPr/>
          </p:nvSpPr>
          <p:spPr bwMode="auto">
            <a:xfrm>
              <a:off x="2249" y="1671"/>
              <a:ext cx="25" cy="2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144"/>
            <p:cNvSpPr>
              <a:spLocks noChangeArrowheads="1"/>
            </p:cNvSpPr>
            <p:nvPr/>
          </p:nvSpPr>
          <p:spPr bwMode="auto">
            <a:xfrm>
              <a:off x="2249" y="1674"/>
              <a:ext cx="25" cy="4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145"/>
            <p:cNvSpPr>
              <a:spLocks noChangeArrowheads="1"/>
            </p:cNvSpPr>
            <p:nvPr/>
          </p:nvSpPr>
          <p:spPr bwMode="auto">
            <a:xfrm>
              <a:off x="2249" y="1679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146"/>
            <p:cNvSpPr>
              <a:spLocks noChangeArrowheads="1"/>
            </p:cNvSpPr>
            <p:nvPr/>
          </p:nvSpPr>
          <p:spPr bwMode="auto">
            <a:xfrm>
              <a:off x="2249" y="1683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147"/>
            <p:cNvSpPr>
              <a:spLocks noChangeArrowheads="1"/>
            </p:cNvSpPr>
            <p:nvPr/>
          </p:nvSpPr>
          <p:spPr bwMode="auto">
            <a:xfrm>
              <a:off x="2249" y="1687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148"/>
            <p:cNvSpPr>
              <a:spLocks noChangeArrowheads="1"/>
            </p:cNvSpPr>
            <p:nvPr/>
          </p:nvSpPr>
          <p:spPr bwMode="auto">
            <a:xfrm>
              <a:off x="2249" y="1691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149"/>
            <p:cNvSpPr>
              <a:spLocks noChangeArrowheads="1"/>
            </p:cNvSpPr>
            <p:nvPr/>
          </p:nvSpPr>
          <p:spPr bwMode="auto">
            <a:xfrm>
              <a:off x="2249" y="1695"/>
              <a:ext cx="25" cy="4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Rectangle 150"/>
            <p:cNvSpPr>
              <a:spLocks noChangeArrowheads="1"/>
            </p:cNvSpPr>
            <p:nvPr/>
          </p:nvSpPr>
          <p:spPr bwMode="auto">
            <a:xfrm>
              <a:off x="2249" y="1700"/>
              <a:ext cx="25" cy="2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Rectangle 151"/>
            <p:cNvSpPr>
              <a:spLocks noChangeArrowheads="1"/>
            </p:cNvSpPr>
            <p:nvPr/>
          </p:nvSpPr>
          <p:spPr bwMode="auto">
            <a:xfrm>
              <a:off x="2249" y="1703"/>
              <a:ext cx="25" cy="4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Rectangle 152"/>
            <p:cNvSpPr>
              <a:spLocks noChangeArrowheads="1"/>
            </p:cNvSpPr>
            <p:nvPr/>
          </p:nvSpPr>
          <p:spPr bwMode="auto">
            <a:xfrm>
              <a:off x="2249" y="1708"/>
              <a:ext cx="25" cy="3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Rectangle 153"/>
            <p:cNvSpPr>
              <a:spLocks noChangeArrowheads="1"/>
            </p:cNvSpPr>
            <p:nvPr/>
          </p:nvSpPr>
          <p:spPr bwMode="auto">
            <a:xfrm>
              <a:off x="2249" y="1712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Rectangle 154"/>
            <p:cNvSpPr>
              <a:spLocks noChangeArrowheads="1"/>
            </p:cNvSpPr>
            <p:nvPr/>
          </p:nvSpPr>
          <p:spPr bwMode="auto">
            <a:xfrm>
              <a:off x="2249" y="1716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Rectangle 155"/>
            <p:cNvSpPr>
              <a:spLocks noChangeArrowheads="1"/>
            </p:cNvSpPr>
            <p:nvPr/>
          </p:nvSpPr>
          <p:spPr bwMode="auto">
            <a:xfrm>
              <a:off x="2250" y="1454"/>
              <a:ext cx="24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AutoShape 156"/>
            <p:cNvSpPr>
              <a:spLocks noChangeAspect="1" noChangeArrowheads="1"/>
            </p:cNvSpPr>
            <p:nvPr/>
          </p:nvSpPr>
          <p:spPr bwMode="auto">
            <a:xfrm>
              <a:off x="2441" y="1442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9" name="Picture 15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" y="1442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0" name="Rectangle 158"/>
            <p:cNvSpPr>
              <a:spLocks noChangeArrowheads="1"/>
            </p:cNvSpPr>
            <p:nvPr/>
          </p:nvSpPr>
          <p:spPr bwMode="auto">
            <a:xfrm>
              <a:off x="2441" y="1443"/>
              <a:ext cx="20" cy="10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1" name="Picture 15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" y="1430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2" name="Picture 16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" y="1430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3" name="Rectangle 161"/>
            <p:cNvSpPr>
              <a:spLocks noChangeArrowheads="1"/>
            </p:cNvSpPr>
            <p:nvPr/>
          </p:nvSpPr>
          <p:spPr bwMode="auto">
            <a:xfrm>
              <a:off x="2414" y="1468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Line 162"/>
            <p:cNvSpPr>
              <a:spLocks noChangeShapeType="1"/>
            </p:cNvSpPr>
            <p:nvPr/>
          </p:nvSpPr>
          <p:spPr bwMode="auto">
            <a:xfrm>
              <a:off x="2414" y="1430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63"/>
            <p:cNvSpPr>
              <a:spLocks noChangeShapeType="1"/>
            </p:cNvSpPr>
            <p:nvPr/>
          </p:nvSpPr>
          <p:spPr bwMode="auto">
            <a:xfrm>
              <a:off x="2462" y="1430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Rectangle 164"/>
            <p:cNvSpPr>
              <a:spLocks noChangeArrowheads="1"/>
            </p:cNvSpPr>
            <p:nvPr/>
          </p:nvSpPr>
          <p:spPr bwMode="auto">
            <a:xfrm>
              <a:off x="2422" y="1475"/>
              <a:ext cx="32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2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Rectangle 166"/>
            <p:cNvSpPr>
              <a:spLocks noChangeArrowheads="1"/>
            </p:cNvSpPr>
            <p:nvPr/>
          </p:nvSpPr>
          <p:spPr bwMode="auto">
            <a:xfrm>
              <a:off x="2426" y="1481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Rectangle 167"/>
            <p:cNvSpPr>
              <a:spLocks noChangeArrowheads="1"/>
            </p:cNvSpPr>
            <p:nvPr/>
          </p:nvSpPr>
          <p:spPr bwMode="auto">
            <a:xfrm>
              <a:off x="2434" y="1481"/>
              <a:ext cx="8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Rectangle 168"/>
            <p:cNvSpPr>
              <a:spLocks noChangeArrowheads="1"/>
            </p:cNvSpPr>
            <p:nvPr/>
          </p:nvSpPr>
          <p:spPr bwMode="auto">
            <a:xfrm>
              <a:off x="2425" y="1477"/>
              <a:ext cx="0" cy="3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Rectangle 169"/>
            <p:cNvSpPr>
              <a:spLocks noChangeArrowheads="1"/>
            </p:cNvSpPr>
            <p:nvPr/>
          </p:nvSpPr>
          <p:spPr bwMode="auto">
            <a:xfrm>
              <a:off x="2426" y="1477"/>
              <a:ext cx="0" cy="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0" cy="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Rectangle 171"/>
            <p:cNvSpPr>
              <a:spLocks noChangeArrowheads="1"/>
            </p:cNvSpPr>
            <p:nvPr/>
          </p:nvSpPr>
          <p:spPr bwMode="auto">
            <a:xfrm>
              <a:off x="2427" y="1477"/>
              <a:ext cx="0" cy="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0" cy="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Rectangle 173"/>
            <p:cNvSpPr>
              <a:spLocks noChangeArrowheads="1"/>
            </p:cNvSpPr>
            <p:nvPr/>
          </p:nvSpPr>
          <p:spPr bwMode="auto">
            <a:xfrm>
              <a:off x="2428" y="1477"/>
              <a:ext cx="0" cy="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Rectangle 174"/>
            <p:cNvSpPr>
              <a:spLocks noChangeArrowheads="1"/>
            </p:cNvSpPr>
            <p:nvPr/>
          </p:nvSpPr>
          <p:spPr bwMode="auto">
            <a:xfrm>
              <a:off x="2429" y="1477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0" cy="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Rectangle 176"/>
            <p:cNvSpPr>
              <a:spLocks noChangeArrowheads="1"/>
            </p:cNvSpPr>
            <p:nvPr/>
          </p:nvSpPr>
          <p:spPr bwMode="auto">
            <a:xfrm>
              <a:off x="2430" y="1477"/>
              <a:ext cx="0" cy="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Rectangle 177"/>
            <p:cNvSpPr>
              <a:spLocks noChangeArrowheads="1"/>
            </p:cNvSpPr>
            <p:nvPr/>
          </p:nvSpPr>
          <p:spPr bwMode="auto">
            <a:xfrm>
              <a:off x="2431" y="1477"/>
              <a:ext cx="0" cy="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0" cy="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179"/>
            <p:cNvSpPr>
              <a:spLocks noChangeArrowheads="1"/>
            </p:cNvSpPr>
            <p:nvPr/>
          </p:nvSpPr>
          <p:spPr bwMode="auto">
            <a:xfrm>
              <a:off x="2432" y="1477"/>
              <a:ext cx="0" cy="3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0" cy="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181"/>
            <p:cNvSpPr>
              <a:spLocks noChangeArrowheads="1"/>
            </p:cNvSpPr>
            <p:nvPr/>
          </p:nvSpPr>
          <p:spPr bwMode="auto">
            <a:xfrm>
              <a:off x="2433" y="1477"/>
              <a:ext cx="0" cy="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182"/>
            <p:cNvSpPr>
              <a:spLocks noChangeArrowheads="1"/>
            </p:cNvSpPr>
            <p:nvPr/>
          </p:nvSpPr>
          <p:spPr bwMode="auto">
            <a:xfrm>
              <a:off x="2434" y="1477"/>
              <a:ext cx="0" cy="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0" cy="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Rectangle 184"/>
            <p:cNvSpPr>
              <a:spLocks noChangeArrowheads="1"/>
            </p:cNvSpPr>
            <p:nvPr/>
          </p:nvSpPr>
          <p:spPr bwMode="auto">
            <a:xfrm>
              <a:off x="2435" y="1477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Rectangle 185"/>
            <p:cNvSpPr>
              <a:spLocks noChangeArrowheads="1"/>
            </p:cNvSpPr>
            <p:nvPr/>
          </p:nvSpPr>
          <p:spPr bwMode="auto">
            <a:xfrm>
              <a:off x="2436" y="1477"/>
              <a:ext cx="0" cy="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0" cy="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Rectangle 187"/>
            <p:cNvSpPr>
              <a:spLocks noChangeArrowheads="1"/>
            </p:cNvSpPr>
            <p:nvPr/>
          </p:nvSpPr>
          <p:spPr bwMode="auto">
            <a:xfrm>
              <a:off x="2437" y="1477"/>
              <a:ext cx="0" cy="3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Rectangle 188"/>
            <p:cNvSpPr>
              <a:spLocks noChangeArrowheads="1"/>
            </p:cNvSpPr>
            <p:nvPr/>
          </p:nvSpPr>
          <p:spPr bwMode="auto">
            <a:xfrm>
              <a:off x="2438" y="1477"/>
              <a:ext cx="0" cy="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0" cy="3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Rectangle 190"/>
            <p:cNvSpPr>
              <a:spLocks noChangeArrowheads="1"/>
            </p:cNvSpPr>
            <p:nvPr/>
          </p:nvSpPr>
          <p:spPr bwMode="auto">
            <a:xfrm>
              <a:off x="2439" y="1477"/>
              <a:ext cx="0" cy="3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0" cy="3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Rectangle 192"/>
            <p:cNvSpPr>
              <a:spLocks noChangeArrowheads="1"/>
            </p:cNvSpPr>
            <p:nvPr/>
          </p:nvSpPr>
          <p:spPr bwMode="auto">
            <a:xfrm>
              <a:off x="2440" y="1477"/>
              <a:ext cx="0" cy="3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Rectangle 193"/>
            <p:cNvSpPr>
              <a:spLocks noChangeArrowheads="1"/>
            </p:cNvSpPr>
            <p:nvPr/>
          </p:nvSpPr>
          <p:spPr bwMode="auto">
            <a:xfrm>
              <a:off x="2441" y="1477"/>
              <a:ext cx="0" cy="3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Rectangle 195"/>
            <p:cNvSpPr>
              <a:spLocks noChangeArrowheads="1"/>
            </p:cNvSpPr>
            <p:nvPr/>
          </p:nvSpPr>
          <p:spPr bwMode="auto">
            <a:xfrm>
              <a:off x="2442" y="1477"/>
              <a:ext cx="0" cy="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Rectangle 196"/>
            <p:cNvSpPr>
              <a:spLocks noChangeArrowheads="1"/>
            </p:cNvSpPr>
            <p:nvPr/>
          </p:nvSpPr>
          <p:spPr bwMode="auto">
            <a:xfrm>
              <a:off x="2443" y="1477"/>
              <a:ext cx="0" cy="3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0" cy="3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Rectangle 198"/>
            <p:cNvSpPr>
              <a:spLocks noChangeArrowheads="1"/>
            </p:cNvSpPr>
            <p:nvPr/>
          </p:nvSpPr>
          <p:spPr bwMode="auto">
            <a:xfrm>
              <a:off x="2444" y="1477"/>
              <a:ext cx="0" cy="3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0" cy="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Rectangle 200"/>
            <p:cNvSpPr>
              <a:spLocks noChangeArrowheads="1"/>
            </p:cNvSpPr>
            <p:nvPr/>
          </p:nvSpPr>
          <p:spPr bwMode="auto">
            <a:xfrm>
              <a:off x="2445" y="1477"/>
              <a:ext cx="0" cy="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201"/>
            <p:cNvSpPr>
              <a:spLocks noChangeArrowheads="1"/>
            </p:cNvSpPr>
            <p:nvPr/>
          </p:nvSpPr>
          <p:spPr bwMode="auto">
            <a:xfrm>
              <a:off x="2446" y="1477"/>
              <a:ext cx="0" cy="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0" cy="3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Rectangle 203"/>
            <p:cNvSpPr>
              <a:spLocks noChangeArrowheads="1"/>
            </p:cNvSpPr>
            <p:nvPr/>
          </p:nvSpPr>
          <p:spPr bwMode="auto">
            <a:xfrm>
              <a:off x="2447" y="1477"/>
              <a:ext cx="0" cy="3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6" name="Group 204"/>
          <p:cNvGrpSpPr>
            <a:grpSpLocks/>
          </p:cNvGrpSpPr>
          <p:nvPr/>
        </p:nvGrpSpPr>
        <p:grpSpPr bwMode="auto">
          <a:xfrm>
            <a:off x="3866010" y="1995491"/>
            <a:ext cx="1493837" cy="974725"/>
            <a:chOff x="2241" y="1257"/>
            <a:chExt cx="941" cy="614"/>
          </a:xfrm>
        </p:grpSpPr>
        <p:sp>
          <p:nvSpPr>
            <p:cNvPr id="217" name="Rectangle 205"/>
            <p:cNvSpPr>
              <a:spLocks noChangeArrowheads="1"/>
            </p:cNvSpPr>
            <p:nvPr/>
          </p:nvSpPr>
          <p:spPr bwMode="auto">
            <a:xfrm>
              <a:off x="2448" y="1477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Rectangle 206"/>
            <p:cNvSpPr>
              <a:spLocks noChangeArrowheads="1"/>
            </p:cNvSpPr>
            <p:nvPr/>
          </p:nvSpPr>
          <p:spPr bwMode="auto">
            <a:xfrm>
              <a:off x="2448" y="1477"/>
              <a:ext cx="0" cy="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Rectangle 207"/>
            <p:cNvSpPr>
              <a:spLocks noChangeArrowheads="1"/>
            </p:cNvSpPr>
            <p:nvPr/>
          </p:nvSpPr>
          <p:spPr bwMode="auto">
            <a:xfrm>
              <a:off x="2449" y="1477"/>
              <a:ext cx="0" cy="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Rectangle 208"/>
            <p:cNvSpPr>
              <a:spLocks noChangeArrowheads="1"/>
            </p:cNvSpPr>
            <p:nvPr/>
          </p:nvSpPr>
          <p:spPr bwMode="auto">
            <a:xfrm>
              <a:off x="2450" y="1477"/>
              <a:ext cx="0" cy="3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Rectangle 209"/>
            <p:cNvSpPr>
              <a:spLocks noChangeArrowheads="1"/>
            </p:cNvSpPr>
            <p:nvPr/>
          </p:nvSpPr>
          <p:spPr bwMode="auto">
            <a:xfrm>
              <a:off x="2443" y="1481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10"/>
            <p:cNvSpPr>
              <a:spLocks noChangeArrowheads="1"/>
            </p:cNvSpPr>
            <p:nvPr/>
          </p:nvSpPr>
          <p:spPr bwMode="auto">
            <a:xfrm>
              <a:off x="2241" y="1411"/>
              <a:ext cx="249" cy="326"/>
            </a:xfrm>
            <a:custGeom>
              <a:avLst/>
              <a:gdLst>
                <a:gd name="T0" fmla="*/ 66 w 499"/>
                <a:gd name="T1" fmla="*/ 654 h 654"/>
                <a:gd name="T2" fmla="*/ 66 w 499"/>
                <a:gd name="T3" fmla="*/ 635 h 654"/>
                <a:gd name="T4" fmla="*/ 0 w 499"/>
                <a:gd name="T5" fmla="*/ 635 h 654"/>
                <a:gd name="T6" fmla="*/ 0 w 499"/>
                <a:gd name="T7" fmla="*/ 67 h 654"/>
                <a:gd name="T8" fmla="*/ 19 w 499"/>
                <a:gd name="T9" fmla="*/ 48 h 654"/>
                <a:gd name="T10" fmla="*/ 66 w 499"/>
                <a:gd name="T11" fmla="*/ 48 h 654"/>
                <a:gd name="T12" fmla="*/ 66 w 499"/>
                <a:gd name="T13" fmla="*/ 38 h 654"/>
                <a:gd name="T14" fmla="*/ 104 w 499"/>
                <a:gd name="T15" fmla="*/ 0 h 654"/>
                <a:gd name="T16" fmla="*/ 499 w 499"/>
                <a:gd name="T17" fmla="*/ 0 h 654"/>
                <a:gd name="T18" fmla="*/ 499 w 499"/>
                <a:gd name="T19" fmla="*/ 616 h 654"/>
                <a:gd name="T20" fmla="*/ 460 w 499"/>
                <a:gd name="T21" fmla="*/ 654 h 654"/>
                <a:gd name="T22" fmla="*/ 66 w 499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654">
                  <a:moveTo>
                    <a:pt x="66" y="654"/>
                  </a:moveTo>
                  <a:lnTo>
                    <a:pt x="66" y="635"/>
                  </a:lnTo>
                  <a:lnTo>
                    <a:pt x="0" y="635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6" y="48"/>
                  </a:lnTo>
                  <a:lnTo>
                    <a:pt x="66" y="38"/>
                  </a:lnTo>
                  <a:lnTo>
                    <a:pt x="104" y="0"/>
                  </a:lnTo>
                  <a:lnTo>
                    <a:pt x="499" y="0"/>
                  </a:lnTo>
                  <a:lnTo>
                    <a:pt x="499" y="616"/>
                  </a:lnTo>
                  <a:lnTo>
                    <a:pt x="460" y="654"/>
                  </a:lnTo>
                  <a:lnTo>
                    <a:pt x="66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Rectangle 211"/>
            <p:cNvSpPr>
              <a:spLocks noChangeArrowheads="1"/>
            </p:cNvSpPr>
            <p:nvPr/>
          </p:nvSpPr>
          <p:spPr bwMode="auto">
            <a:xfrm>
              <a:off x="2280" y="1754"/>
              <a:ext cx="269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13607" rIns="0" bIns="0">
              <a:spAutoFit/>
            </a:bodyPr>
            <a:lstStyle/>
            <a:p>
              <a:pPr hangingPunct="1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</a:rPr>
                <a:t>IN2P3</a:t>
              </a:r>
            </a:p>
          </p:txBody>
        </p:sp>
        <p:sp>
          <p:nvSpPr>
            <p:cNvPr id="224" name="Freeform 212"/>
            <p:cNvSpPr>
              <a:spLocks noChangeArrowheads="1"/>
            </p:cNvSpPr>
            <p:nvPr/>
          </p:nvSpPr>
          <p:spPr bwMode="auto">
            <a:xfrm>
              <a:off x="2939" y="1570"/>
              <a:ext cx="237" cy="16"/>
            </a:xfrm>
            <a:custGeom>
              <a:avLst/>
              <a:gdLst>
                <a:gd name="T0" fmla="*/ 0 w 477"/>
                <a:gd name="T1" fmla="*/ 4 h 35"/>
                <a:gd name="T2" fmla="*/ 0 w 477"/>
                <a:gd name="T3" fmla="*/ 17 h 35"/>
                <a:gd name="T4" fmla="*/ 17 w 477"/>
                <a:gd name="T5" fmla="*/ 17 h 35"/>
                <a:gd name="T6" fmla="*/ 17 w 477"/>
                <a:gd name="T7" fmla="*/ 4 h 35"/>
                <a:gd name="T8" fmla="*/ 0 w 477"/>
                <a:gd name="T9" fmla="*/ 4 h 35"/>
                <a:gd name="T10" fmla="*/ 70 w 477"/>
                <a:gd name="T11" fmla="*/ 23 h 35"/>
                <a:gd name="T12" fmla="*/ 70 w 477"/>
                <a:gd name="T13" fmla="*/ 35 h 35"/>
                <a:gd name="T14" fmla="*/ 86 w 477"/>
                <a:gd name="T15" fmla="*/ 35 h 35"/>
                <a:gd name="T16" fmla="*/ 86 w 477"/>
                <a:gd name="T17" fmla="*/ 23 h 35"/>
                <a:gd name="T18" fmla="*/ 70 w 477"/>
                <a:gd name="T19" fmla="*/ 23 h 35"/>
                <a:gd name="T20" fmla="*/ 307 w 477"/>
                <a:gd name="T21" fmla="*/ 23 h 35"/>
                <a:gd name="T22" fmla="*/ 307 w 477"/>
                <a:gd name="T23" fmla="*/ 35 h 35"/>
                <a:gd name="T24" fmla="*/ 290 w 477"/>
                <a:gd name="T25" fmla="*/ 35 h 35"/>
                <a:gd name="T26" fmla="*/ 290 w 477"/>
                <a:gd name="T27" fmla="*/ 23 h 35"/>
                <a:gd name="T28" fmla="*/ 307 w 477"/>
                <a:gd name="T29" fmla="*/ 23 h 35"/>
                <a:gd name="T30" fmla="*/ 327 w 477"/>
                <a:gd name="T31" fmla="*/ 23 h 35"/>
                <a:gd name="T32" fmla="*/ 327 w 477"/>
                <a:gd name="T33" fmla="*/ 35 h 35"/>
                <a:gd name="T34" fmla="*/ 343 w 477"/>
                <a:gd name="T35" fmla="*/ 35 h 35"/>
                <a:gd name="T36" fmla="*/ 343 w 477"/>
                <a:gd name="T37" fmla="*/ 23 h 35"/>
                <a:gd name="T38" fmla="*/ 327 w 477"/>
                <a:gd name="T39" fmla="*/ 23 h 35"/>
                <a:gd name="T40" fmla="*/ 425 w 477"/>
                <a:gd name="T41" fmla="*/ 23 h 35"/>
                <a:gd name="T42" fmla="*/ 425 w 477"/>
                <a:gd name="T43" fmla="*/ 35 h 35"/>
                <a:gd name="T44" fmla="*/ 442 w 477"/>
                <a:gd name="T45" fmla="*/ 35 h 35"/>
                <a:gd name="T46" fmla="*/ 442 w 477"/>
                <a:gd name="T47" fmla="*/ 23 h 35"/>
                <a:gd name="T48" fmla="*/ 425 w 477"/>
                <a:gd name="T49" fmla="*/ 23 h 35"/>
                <a:gd name="T50" fmla="*/ 461 w 477"/>
                <a:gd name="T51" fmla="*/ 0 h 35"/>
                <a:gd name="T52" fmla="*/ 461 w 477"/>
                <a:gd name="T53" fmla="*/ 14 h 35"/>
                <a:gd name="T54" fmla="*/ 477 w 477"/>
                <a:gd name="T55" fmla="*/ 14 h 35"/>
                <a:gd name="T56" fmla="*/ 477 w 477"/>
                <a:gd name="T57" fmla="*/ 0 h 35"/>
                <a:gd name="T58" fmla="*/ 461 w 477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7" h="35">
                  <a:moveTo>
                    <a:pt x="0" y="4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0" y="4"/>
                  </a:lnTo>
                  <a:close/>
                  <a:moveTo>
                    <a:pt x="70" y="23"/>
                  </a:moveTo>
                  <a:lnTo>
                    <a:pt x="70" y="35"/>
                  </a:lnTo>
                  <a:lnTo>
                    <a:pt x="86" y="35"/>
                  </a:lnTo>
                  <a:lnTo>
                    <a:pt x="86" y="23"/>
                  </a:lnTo>
                  <a:lnTo>
                    <a:pt x="70" y="23"/>
                  </a:lnTo>
                  <a:close/>
                  <a:moveTo>
                    <a:pt x="307" y="23"/>
                  </a:moveTo>
                  <a:lnTo>
                    <a:pt x="307" y="35"/>
                  </a:lnTo>
                  <a:lnTo>
                    <a:pt x="290" y="35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5"/>
                  </a:lnTo>
                  <a:lnTo>
                    <a:pt x="343" y="35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5"/>
                  </a:lnTo>
                  <a:lnTo>
                    <a:pt x="442" y="35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1" y="0"/>
                  </a:moveTo>
                  <a:lnTo>
                    <a:pt x="461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Rectangle 213"/>
            <p:cNvSpPr>
              <a:spLocks noChangeArrowheads="1"/>
            </p:cNvSpPr>
            <p:nvPr/>
          </p:nvSpPr>
          <p:spPr bwMode="auto">
            <a:xfrm>
              <a:off x="2939" y="1571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Rectangle 214"/>
            <p:cNvSpPr>
              <a:spLocks noChangeArrowheads="1"/>
            </p:cNvSpPr>
            <p:nvPr/>
          </p:nvSpPr>
          <p:spPr bwMode="auto">
            <a:xfrm>
              <a:off x="2973" y="158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Rectangle 215"/>
            <p:cNvSpPr>
              <a:spLocks noChangeArrowheads="1"/>
            </p:cNvSpPr>
            <p:nvPr/>
          </p:nvSpPr>
          <p:spPr bwMode="auto">
            <a:xfrm>
              <a:off x="3084" y="158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Rectangle 216"/>
            <p:cNvSpPr>
              <a:spLocks noChangeArrowheads="1"/>
            </p:cNvSpPr>
            <p:nvPr/>
          </p:nvSpPr>
          <p:spPr bwMode="auto">
            <a:xfrm>
              <a:off x="3102" y="158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Rectangle 217"/>
            <p:cNvSpPr>
              <a:spLocks noChangeArrowheads="1"/>
            </p:cNvSpPr>
            <p:nvPr/>
          </p:nvSpPr>
          <p:spPr bwMode="auto">
            <a:xfrm>
              <a:off x="3151" y="158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Rectangle 218"/>
            <p:cNvSpPr>
              <a:spLocks noChangeArrowheads="1"/>
            </p:cNvSpPr>
            <p:nvPr/>
          </p:nvSpPr>
          <p:spPr bwMode="auto">
            <a:xfrm>
              <a:off x="3169" y="157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9"/>
            <p:cNvSpPr>
              <a:spLocks noChangeArrowheads="1"/>
            </p:cNvSpPr>
            <p:nvPr/>
          </p:nvSpPr>
          <p:spPr bwMode="auto">
            <a:xfrm>
              <a:off x="3164" y="1257"/>
              <a:ext cx="18" cy="326"/>
            </a:xfrm>
            <a:custGeom>
              <a:avLst/>
              <a:gdLst>
                <a:gd name="T0" fmla="*/ 0 w 38"/>
                <a:gd name="T1" fmla="*/ 654 h 654"/>
                <a:gd name="T2" fmla="*/ 38 w 38"/>
                <a:gd name="T3" fmla="*/ 616 h 654"/>
                <a:gd name="T4" fmla="*/ 38 w 38"/>
                <a:gd name="T5" fmla="*/ 0 h 654"/>
                <a:gd name="T6" fmla="*/ 0 w 38"/>
                <a:gd name="T7" fmla="*/ 39 h 654"/>
                <a:gd name="T8" fmla="*/ 0 w 3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20"/>
            <p:cNvSpPr>
              <a:spLocks noChangeArrowheads="1"/>
            </p:cNvSpPr>
            <p:nvPr/>
          </p:nvSpPr>
          <p:spPr bwMode="auto">
            <a:xfrm>
              <a:off x="3097" y="1257"/>
              <a:ext cx="85" cy="19"/>
            </a:xfrm>
            <a:custGeom>
              <a:avLst/>
              <a:gdLst>
                <a:gd name="T0" fmla="*/ 0 w 173"/>
                <a:gd name="T1" fmla="*/ 39 h 39"/>
                <a:gd name="T2" fmla="*/ 39 w 173"/>
                <a:gd name="T3" fmla="*/ 0 h 39"/>
                <a:gd name="T4" fmla="*/ 173 w 173"/>
                <a:gd name="T5" fmla="*/ 0 h 39"/>
                <a:gd name="T6" fmla="*/ 135 w 173"/>
                <a:gd name="T7" fmla="*/ 39 h 39"/>
                <a:gd name="T8" fmla="*/ 0 w 173"/>
                <a:gd name="T9" fmla="*/ 39 h 39"/>
                <a:gd name="T10" fmla="*/ 0 w 17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1"/>
            <p:cNvSpPr>
              <a:spLocks noChangeArrowheads="1"/>
            </p:cNvSpPr>
            <p:nvPr/>
          </p:nvSpPr>
          <p:spPr bwMode="auto">
            <a:xfrm>
              <a:off x="2934" y="1281"/>
              <a:ext cx="33" cy="9"/>
            </a:xfrm>
            <a:custGeom>
              <a:avLst/>
              <a:gdLst>
                <a:gd name="T0" fmla="*/ 0 w 68"/>
                <a:gd name="T1" fmla="*/ 20 h 20"/>
                <a:gd name="T2" fmla="*/ 19 w 68"/>
                <a:gd name="T3" fmla="*/ 0 h 20"/>
                <a:gd name="T4" fmla="*/ 68 w 68"/>
                <a:gd name="T5" fmla="*/ 0 h 20"/>
                <a:gd name="T6" fmla="*/ 68 w 68"/>
                <a:gd name="T7" fmla="*/ 20 h 20"/>
                <a:gd name="T8" fmla="*/ 0 w 68"/>
                <a:gd name="T9" fmla="*/ 20 h 20"/>
                <a:gd name="T10" fmla="*/ 0 w 6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0">
                  <a:moveTo>
                    <a:pt x="0" y="20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2"/>
            <p:cNvSpPr>
              <a:spLocks noChangeArrowheads="1"/>
            </p:cNvSpPr>
            <p:nvPr/>
          </p:nvSpPr>
          <p:spPr bwMode="auto">
            <a:xfrm>
              <a:off x="2968" y="1257"/>
              <a:ext cx="147" cy="19"/>
            </a:xfrm>
            <a:custGeom>
              <a:avLst/>
              <a:gdLst>
                <a:gd name="T0" fmla="*/ 0 w 298"/>
                <a:gd name="T1" fmla="*/ 39 h 39"/>
                <a:gd name="T2" fmla="*/ 38 w 298"/>
                <a:gd name="T3" fmla="*/ 0 h 39"/>
                <a:gd name="T4" fmla="*/ 298 w 298"/>
                <a:gd name="T5" fmla="*/ 0 h 39"/>
                <a:gd name="T6" fmla="*/ 259 w 298"/>
                <a:gd name="T7" fmla="*/ 39 h 39"/>
                <a:gd name="T8" fmla="*/ 0 w 298"/>
                <a:gd name="T9" fmla="*/ 39 h 39"/>
                <a:gd name="T10" fmla="*/ 0 w 298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Rectangle 223"/>
            <p:cNvSpPr>
              <a:spLocks noChangeArrowheads="1"/>
            </p:cNvSpPr>
            <p:nvPr/>
          </p:nvSpPr>
          <p:spPr bwMode="auto">
            <a:xfrm>
              <a:off x="2933" y="1257"/>
              <a:ext cx="249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Rectangle 224"/>
            <p:cNvSpPr>
              <a:spLocks noChangeArrowheads="1"/>
            </p:cNvSpPr>
            <p:nvPr/>
          </p:nvSpPr>
          <p:spPr bwMode="auto">
            <a:xfrm>
              <a:off x="2933" y="1258"/>
              <a:ext cx="249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Rectangle 225"/>
            <p:cNvSpPr>
              <a:spLocks noChangeArrowheads="1"/>
            </p:cNvSpPr>
            <p:nvPr/>
          </p:nvSpPr>
          <p:spPr bwMode="auto">
            <a:xfrm>
              <a:off x="2933" y="1258"/>
              <a:ext cx="249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Rectangle 226"/>
            <p:cNvSpPr>
              <a:spLocks noChangeArrowheads="1"/>
            </p:cNvSpPr>
            <p:nvPr/>
          </p:nvSpPr>
          <p:spPr bwMode="auto">
            <a:xfrm>
              <a:off x="2933" y="1259"/>
              <a:ext cx="249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Rectangle 227"/>
            <p:cNvSpPr>
              <a:spLocks noChangeArrowheads="1"/>
            </p:cNvSpPr>
            <p:nvPr/>
          </p:nvSpPr>
          <p:spPr bwMode="auto">
            <a:xfrm>
              <a:off x="2933" y="1260"/>
              <a:ext cx="249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Rectangle 228"/>
            <p:cNvSpPr>
              <a:spLocks noChangeArrowheads="1"/>
            </p:cNvSpPr>
            <p:nvPr/>
          </p:nvSpPr>
          <p:spPr bwMode="auto">
            <a:xfrm>
              <a:off x="2933" y="1260"/>
              <a:ext cx="249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Rectangle 229"/>
            <p:cNvSpPr>
              <a:spLocks noChangeArrowheads="1"/>
            </p:cNvSpPr>
            <p:nvPr/>
          </p:nvSpPr>
          <p:spPr bwMode="auto">
            <a:xfrm>
              <a:off x="2933" y="1261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Rectangle 230"/>
            <p:cNvSpPr>
              <a:spLocks noChangeArrowheads="1"/>
            </p:cNvSpPr>
            <p:nvPr/>
          </p:nvSpPr>
          <p:spPr bwMode="auto">
            <a:xfrm>
              <a:off x="2933" y="1262"/>
              <a:ext cx="249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Rectangle 231"/>
            <p:cNvSpPr>
              <a:spLocks noChangeArrowheads="1"/>
            </p:cNvSpPr>
            <p:nvPr/>
          </p:nvSpPr>
          <p:spPr bwMode="auto">
            <a:xfrm>
              <a:off x="2933" y="1262"/>
              <a:ext cx="249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Rectangle 232"/>
            <p:cNvSpPr>
              <a:spLocks noChangeArrowheads="1"/>
            </p:cNvSpPr>
            <p:nvPr/>
          </p:nvSpPr>
          <p:spPr bwMode="auto">
            <a:xfrm>
              <a:off x="2933" y="1263"/>
              <a:ext cx="249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Rectangle 233"/>
            <p:cNvSpPr>
              <a:spLocks noChangeArrowheads="1"/>
            </p:cNvSpPr>
            <p:nvPr/>
          </p:nvSpPr>
          <p:spPr bwMode="auto">
            <a:xfrm>
              <a:off x="2933" y="1263"/>
              <a:ext cx="249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Rectangle 234"/>
            <p:cNvSpPr>
              <a:spLocks noChangeArrowheads="1"/>
            </p:cNvSpPr>
            <p:nvPr/>
          </p:nvSpPr>
          <p:spPr bwMode="auto">
            <a:xfrm>
              <a:off x="2933" y="1264"/>
              <a:ext cx="249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Rectangle 235"/>
            <p:cNvSpPr>
              <a:spLocks noChangeArrowheads="1"/>
            </p:cNvSpPr>
            <p:nvPr/>
          </p:nvSpPr>
          <p:spPr bwMode="auto">
            <a:xfrm>
              <a:off x="2933" y="1265"/>
              <a:ext cx="249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Rectangle 236"/>
            <p:cNvSpPr>
              <a:spLocks noChangeArrowheads="1"/>
            </p:cNvSpPr>
            <p:nvPr/>
          </p:nvSpPr>
          <p:spPr bwMode="auto">
            <a:xfrm>
              <a:off x="2933" y="1265"/>
              <a:ext cx="249" cy="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Rectangle 237"/>
            <p:cNvSpPr>
              <a:spLocks noChangeArrowheads="1"/>
            </p:cNvSpPr>
            <p:nvPr/>
          </p:nvSpPr>
          <p:spPr bwMode="auto">
            <a:xfrm>
              <a:off x="2933" y="1266"/>
              <a:ext cx="249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Rectangle 238"/>
            <p:cNvSpPr>
              <a:spLocks noChangeArrowheads="1"/>
            </p:cNvSpPr>
            <p:nvPr/>
          </p:nvSpPr>
          <p:spPr bwMode="auto">
            <a:xfrm>
              <a:off x="2933" y="1267"/>
              <a:ext cx="249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Rectangle 239"/>
            <p:cNvSpPr>
              <a:spLocks noChangeArrowheads="1"/>
            </p:cNvSpPr>
            <p:nvPr/>
          </p:nvSpPr>
          <p:spPr bwMode="auto">
            <a:xfrm>
              <a:off x="2933" y="1267"/>
              <a:ext cx="249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Rectangle 240"/>
            <p:cNvSpPr>
              <a:spLocks noChangeArrowheads="1"/>
            </p:cNvSpPr>
            <p:nvPr/>
          </p:nvSpPr>
          <p:spPr bwMode="auto">
            <a:xfrm>
              <a:off x="2933" y="1268"/>
              <a:ext cx="249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Rectangle 241"/>
            <p:cNvSpPr>
              <a:spLocks noChangeArrowheads="1"/>
            </p:cNvSpPr>
            <p:nvPr/>
          </p:nvSpPr>
          <p:spPr bwMode="auto">
            <a:xfrm>
              <a:off x="2933" y="1269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Rectangle 242"/>
            <p:cNvSpPr>
              <a:spLocks noChangeArrowheads="1"/>
            </p:cNvSpPr>
            <p:nvPr/>
          </p:nvSpPr>
          <p:spPr bwMode="auto">
            <a:xfrm>
              <a:off x="2933" y="1269"/>
              <a:ext cx="249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Rectangle 243"/>
            <p:cNvSpPr>
              <a:spLocks noChangeArrowheads="1"/>
            </p:cNvSpPr>
            <p:nvPr/>
          </p:nvSpPr>
          <p:spPr bwMode="auto">
            <a:xfrm>
              <a:off x="2933" y="1270"/>
              <a:ext cx="249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Rectangle 244"/>
            <p:cNvSpPr>
              <a:spLocks noChangeArrowheads="1"/>
            </p:cNvSpPr>
            <p:nvPr/>
          </p:nvSpPr>
          <p:spPr bwMode="auto">
            <a:xfrm>
              <a:off x="2933" y="1270"/>
              <a:ext cx="249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Rectangle 245"/>
            <p:cNvSpPr>
              <a:spLocks noChangeArrowheads="1"/>
            </p:cNvSpPr>
            <p:nvPr/>
          </p:nvSpPr>
          <p:spPr bwMode="auto">
            <a:xfrm>
              <a:off x="2933" y="1271"/>
              <a:ext cx="249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Rectangle 246"/>
            <p:cNvSpPr>
              <a:spLocks noChangeArrowheads="1"/>
            </p:cNvSpPr>
            <p:nvPr/>
          </p:nvSpPr>
          <p:spPr bwMode="auto">
            <a:xfrm>
              <a:off x="2933" y="1272"/>
              <a:ext cx="249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Rectangle 247"/>
            <p:cNvSpPr>
              <a:spLocks noChangeArrowheads="1"/>
            </p:cNvSpPr>
            <p:nvPr/>
          </p:nvSpPr>
          <p:spPr bwMode="auto">
            <a:xfrm>
              <a:off x="2933" y="1272"/>
              <a:ext cx="249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Rectangle 248"/>
            <p:cNvSpPr>
              <a:spLocks noChangeArrowheads="1"/>
            </p:cNvSpPr>
            <p:nvPr/>
          </p:nvSpPr>
          <p:spPr bwMode="auto">
            <a:xfrm>
              <a:off x="2933" y="1273"/>
              <a:ext cx="249" cy="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Rectangle 249"/>
            <p:cNvSpPr>
              <a:spLocks noChangeArrowheads="1"/>
            </p:cNvSpPr>
            <p:nvPr/>
          </p:nvSpPr>
          <p:spPr bwMode="auto">
            <a:xfrm>
              <a:off x="2933" y="1274"/>
              <a:ext cx="249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Rectangle 250"/>
            <p:cNvSpPr>
              <a:spLocks noChangeArrowheads="1"/>
            </p:cNvSpPr>
            <p:nvPr/>
          </p:nvSpPr>
          <p:spPr bwMode="auto">
            <a:xfrm>
              <a:off x="2933" y="1274"/>
              <a:ext cx="249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Rectangle 251"/>
            <p:cNvSpPr>
              <a:spLocks noChangeArrowheads="1"/>
            </p:cNvSpPr>
            <p:nvPr/>
          </p:nvSpPr>
          <p:spPr bwMode="auto">
            <a:xfrm>
              <a:off x="2933" y="1275"/>
              <a:ext cx="249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Rectangle 252"/>
            <p:cNvSpPr>
              <a:spLocks noChangeArrowheads="1"/>
            </p:cNvSpPr>
            <p:nvPr/>
          </p:nvSpPr>
          <p:spPr bwMode="auto">
            <a:xfrm>
              <a:off x="2933" y="1275"/>
              <a:ext cx="249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Rectangle 253"/>
            <p:cNvSpPr>
              <a:spLocks noChangeArrowheads="1"/>
            </p:cNvSpPr>
            <p:nvPr/>
          </p:nvSpPr>
          <p:spPr bwMode="auto">
            <a:xfrm>
              <a:off x="2933" y="1276"/>
              <a:ext cx="249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Rectangle 254"/>
            <p:cNvSpPr>
              <a:spLocks noChangeArrowheads="1"/>
            </p:cNvSpPr>
            <p:nvPr/>
          </p:nvSpPr>
          <p:spPr bwMode="auto">
            <a:xfrm>
              <a:off x="2933" y="1277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Rectangle 255"/>
            <p:cNvSpPr>
              <a:spLocks noChangeArrowheads="1"/>
            </p:cNvSpPr>
            <p:nvPr/>
          </p:nvSpPr>
          <p:spPr bwMode="auto">
            <a:xfrm>
              <a:off x="2933" y="1277"/>
              <a:ext cx="249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Rectangle 256"/>
            <p:cNvSpPr>
              <a:spLocks noChangeArrowheads="1"/>
            </p:cNvSpPr>
            <p:nvPr/>
          </p:nvSpPr>
          <p:spPr bwMode="auto">
            <a:xfrm>
              <a:off x="2933" y="1278"/>
              <a:ext cx="249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Rectangle 257"/>
            <p:cNvSpPr>
              <a:spLocks noChangeArrowheads="1"/>
            </p:cNvSpPr>
            <p:nvPr/>
          </p:nvSpPr>
          <p:spPr bwMode="auto">
            <a:xfrm>
              <a:off x="2933" y="1279"/>
              <a:ext cx="249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Rectangle 258"/>
            <p:cNvSpPr>
              <a:spLocks noChangeArrowheads="1"/>
            </p:cNvSpPr>
            <p:nvPr/>
          </p:nvSpPr>
          <p:spPr bwMode="auto">
            <a:xfrm>
              <a:off x="2933" y="1279"/>
              <a:ext cx="249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Rectangle 259"/>
            <p:cNvSpPr>
              <a:spLocks noChangeArrowheads="1"/>
            </p:cNvSpPr>
            <p:nvPr/>
          </p:nvSpPr>
          <p:spPr bwMode="auto">
            <a:xfrm>
              <a:off x="2933" y="1280"/>
              <a:ext cx="249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Rectangle 260"/>
            <p:cNvSpPr>
              <a:spLocks noChangeArrowheads="1"/>
            </p:cNvSpPr>
            <p:nvPr/>
          </p:nvSpPr>
          <p:spPr bwMode="auto">
            <a:xfrm>
              <a:off x="2933" y="1281"/>
              <a:ext cx="249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Rectangle 261"/>
            <p:cNvSpPr>
              <a:spLocks noChangeArrowheads="1"/>
            </p:cNvSpPr>
            <p:nvPr/>
          </p:nvSpPr>
          <p:spPr bwMode="auto">
            <a:xfrm>
              <a:off x="2933" y="1281"/>
              <a:ext cx="249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Rectangle 262"/>
            <p:cNvSpPr>
              <a:spLocks noChangeArrowheads="1"/>
            </p:cNvSpPr>
            <p:nvPr/>
          </p:nvSpPr>
          <p:spPr bwMode="auto">
            <a:xfrm>
              <a:off x="2933" y="1282"/>
              <a:ext cx="249" cy="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Rectangle 263"/>
            <p:cNvSpPr>
              <a:spLocks noChangeArrowheads="1"/>
            </p:cNvSpPr>
            <p:nvPr/>
          </p:nvSpPr>
          <p:spPr bwMode="auto">
            <a:xfrm>
              <a:off x="2933" y="1282"/>
              <a:ext cx="249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Rectangle 264"/>
            <p:cNvSpPr>
              <a:spLocks noChangeArrowheads="1"/>
            </p:cNvSpPr>
            <p:nvPr/>
          </p:nvSpPr>
          <p:spPr bwMode="auto">
            <a:xfrm>
              <a:off x="2933" y="1283"/>
              <a:ext cx="249" cy="0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Rectangle 265"/>
            <p:cNvSpPr>
              <a:spLocks noChangeArrowheads="1"/>
            </p:cNvSpPr>
            <p:nvPr/>
          </p:nvSpPr>
          <p:spPr bwMode="auto">
            <a:xfrm>
              <a:off x="2933" y="1284"/>
              <a:ext cx="249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Rectangle 266"/>
            <p:cNvSpPr>
              <a:spLocks noChangeArrowheads="1"/>
            </p:cNvSpPr>
            <p:nvPr/>
          </p:nvSpPr>
          <p:spPr bwMode="auto">
            <a:xfrm>
              <a:off x="2933" y="1284"/>
              <a:ext cx="249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Rectangle 267"/>
            <p:cNvSpPr>
              <a:spLocks noChangeArrowheads="1"/>
            </p:cNvSpPr>
            <p:nvPr/>
          </p:nvSpPr>
          <p:spPr bwMode="auto">
            <a:xfrm>
              <a:off x="2933" y="1285"/>
              <a:ext cx="249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Rectangle 268"/>
            <p:cNvSpPr>
              <a:spLocks noChangeArrowheads="1"/>
            </p:cNvSpPr>
            <p:nvPr/>
          </p:nvSpPr>
          <p:spPr bwMode="auto">
            <a:xfrm>
              <a:off x="2933" y="1286"/>
              <a:ext cx="249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Rectangle 269"/>
            <p:cNvSpPr>
              <a:spLocks noChangeArrowheads="1"/>
            </p:cNvSpPr>
            <p:nvPr/>
          </p:nvSpPr>
          <p:spPr bwMode="auto">
            <a:xfrm>
              <a:off x="2933" y="1286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Rectangle 270"/>
            <p:cNvSpPr>
              <a:spLocks noChangeArrowheads="1"/>
            </p:cNvSpPr>
            <p:nvPr/>
          </p:nvSpPr>
          <p:spPr bwMode="auto">
            <a:xfrm>
              <a:off x="2933" y="1287"/>
              <a:ext cx="249" cy="0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Rectangle 271"/>
            <p:cNvSpPr>
              <a:spLocks noChangeArrowheads="1"/>
            </p:cNvSpPr>
            <p:nvPr/>
          </p:nvSpPr>
          <p:spPr bwMode="auto">
            <a:xfrm>
              <a:off x="2933" y="1287"/>
              <a:ext cx="249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Rectangle 272"/>
            <p:cNvSpPr>
              <a:spLocks noChangeArrowheads="1"/>
            </p:cNvSpPr>
            <p:nvPr/>
          </p:nvSpPr>
          <p:spPr bwMode="auto">
            <a:xfrm>
              <a:off x="2933" y="1288"/>
              <a:ext cx="249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Rectangle 273"/>
            <p:cNvSpPr>
              <a:spLocks noChangeArrowheads="1"/>
            </p:cNvSpPr>
            <p:nvPr/>
          </p:nvSpPr>
          <p:spPr bwMode="auto">
            <a:xfrm>
              <a:off x="2933" y="1289"/>
              <a:ext cx="249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Rectangle 274"/>
            <p:cNvSpPr>
              <a:spLocks noChangeArrowheads="1"/>
            </p:cNvSpPr>
            <p:nvPr/>
          </p:nvSpPr>
          <p:spPr bwMode="auto">
            <a:xfrm>
              <a:off x="2933" y="1289"/>
              <a:ext cx="249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Rectangle 275"/>
            <p:cNvSpPr>
              <a:spLocks noChangeArrowheads="1"/>
            </p:cNvSpPr>
            <p:nvPr/>
          </p:nvSpPr>
          <p:spPr bwMode="auto">
            <a:xfrm>
              <a:off x="2933" y="1290"/>
              <a:ext cx="249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Rectangle 276"/>
            <p:cNvSpPr>
              <a:spLocks noChangeArrowheads="1"/>
            </p:cNvSpPr>
            <p:nvPr/>
          </p:nvSpPr>
          <p:spPr bwMode="auto">
            <a:xfrm>
              <a:off x="2933" y="1291"/>
              <a:ext cx="249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Rectangle 277"/>
            <p:cNvSpPr>
              <a:spLocks noChangeArrowheads="1"/>
            </p:cNvSpPr>
            <p:nvPr/>
          </p:nvSpPr>
          <p:spPr bwMode="auto">
            <a:xfrm>
              <a:off x="3097" y="127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Rectangle 278"/>
            <p:cNvSpPr>
              <a:spLocks noChangeArrowheads="1"/>
            </p:cNvSpPr>
            <p:nvPr/>
          </p:nvSpPr>
          <p:spPr bwMode="auto">
            <a:xfrm>
              <a:off x="3098" y="1276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Rectangle 279"/>
            <p:cNvSpPr>
              <a:spLocks noChangeArrowheads="1"/>
            </p:cNvSpPr>
            <p:nvPr/>
          </p:nvSpPr>
          <p:spPr bwMode="auto">
            <a:xfrm>
              <a:off x="3098" y="1276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Rectangle 280"/>
            <p:cNvSpPr>
              <a:spLocks noChangeArrowheads="1"/>
            </p:cNvSpPr>
            <p:nvPr/>
          </p:nvSpPr>
          <p:spPr bwMode="auto">
            <a:xfrm>
              <a:off x="3099" y="1276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Rectangle 281"/>
            <p:cNvSpPr>
              <a:spLocks noChangeArrowheads="1"/>
            </p:cNvSpPr>
            <p:nvPr/>
          </p:nvSpPr>
          <p:spPr bwMode="auto">
            <a:xfrm>
              <a:off x="3099" y="1276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Rectangle 282"/>
            <p:cNvSpPr>
              <a:spLocks noChangeArrowheads="1"/>
            </p:cNvSpPr>
            <p:nvPr/>
          </p:nvSpPr>
          <p:spPr bwMode="auto">
            <a:xfrm>
              <a:off x="3100" y="1276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Rectangle 283"/>
            <p:cNvSpPr>
              <a:spLocks noChangeArrowheads="1"/>
            </p:cNvSpPr>
            <p:nvPr/>
          </p:nvSpPr>
          <p:spPr bwMode="auto">
            <a:xfrm>
              <a:off x="3101" y="1276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Rectangle 284"/>
            <p:cNvSpPr>
              <a:spLocks noChangeArrowheads="1"/>
            </p:cNvSpPr>
            <p:nvPr/>
          </p:nvSpPr>
          <p:spPr bwMode="auto">
            <a:xfrm>
              <a:off x="3102" y="1276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Rectangle 285"/>
            <p:cNvSpPr>
              <a:spLocks noChangeArrowheads="1"/>
            </p:cNvSpPr>
            <p:nvPr/>
          </p:nvSpPr>
          <p:spPr bwMode="auto">
            <a:xfrm>
              <a:off x="3103" y="1276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Rectangle 286"/>
            <p:cNvSpPr>
              <a:spLocks noChangeArrowheads="1"/>
            </p:cNvSpPr>
            <p:nvPr/>
          </p:nvSpPr>
          <p:spPr bwMode="auto">
            <a:xfrm>
              <a:off x="3103" y="1276"/>
              <a:ext cx="1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Rectangle 287"/>
            <p:cNvSpPr>
              <a:spLocks noChangeArrowheads="1"/>
            </p:cNvSpPr>
            <p:nvPr/>
          </p:nvSpPr>
          <p:spPr bwMode="auto">
            <a:xfrm>
              <a:off x="3105" y="1276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Rectangle 288"/>
            <p:cNvSpPr>
              <a:spLocks noChangeArrowheads="1"/>
            </p:cNvSpPr>
            <p:nvPr/>
          </p:nvSpPr>
          <p:spPr bwMode="auto">
            <a:xfrm>
              <a:off x="3105" y="1276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Rectangle 289"/>
            <p:cNvSpPr>
              <a:spLocks noChangeArrowheads="1"/>
            </p:cNvSpPr>
            <p:nvPr/>
          </p:nvSpPr>
          <p:spPr bwMode="auto">
            <a:xfrm>
              <a:off x="3106" y="1276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Rectangle 290"/>
            <p:cNvSpPr>
              <a:spLocks noChangeArrowheads="1"/>
            </p:cNvSpPr>
            <p:nvPr/>
          </p:nvSpPr>
          <p:spPr bwMode="auto">
            <a:xfrm>
              <a:off x="3106" y="1276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Rectangle 291"/>
            <p:cNvSpPr>
              <a:spLocks noChangeArrowheads="1"/>
            </p:cNvSpPr>
            <p:nvPr/>
          </p:nvSpPr>
          <p:spPr bwMode="auto">
            <a:xfrm>
              <a:off x="3107" y="1276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Rectangle 292"/>
            <p:cNvSpPr>
              <a:spLocks noChangeArrowheads="1"/>
            </p:cNvSpPr>
            <p:nvPr/>
          </p:nvSpPr>
          <p:spPr bwMode="auto">
            <a:xfrm>
              <a:off x="3108" y="1276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Rectangle 293"/>
            <p:cNvSpPr>
              <a:spLocks noChangeArrowheads="1"/>
            </p:cNvSpPr>
            <p:nvPr/>
          </p:nvSpPr>
          <p:spPr bwMode="auto">
            <a:xfrm>
              <a:off x="3109" y="1276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Rectangle 294"/>
            <p:cNvSpPr>
              <a:spLocks noChangeArrowheads="1"/>
            </p:cNvSpPr>
            <p:nvPr/>
          </p:nvSpPr>
          <p:spPr bwMode="auto">
            <a:xfrm>
              <a:off x="3110" y="1276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Rectangle 295"/>
            <p:cNvSpPr>
              <a:spLocks noChangeArrowheads="1"/>
            </p:cNvSpPr>
            <p:nvPr/>
          </p:nvSpPr>
          <p:spPr bwMode="auto">
            <a:xfrm>
              <a:off x="3110" y="1276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Rectangle 296"/>
            <p:cNvSpPr>
              <a:spLocks noChangeArrowheads="1"/>
            </p:cNvSpPr>
            <p:nvPr/>
          </p:nvSpPr>
          <p:spPr bwMode="auto">
            <a:xfrm>
              <a:off x="3111" y="1276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Rectangle 297"/>
            <p:cNvSpPr>
              <a:spLocks noChangeArrowheads="1"/>
            </p:cNvSpPr>
            <p:nvPr/>
          </p:nvSpPr>
          <p:spPr bwMode="auto">
            <a:xfrm>
              <a:off x="3111" y="1276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Rectangle 298"/>
            <p:cNvSpPr>
              <a:spLocks noChangeArrowheads="1"/>
            </p:cNvSpPr>
            <p:nvPr/>
          </p:nvSpPr>
          <p:spPr bwMode="auto">
            <a:xfrm>
              <a:off x="3112" y="1276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Rectangle 299"/>
            <p:cNvSpPr>
              <a:spLocks noChangeArrowheads="1"/>
            </p:cNvSpPr>
            <p:nvPr/>
          </p:nvSpPr>
          <p:spPr bwMode="auto">
            <a:xfrm>
              <a:off x="3113" y="1276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Rectangle 300"/>
            <p:cNvSpPr>
              <a:spLocks noChangeArrowheads="1"/>
            </p:cNvSpPr>
            <p:nvPr/>
          </p:nvSpPr>
          <p:spPr bwMode="auto">
            <a:xfrm>
              <a:off x="3113" y="1276"/>
              <a:ext cx="1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Rectangle 301"/>
            <p:cNvSpPr>
              <a:spLocks noChangeArrowheads="1"/>
            </p:cNvSpPr>
            <p:nvPr/>
          </p:nvSpPr>
          <p:spPr bwMode="auto">
            <a:xfrm>
              <a:off x="3115" y="1276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Rectangle 302"/>
            <p:cNvSpPr>
              <a:spLocks noChangeArrowheads="1"/>
            </p:cNvSpPr>
            <p:nvPr/>
          </p:nvSpPr>
          <p:spPr bwMode="auto">
            <a:xfrm>
              <a:off x="3115" y="1276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Rectangle 303"/>
            <p:cNvSpPr>
              <a:spLocks noChangeArrowheads="1"/>
            </p:cNvSpPr>
            <p:nvPr/>
          </p:nvSpPr>
          <p:spPr bwMode="auto">
            <a:xfrm>
              <a:off x="3116" y="1276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Rectangle 304"/>
            <p:cNvSpPr>
              <a:spLocks noChangeArrowheads="1"/>
            </p:cNvSpPr>
            <p:nvPr/>
          </p:nvSpPr>
          <p:spPr bwMode="auto">
            <a:xfrm>
              <a:off x="3117" y="1276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Rectangle 305"/>
            <p:cNvSpPr>
              <a:spLocks noChangeArrowheads="1"/>
            </p:cNvSpPr>
            <p:nvPr/>
          </p:nvSpPr>
          <p:spPr bwMode="auto">
            <a:xfrm>
              <a:off x="3118" y="1276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Rectangle 306"/>
            <p:cNvSpPr>
              <a:spLocks noChangeArrowheads="1"/>
            </p:cNvSpPr>
            <p:nvPr/>
          </p:nvSpPr>
          <p:spPr bwMode="auto">
            <a:xfrm>
              <a:off x="3118" y="1276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Rectangle 307"/>
            <p:cNvSpPr>
              <a:spLocks noChangeArrowheads="1"/>
            </p:cNvSpPr>
            <p:nvPr/>
          </p:nvSpPr>
          <p:spPr bwMode="auto">
            <a:xfrm>
              <a:off x="3119" y="1276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Rectangle 308"/>
            <p:cNvSpPr>
              <a:spLocks noChangeArrowheads="1"/>
            </p:cNvSpPr>
            <p:nvPr/>
          </p:nvSpPr>
          <p:spPr bwMode="auto">
            <a:xfrm>
              <a:off x="3120" y="1276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Rectangle 309"/>
            <p:cNvSpPr>
              <a:spLocks noChangeArrowheads="1"/>
            </p:cNvSpPr>
            <p:nvPr/>
          </p:nvSpPr>
          <p:spPr bwMode="auto">
            <a:xfrm>
              <a:off x="3121" y="1276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Rectangle 310"/>
            <p:cNvSpPr>
              <a:spLocks noChangeArrowheads="1"/>
            </p:cNvSpPr>
            <p:nvPr/>
          </p:nvSpPr>
          <p:spPr bwMode="auto">
            <a:xfrm>
              <a:off x="3122" y="1276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Rectangle 311"/>
            <p:cNvSpPr>
              <a:spLocks noChangeArrowheads="1"/>
            </p:cNvSpPr>
            <p:nvPr/>
          </p:nvSpPr>
          <p:spPr bwMode="auto">
            <a:xfrm>
              <a:off x="3122" y="1276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Rectangle 312"/>
            <p:cNvSpPr>
              <a:spLocks noChangeArrowheads="1"/>
            </p:cNvSpPr>
            <p:nvPr/>
          </p:nvSpPr>
          <p:spPr bwMode="auto">
            <a:xfrm>
              <a:off x="3123" y="1276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Rectangle 313"/>
            <p:cNvSpPr>
              <a:spLocks noChangeArrowheads="1"/>
            </p:cNvSpPr>
            <p:nvPr/>
          </p:nvSpPr>
          <p:spPr bwMode="auto">
            <a:xfrm>
              <a:off x="3123" y="1276"/>
              <a:ext cx="1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Rectangle 314"/>
            <p:cNvSpPr>
              <a:spLocks noChangeArrowheads="1"/>
            </p:cNvSpPr>
            <p:nvPr/>
          </p:nvSpPr>
          <p:spPr bwMode="auto">
            <a:xfrm>
              <a:off x="3125" y="1276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Rectangle 315"/>
            <p:cNvSpPr>
              <a:spLocks noChangeArrowheads="1"/>
            </p:cNvSpPr>
            <p:nvPr/>
          </p:nvSpPr>
          <p:spPr bwMode="auto">
            <a:xfrm>
              <a:off x="3125" y="1276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Rectangle 316"/>
            <p:cNvSpPr>
              <a:spLocks noChangeArrowheads="1"/>
            </p:cNvSpPr>
            <p:nvPr/>
          </p:nvSpPr>
          <p:spPr bwMode="auto">
            <a:xfrm>
              <a:off x="3126" y="1276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Rectangle 317"/>
            <p:cNvSpPr>
              <a:spLocks noChangeArrowheads="1"/>
            </p:cNvSpPr>
            <p:nvPr/>
          </p:nvSpPr>
          <p:spPr bwMode="auto">
            <a:xfrm>
              <a:off x="3127" y="1276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Rectangle 318"/>
            <p:cNvSpPr>
              <a:spLocks noChangeArrowheads="1"/>
            </p:cNvSpPr>
            <p:nvPr/>
          </p:nvSpPr>
          <p:spPr bwMode="auto">
            <a:xfrm>
              <a:off x="3128" y="1276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Rectangle 319"/>
            <p:cNvSpPr>
              <a:spLocks noChangeArrowheads="1"/>
            </p:cNvSpPr>
            <p:nvPr/>
          </p:nvSpPr>
          <p:spPr bwMode="auto">
            <a:xfrm>
              <a:off x="3128" y="1276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Rectangle 320"/>
            <p:cNvSpPr>
              <a:spLocks noChangeArrowheads="1"/>
            </p:cNvSpPr>
            <p:nvPr/>
          </p:nvSpPr>
          <p:spPr bwMode="auto">
            <a:xfrm>
              <a:off x="3129" y="1276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Rectangle 321"/>
            <p:cNvSpPr>
              <a:spLocks noChangeArrowheads="1"/>
            </p:cNvSpPr>
            <p:nvPr/>
          </p:nvSpPr>
          <p:spPr bwMode="auto">
            <a:xfrm>
              <a:off x="3130" y="1276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Rectangle 322"/>
            <p:cNvSpPr>
              <a:spLocks noChangeArrowheads="1"/>
            </p:cNvSpPr>
            <p:nvPr/>
          </p:nvSpPr>
          <p:spPr bwMode="auto">
            <a:xfrm>
              <a:off x="3130" y="1276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Rectangle 323"/>
            <p:cNvSpPr>
              <a:spLocks noChangeArrowheads="1"/>
            </p:cNvSpPr>
            <p:nvPr/>
          </p:nvSpPr>
          <p:spPr bwMode="auto">
            <a:xfrm>
              <a:off x="3131" y="1276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Rectangle 324"/>
            <p:cNvSpPr>
              <a:spLocks noChangeArrowheads="1"/>
            </p:cNvSpPr>
            <p:nvPr/>
          </p:nvSpPr>
          <p:spPr bwMode="auto">
            <a:xfrm>
              <a:off x="3132" y="1276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Rectangle 325"/>
            <p:cNvSpPr>
              <a:spLocks noChangeArrowheads="1"/>
            </p:cNvSpPr>
            <p:nvPr/>
          </p:nvSpPr>
          <p:spPr bwMode="auto">
            <a:xfrm>
              <a:off x="3132" y="1276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Rectangle 326"/>
            <p:cNvSpPr>
              <a:spLocks noChangeArrowheads="1"/>
            </p:cNvSpPr>
            <p:nvPr/>
          </p:nvSpPr>
          <p:spPr bwMode="auto">
            <a:xfrm>
              <a:off x="3134" y="1276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Rectangle 327"/>
            <p:cNvSpPr>
              <a:spLocks noChangeArrowheads="1"/>
            </p:cNvSpPr>
            <p:nvPr/>
          </p:nvSpPr>
          <p:spPr bwMode="auto">
            <a:xfrm>
              <a:off x="3134" y="1276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Rectangle 328"/>
            <p:cNvSpPr>
              <a:spLocks noChangeArrowheads="1"/>
            </p:cNvSpPr>
            <p:nvPr/>
          </p:nvSpPr>
          <p:spPr bwMode="auto">
            <a:xfrm>
              <a:off x="3135" y="1276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Rectangle 329"/>
            <p:cNvSpPr>
              <a:spLocks noChangeArrowheads="1"/>
            </p:cNvSpPr>
            <p:nvPr/>
          </p:nvSpPr>
          <p:spPr bwMode="auto">
            <a:xfrm>
              <a:off x="3135" y="1276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Rectangle 330"/>
            <p:cNvSpPr>
              <a:spLocks noChangeArrowheads="1"/>
            </p:cNvSpPr>
            <p:nvPr/>
          </p:nvSpPr>
          <p:spPr bwMode="auto">
            <a:xfrm>
              <a:off x="3136" y="1276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Rectangle 331"/>
            <p:cNvSpPr>
              <a:spLocks noChangeArrowheads="1"/>
            </p:cNvSpPr>
            <p:nvPr/>
          </p:nvSpPr>
          <p:spPr bwMode="auto">
            <a:xfrm>
              <a:off x="3137" y="1276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Rectangle 332"/>
            <p:cNvSpPr>
              <a:spLocks noChangeArrowheads="1"/>
            </p:cNvSpPr>
            <p:nvPr/>
          </p:nvSpPr>
          <p:spPr bwMode="auto">
            <a:xfrm>
              <a:off x="3138" y="1276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Rectangle 333"/>
            <p:cNvSpPr>
              <a:spLocks noChangeArrowheads="1"/>
            </p:cNvSpPr>
            <p:nvPr/>
          </p:nvSpPr>
          <p:spPr bwMode="auto">
            <a:xfrm>
              <a:off x="3139" y="1276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Rectangle 334"/>
            <p:cNvSpPr>
              <a:spLocks noChangeArrowheads="1"/>
            </p:cNvSpPr>
            <p:nvPr/>
          </p:nvSpPr>
          <p:spPr bwMode="auto">
            <a:xfrm>
              <a:off x="3140" y="1276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Rectangle 335"/>
            <p:cNvSpPr>
              <a:spLocks noChangeArrowheads="1"/>
            </p:cNvSpPr>
            <p:nvPr/>
          </p:nvSpPr>
          <p:spPr bwMode="auto">
            <a:xfrm>
              <a:off x="3140" y="1276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Rectangle 336"/>
            <p:cNvSpPr>
              <a:spLocks noChangeArrowheads="1"/>
            </p:cNvSpPr>
            <p:nvPr/>
          </p:nvSpPr>
          <p:spPr bwMode="auto">
            <a:xfrm>
              <a:off x="3141" y="1276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Rectangle 337"/>
            <p:cNvSpPr>
              <a:spLocks noChangeArrowheads="1"/>
            </p:cNvSpPr>
            <p:nvPr/>
          </p:nvSpPr>
          <p:spPr bwMode="auto">
            <a:xfrm>
              <a:off x="3142" y="1276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Rectangle 338"/>
            <p:cNvSpPr>
              <a:spLocks noChangeArrowheads="1"/>
            </p:cNvSpPr>
            <p:nvPr/>
          </p:nvSpPr>
          <p:spPr bwMode="auto">
            <a:xfrm>
              <a:off x="3142" y="1276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Rectangle 339"/>
            <p:cNvSpPr>
              <a:spLocks noChangeArrowheads="1"/>
            </p:cNvSpPr>
            <p:nvPr/>
          </p:nvSpPr>
          <p:spPr bwMode="auto">
            <a:xfrm>
              <a:off x="3143" y="1276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Rectangle 340"/>
            <p:cNvSpPr>
              <a:spLocks noChangeArrowheads="1"/>
            </p:cNvSpPr>
            <p:nvPr/>
          </p:nvSpPr>
          <p:spPr bwMode="auto">
            <a:xfrm>
              <a:off x="3144" y="1276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Rectangle 341"/>
            <p:cNvSpPr>
              <a:spLocks noChangeArrowheads="1"/>
            </p:cNvSpPr>
            <p:nvPr/>
          </p:nvSpPr>
          <p:spPr bwMode="auto">
            <a:xfrm>
              <a:off x="3144" y="1276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Rectangle 342"/>
            <p:cNvSpPr>
              <a:spLocks noChangeArrowheads="1"/>
            </p:cNvSpPr>
            <p:nvPr/>
          </p:nvSpPr>
          <p:spPr bwMode="auto">
            <a:xfrm>
              <a:off x="3145" y="1276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Rectangle 343"/>
            <p:cNvSpPr>
              <a:spLocks noChangeArrowheads="1"/>
            </p:cNvSpPr>
            <p:nvPr/>
          </p:nvSpPr>
          <p:spPr bwMode="auto">
            <a:xfrm>
              <a:off x="3146" y="1276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Rectangle 344"/>
            <p:cNvSpPr>
              <a:spLocks noChangeArrowheads="1"/>
            </p:cNvSpPr>
            <p:nvPr/>
          </p:nvSpPr>
          <p:spPr bwMode="auto">
            <a:xfrm>
              <a:off x="3147" y="1276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Rectangle 345"/>
            <p:cNvSpPr>
              <a:spLocks noChangeArrowheads="1"/>
            </p:cNvSpPr>
            <p:nvPr/>
          </p:nvSpPr>
          <p:spPr bwMode="auto">
            <a:xfrm>
              <a:off x="3147" y="1276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Rectangle 346"/>
            <p:cNvSpPr>
              <a:spLocks noChangeArrowheads="1"/>
            </p:cNvSpPr>
            <p:nvPr/>
          </p:nvSpPr>
          <p:spPr bwMode="auto">
            <a:xfrm>
              <a:off x="3148" y="1276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Rectangle 347"/>
            <p:cNvSpPr>
              <a:spLocks noChangeArrowheads="1"/>
            </p:cNvSpPr>
            <p:nvPr/>
          </p:nvSpPr>
          <p:spPr bwMode="auto">
            <a:xfrm>
              <a:off x="3149" y="1276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Rectangle 348"/>
            <p:cNvSpPr>
              <a:spLocks noChangeArrowheads="1"/>
            </p:cNvSpPr>
            <p:nvPr/>
          </p:nvSpPr>
          <p:spPr bwMode="auto">
            <a:xfrm>
              <a:off x="3150" y="1276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Rectangle 349"/>
            <p:cNvSpPr>
              <a:spLocks noChangeArrowheads="1"/>
            </p:cNvSpPr>
            <p:nvPr/>
          </p:nvSpPr>
          <p:spPr bwMode="auto">
            <a:xfrm>
              <a:off x="3151" y="1276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Rectangle 350"/>
            <p:cNvSpPr>
              <a:spLocks noChangeArrowheads="1"/>
            </p:cNvSpPr>
            <p:nvPr/>
          </p:nvSpPr>
          <p:spPr bwMode="auto">
            <a:xfrm>
              <a:off x="3151" y="1276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Rectangle 351"/>
            <p:cNvSpPr>
              <a:spLocks noChangeArrowheads="1"/>
            </p:cNvSpPr>
            <p:nvPr/>
          </p:nvSpPr>
          <p:spPr bwMode="auto">
            <a:xfrm>
              <a:off x="3152" y="1276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Rectangle 352"/>
            <p:cNvSpPr>
              <a:spLocks noChangeArrowheads="1"/>
            </p:cNvSpPr>
            <p:nvPr/>
          </p:nvSpPr>
          <p:spPr bwMode="auto">
            <a:xfrm>
              <a:off x="3153" y="1276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Rectangle 353"/>
            <p:cNvSpPr>
              <a:spLocks noChangeArrowheads="1"/>
            </p:cNvSpPr>
            <p:nvPr/>
          </p:nvSpPr>
          <p:spPr bwMode="auto">
            <a:xfrm>
              <a:off x="3154" y="1276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Rectangle 354"/>
            <p:cNvSpPr>
              <a:spLocks noChangeArrowheads="1"/>
            </p:cNvSpPr>
            <p:nvPr/>
          </p:nvSpPr>
          <p:spPr bwMode="auto">
            <a:xfrm>
              <a:off x="3154" y="1276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Rectangle 355"/>
            <p:cNvSpPr>
              <a:spLocks noChangeArrowheads="1"/>
            </p:cNvSpPr>
            <p:nvPr/>
          </p:nvSpPr>
          <p:spPr bwMode="auto">
            <a:xfrm>
              <a:off x="3155" y="1276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Rectangle 356"/>
            <p:cNvSpPr>
              <a:spLocks noChangeArrowheads="1"/>
            </p:cNvSpPr>
            <p:nvPr/>
          </p:nvSpPr>
          <p:spPr bwMode="auto">
            <a:xfrm>
              <a:off x="3156" y="1276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Rectangle 357"/>
            <p:cNvSpPr>
              <a:spLocks noChangeArrowheads="1"/>
            </p:cNvSpPr>
            <p:nvPr/>
          </p:nvSpPr>
          <p:spPr bwMode="auto">
            <a:xfrm>
              <a:off x="3156" y="1276"/>
              <a:ext cx="1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Rectangle 358"/>
            <p:cNvSpPr>
              <a:spLocks noChangeArrowheads="1"/>
            </p:cNvSpPr>
            <p:nvPr/>
          </p:nvSpPr>
          <p:spPr bwMode="auto">
            <a:xfrm>
              <a:off x="3158" y="1276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Rectangle 359"/>
            <p:cNvSpPr>
              <a:spLocks noChangeArrowheads="1"/>
            </p:cNvSpPr>
            <p:nvPr/>
          </p:nvSpPr>
          <p:spPr bwMode="auto">
            <a:xfrm>
              <a:off x="3158" y="1276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Rectangle 360"/>
            <p:cNvSpPr>
              <a:spLocks noChangeArrowheads="1"/>
            </p:cNvSpPr>
            <p:nvPr/>
          </p:nvSpPr>
          <p:spPr bwMode="auto">
            <a:xfrm>
              <a:off x="3159" y="1276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Rectangle 361"/>
            <p:cNvSpPr>
              <a:spLocks noChangeArrowheads="1"/>
            </p:cNvSpPr>
            <p:nvPr/>
          </p:nvSpPr>
          <p:spPr bwMode="auto">
            <a:xfrm>
              <a:off x="3160" y="1276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Rectangle 362"/>
            <p:cNvSpPr>
              <a:spLocks noChangeArrowheads="1"/>
            </p:cNvSpPr>
            <p:nvPr/>
          </p:nvSpPr>
          <p:spPr bwMode="auto">
            <a:xfrm>
              <a:off x="3161" y="1276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Rectangle 363"/>
            <p:cNvSpPr>
              <a:spLocks noChangeArrowheads="1"/>
            </p:cNvSpPr>
            <p:nvPr/>
          </p:nvSpPr>
          <p:spPr bwMode="auto">
            <a:xfrm>
              <a:off x="3161" y="1276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Rectangle 364"/>
            <p:cNvSpPr>
              <a:spLocks noChangeArrowheads="1"/>
            </p:cNvSpPr>
            <p:nvPr/>
          </p:nvSpPr>
          <p:spPr bwMode="auto">
            <a:xfrm>
              <a:off x="3162" y="1276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Rectangle 365"/>
            <p:cNvSpPr>
              <a:spLocks noChangeArrowheads="1"/>
            </p:cNvSpPr>
            <p:nvPr/>
          </p:nvSpPr>
          <p:spPr bwMode="auto">
            <a:xfrm>
              <a:off x="3163" y="1276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Rectangle 366"/>
            <p:cNvSpPr>
              <a:spLocks noChangeArrowheads="1"/>
            </p:cNvSpPr>
            <p:nvPr/>
          </p:nvSpPr>
          <p:spPr bwMode="auto">
            <a:xfrm>
              <a:off x="3163" y="1276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Rectangle 367"/>
            <p:cNvSpPr>
              <a:spLocks noChangeArrowheads="1"/>
            </p:cNvSpPr>
            <p:nvPr/>
          </p:nvSpPr>
          <p:spPr bwMode="auto">
            <a:xfrm>
              <a:off x="3164" y="1276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Rectangle 368"/>
            <p:cNvSpPr>
              <a:spLocks noChangeArrowheads="1"/>
            </p:cNvSpPr>
            <p:nvPr/>
          </p:nvSpPr>
          <p:spPr bwMode="auto">
            <a:xfrm>
              <a:off x="3097" y="1277"/>
              <a:ext cx="66" cy="30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Rectangle 369"/>
            <p:cNvSpPr>
              <a:spLocks noChangeArrowheads="1"/>
            </p:cNvSpPr>
            <p:nvPr/>
          </p:nvSpPr>
          <p:spPr bwMode="auto">
            <a:xfrm>
              <a:off x="2967" y="127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Rectangle 370"/>
            <p:cNvSpPr>
              <a:spLocks noChangeArrowheads="1"/>
            </p:cNvSpPr>
            <p:nvPr/>
          </p:nvSpPr>
          <p:spPr bwMode="auto">
            <a:xfrm>
              <a:off x="2968" y="1276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Rectangle 371"/>
            <p:cNvSpPr>
              <a:spLocks noChangeArrowheads="1"/>
            </p:cNvSpPr>
            <p:nvPr/>
          </p:nvSpPr>
          <p:spPr bwMode="auto">
            <a:xfrm>
              <a:off x="2969" y="1276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Rectangle 372"/>
            <p:cNvSpPr>
              <a:spLocks noChangeArrowheads="1"/>
            </p:cNvSpPr>
            <p:nvPr/>
          </p:nvSpPr>
          <p:spPr bwMode="auto">
            <a:xfrm>
              <a:off x="2972" y="1276"/>
              <a:ext cx="2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Rectangle 373"/>
            <p:cNvSpPr>
              <a:spLocks noChangeArrowheads="1"/>
            </p:cNvSpPr>
            <p:nvPr/>
          </p:nvSpPr>
          <p:spPr bwMode="auto">
            <a:xfrm>
              <a:off x="2975" y="1276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Rectangle 374"/>
            <p:cNvSpPr>
              <a:spLocks noChangeArrowheads="1"/>
            </p:cNvSpPr>
            <p:nvPr/>
          </p:nvSpPr>
          <p:spPr bwMode="auto">
            <a:xfrm>
              <a:off x="2978" y="1276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Rectangle 375"/>
            <p:cNvSpPr>
              <a:spLocks noChangeArrowheads="1"/>
            </p:cNvSpPr>
            <p:nvPr/>
          </p:nvSpPr>
          <p:spPr bwMode="auto">
            <a:xfrm>
              <a:off x="2981" y="1276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Rectangle 376"/>
            <p:cNvSpPr>
              <a:spLocks noChangeArrowheads="1"/>
            </p:cNvSpPr>
            <p:nvPr/>
          </p:nvSpPr>
          <p:spPr bwMode="auto">
            <a:xfrm>
              <a:off x="2984" y="1276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Rectangle 377"/>
            <p:cNvSpPr>
              <a:spLocks noChangeArrowheads="1"/>
            </p:cNvSpPr>
            <p:nvPr/>
          </p:nvSpPr>
          <p:spPr bwMode="auto">
            <a:xfrm>
              <a:off x="2987" y="1276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Rectangle 378"/>
            <p:cNvSpPr>
              <a:spLocks noChangeArrowheads="1"/>
            </p:cNvSpPr>
            <p:nvPr/>
          </p:nvSpPr>
          <p:spPr bwMode="auto">
            <a:xfrm>
              <a:off x="2990" y="1276"/>
              <a:ext cx="1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Rectangle 379"/>
            <p:cNvSpPr>
              <a:spLocks noChangeArrowheads="1"/>
            </p:cNvSpPr>
            <p:nvPr/>
          </p:nvSpPr>
          <p:spPr bwMode="auto">
            <a:xfrm>
              <a:off x="2992" y="1276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Rectangle 380"/>
            <p:cNvSpPr>
              <a:spLocks noChangeArrowheads="1"/>
            </p:cNvSpPr>
            <p:nvPr/>
          </p:nvSpPr>
          <p:spPr bwMode="auto">
            <a:xfrm>
              <a:off x="2996" y="1276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Rectangle 381"/>
            <p:cNvSpPr>
              <a:spLocks noChangeArrowheads="1"/>
            </p:cNvSpPr>
            <p:nvPr/>
          </p:nvSpPr>
          <p:spPr bwMode="auto">
            <a:xfrm>
              <a:off x="2999" y="1276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Rectangle 382"/>
            <p:cNvSpPr>
              <a:spLocks noChangeArrowheads="1"/>
            </p:cNvSpPr>
            <p:nvPr/>
          </p:nvSpPr>
          <p:spPr bwMode="auto">
            <a:xfrm>
              <a:off x="3002" y="1276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Rectangle 383"/>
            <p:cNvSpPr>
              <a:spLocks noChangeArrowheads="1"/>
            </p:cNvSpPr>
            <p:nvPr/>
          </p:nvSpPr>
          <p:spPr bwMode="auto">
            <a:xfrm>
              <a:off x="3005" y="1276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Rectangle 384"/>
            <p:cNvSpPr>
              <a:spLocks noChangeArrowheads="1"/>
            </p:cNvSpPr>
            <p:nvPr/>
          </p:nvSpPr>
          <p:spPr bwMode="auto">
            <a:xfrm>
              <a:off x="3007" y="1276"/>
              <a:ext cx="2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Rectangle 385"/>
            <p:cNvSpPr>
              <a:spLocks noChangeArrowheads="1"/>
            </p:cNvSpPr>
            <p:nvPr/>
          </p:nvSpPr>
          <p:spPr bwMode="auto">
            <a:xfrm>
              <a:off x="3010" y="1276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Rectangle 386"/>
            <p:cNvSpPr>
              <a:spLocks noChangeArrowheads="1"/>
            </p:cNvSpPr>
            <p:nvPr/>
          </p:nvSpPr>
          <p:spPr bwMode="auto">
            <a:xfrm>
              <a:off x="3012" y="1276"/>
              <a:ext cx="3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Rectangle 387"/>
            <p:cNvSpPr>
              <a:spLocks noChangeArrowheads="1"/>
            </p:cNvSpPr>
            <p:nvPr/>
          </p:nvSpPr>
          <p:spPr bwMode="auto">
            <a:xfrm>
              <a:off x="3016" y="1276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Rectangle 388"/>
            <p:cNvSpPr>
              <a:spLocks noChangeArrowheads="1"/>
            </p:cNvSpPr>
            <p:nvPr/>
          </p:nvSpPr>
          <p:spPr bwMode="auto">
            <a:xfrm>
              <a:off x="3019" y="1276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Rectangle 389"/>
            <p:cNvSpPr>
              <a:spLocks noChangeArrowheads="1"/>
            </p:cNvSpPr>
            <p:nvPr/>
          </p:nvSpPr>
          <p:spPr bwMode="auto">
            <a:xfrm>
              <a:off x="3022" y="1276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Rectangle 390"/>
            <p:cNvSpPr>
              <a:spLocks noChangeArrowheads="1"/>
            </p:cNvSpPr>
            <p:nvPr/>
          </p:nvSpPr>
          <p:spPr bwMode="auto">
            <a:xfrm>
              <a:off x="3025" y="1276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Rectangle 391"/>
            <p:cNvSpPr>
              <a:spLocks noChangeArrowheads="1"/>
            </p:cNvSpPr>
            <p:nvPr/>
          </p:nvSpPr>
          <p:spPr bwMode="auto">
            <a:xfrm>
              <a:off x="3028" y="1276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Rectangle 392"/>
            <p:cNvSpPr>
              <a:spLocks noChangeArrowheads="1"/>
            </p:cNvSpPr>
            <p:nvPr/>
          </p:nvSpPr>
          <p:spPr bwMode="auto">
            <a:xfrm>
              <a:off x="3030" y="1276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Rectangle 393"/>
            <p:cNvSpPr>
              <a:spLocks noChangeArrowheads="1"/>
            </p:cNvSpPr>
            <p:nvPr/>
          </p:nvSpPr>
          <p:spPr bwMode="auto">
            <a:xfrm>
              <a:off x="3033" y="1276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Rectangle 394"/>
            <p:cNvSpPr>
              <a:spLocks noChangeArrowheads="1"/>
            </p:cNvSpPr>
            <p:nvPr/>
          </p:nvSpPr>
          <p:spPr bwMode="auto">
            <a:xfrm>
              <a:off x="3036" y="1276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Rectangle 395"/>
            <p:cNvSpPr>
              <a:spLocks noChangeArrowheads="1"/>
            </p:cNvSpPr>
            <p:nvPr/>
          </p:nvSpPr>
          <p:spPr bwMode="auto">
            <a:xfrm>
              <a:off x="3038" y="1276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Rectangle 396"/>
            <p:cNvSpPr>
              <a:spLocks noChangeArrowheads="1"/>
            </p:cNvSpPr>
            <p:nvPr/>
          </p:nvSpPr>
          <p:spPr bwMode="auto">
            <a:xfrm>
              <a:off x="3041" y="1276"/>
              <a:ext cx="3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Rectangle 397"/>
            <p:cNvSpPr>
              <a:spLocks noChangeArrowheads="1"/>
            </p:cNvSpPr>
            <p:nvPr/>
          </p:nvSpPr>
          <p:spPr bwMode="auto">
            <a:xfrm>
              <a:off x="3045" y="1276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Rectangle 398"/>
            <p:cNvSpPr>
              <a:spLocks noChangeArrowheads="1"/>
            </p:cNvSpPr>
            <p:nvPr/>
          </p:nvSpPr>
          <p:spPr bwMode="auto">
            <a:xfrm>
              <a:off x="3048" y="1276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Rectangle 399"/>
            <p:cNvSpPr>
              <a:spLocks noChangeArrowheads="1"/>
            </p:cNvSpPr>
            <p:nvPr/>
          </p:nvSpPr>
          <p:spPr bwMode="auto">
            <a:xfrm>
              <a:off x="3050" y="1276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Rectangle 400"/>
            <p:cNvSpPr>
              <a:spLocks noChangeArrowheads="1"/>
            </p:cNvSpPr>
            <p:nvPr/>
          </p:nvSpPr>
          <p:spPr bwMode="auto">
            <a:xfrm>
              <a:off x="3053" y="1276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Rectangle 401"/>
            <p:cNvSpPr>
              <a:spLocks noChangeArrowheads="1"/>
            </p:cNvSpPr>
            <p:nvPr/>
          </p:nvSpPr>
          <p:spPr bwMode="auto">
            <a:xfrm>
              <a:off x="3056" y="1276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Rectangle 402"/>
            <p:cNvSpPr>
              <a:spLocks noChangeArrowheads="1"/>
            </p:cNvSpPr>
            <p:nvPr/>
          </p:nvSpPr>
          <p:spPr bwMode="auto">
            <a:xfrm>
              <a:off x="3059" y="1276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Rectangle 403"/>
            <p:cNvSpPr>
              <a:spLocks noChangeArrowheads="1"/>
            </p:cNvSpPr>
            <p:nvPr/>
          </p:nvSpPr>
          <p:spPr bwMode="auto">
            <a:xfrm>
              <a:off x="3062" y="1276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Rectangle 404"/>
            <p:cNvSpPr>
              <a:spLocks noChangeArrowheads="1"/>
            </p:cNvSpPr>
            <p:nvPr/>
          </p:nvSpPr>
          <p:spPr bwMode="auto">
            <a:xfrm>
              <a:off x="3065" y="1276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7" name="Group 405"/>
          <p:cNvGrpSpPr>
            <a:grpSpLocks/>
          </p:cNvGrpSpPr>
          <p:nvPr/>
        </p:nvGrpSpPr>
        <p:grpSpPr bwMode="auto">
          <a:xfrm>
            <a:off x="4964558" y="1995490"/>
            <a:ext cx="1231900" cy="1011237"/>
            <a:chOff x="2933" y="1257"/>
            <a:chExt cx="776" cy="637"/>
          </a:xfrm>
        </p:grpSpPr>
        <p:sp>
          <p:nvSpPr>
            <p:cNvPr id="418" name="Rectangle 406"/>
            <p:cNvSpPr>
              <a:spLocks noChangeArrowheads="1"/>
            </p:cNvSpPr>
            <p:nvPr/>
          </p:nvSpPr>
          <p:spPr bwMode="auto">
            <a:xfrm>
              <a:off x="3068" y="1276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Rectangle 407"/>
            <p:cNvSpPr>
              <a:spLocks noChangeArrowheads="1"/>
            </p:cNvSpPr>
            <p:nvPr/>
          </p:nvSpPr>
          <p:spPr bwMode="auto">
            <a:xfrm>
              <a:off x="3071" y="1276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Rectangle 408"/>
            <p:cNvSpPr>
              <a:spLocks noChangeArrowheads="1"/>
            </p:cNvSpPr>
            <p:nvPr/>
          </p:nvSpPr>
          <p:spPr bwMode="auto">
            <a:xfrm>
              <a:off x="3074" y="1276"/>
              <a:ext cx="1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Rectangle 409"/>
            <p:cNvSpPr>
              <a:spLocks noChangeArrowheads="1"/>
            </p:cNvSpPr>
            <p:nvPr/>
          </p:nvSpPr>
          <p:spPr bwMode="auto">
            <a:xfrm>
              <a:off x="3076" y="1276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Rectangle 410"/>
            <p:cNvSpPr>
              <a:spLocks noChangeArrowheads="1"/>
            </p:cNvSpPr>
            <p:nvPr/>
          </p:nvSpPr>
          <p:spPr bwMode="auto">
            <a:xfrm>
              <a:off x="3079" y="1276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Rectangle 411"/>
            <p:cNvSpPr>
              <a:spLocks noChangeArrowheads="1"/>
            </p:cNvSpPr>
            <p:nvPr/>
          </p:nvSpPr>
          <p:spPr bwMode="auto">
            <a:xfrm>
              <a:off x="3082" y="1276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Rectangle 412"/>
            <p:cNvSpPr>
              <a:spLocks noChangeArrowheads="1"/>
            </p:cNvSpPr>
            <p:nvPr/>
          </p:nvSpPr>
          <p:spPr bwMode="auto">
            <a:xfrm>
              <a:off x="3085" y="1276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Rectangle 413"/>
            <p:cNvSpPr>
              <a:spLocks noChangeArrowheads="1"/>
            </p:cNvSpPr>
            <p:nvPr/>
          </p:nvSpPr>
          <p:spPr bwMode="auto">
            <a:xfrm>
              <a:off x="3088" y="1276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Rectangle 414"/>
            <p:cNvSpPr>
              <a:spLocks noChangeArrowheads="1"/>
            </p:cNvSpPr>
            <p:nvPr/>
          </p:nvSpPr>
          <p:spPr bwMode="auto">
            <a:xfrm>
              <a:off x="3091" y="1276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Rectangle 415"/>
            <p:cNvSpPr>
              <a:spLocks noChangeArrowheads="1"/>
            </p:cNvSpPr>
            <p:nvPr/>
          </p:nvSpPr>
          <p:spPr bwMode="auto">
            <a:xfrm>
              <a:off x="3094" y="1276"/>
              <a:ext cx="1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Rectangle 416"/>
            <p:cNvSpPr>
              <a:spLocks noChangeArrowheads="1"/>
            </p:cNvSpPr>
            <p:nvPr/>
          </p:nvSpPr>
          <p:spPr bwMode="auto">
            <a:xfrm>
              <a:off x="3096" y="127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Rectangle 417"/>
            <p:cNvSpPr>
              <a:spLocks noChangeArrowheads="1"/>
            </p:cNvSpPr>
            <p:nvPr/>
          </p:nvSpPr>
          <p:spPr bwMode="auto">
            <a:xfrm>
              <a:off x="2967" y="1277"/>
              <a:ext cx="129" cy="30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Rectangle 418"/>
            <p:cNvSpPr>
              <a:spLocks noChangeArrowheads="1"/>
            </p:cNvSpPr>
            <p:nvPr/>
          </p:nvSpPr>
          <p:spPr bwMode="auto">
            <a:xfrm>
              <a:off x="2933" y="1291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Rectangle 419"/>
            <p:cNvSpPr>
              <a:spLocks noChangeArrowheads="1"/>
            </p:cNvSpPr>
            <p:nvPr/>
          </p:nvSpPr>
          <p:spPr bwMode="auto">
            <a:xfrm>
              <a:off x="2934" y="1291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Rectangle 420"/>
            <p:cNvSpPr>
              <a:spLocks noChangeArrowheads="1"/>
            </p:cNvSpPr>
            <p:nvPr/>
          </p:nvSpPr>
          <p:spPr bwMode="auto">
            <a:xfrm>
              <a:off x="2934" y="1291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Rectangle 421"/>
            <p:cNvSpPr>
              <a:spLocks noChangeArrowheads="1"/>
            </p:cNvSpPr>
            <p:nvPr/>
          </p:nvSpPr>
          <p:spPr bwMode="auto">
            <a:xfrm>
              <a:off x="2935" y="1291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Rectangle 422"/>
            <p:cNvSpPr>
              <a:spLocks noChangeArrowheads="1"/>
            </p:cNvSpPr>
            <p:nvPr/>
          </p:nvSpPr>
          <p:spPr bwMode="auto">
            <a:xfrm>
              <a:off x="2935" y="1291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Rectangle 423"/>
            <p:cNvSpPr>
              <a:spLocks noChangeArrowheads="1"/>
            </p:cNvSpPr>
            <p:nvPr/>
          </p:nvSpPr>
          <p:spPr bwMode="auto">
            <a:xfrm>
              <a:off x="2936" y="1291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Rectangle 424"/>
            <p:cNvSpPr>
              <a:spLocks noChangeArrowheads="1"/>
            </p:cNvSpPr>
            <p:nvPr/>
          </p:nvSpPr>
          <p:spPr bwMode="auto">
            <a:xfrm>
              <a:off x="2937" y="1291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Rectangle 425"/>
            <p:cNvSpPr>
              <a:spLocks noChangeArrowheads="1"/>
            </p:cNvSpPr>
            <p:nvPr/>
          </p:nvSpPr>
          <p:spPr bwMode="auto">
            <a:xfrm>
              <a:off x="2937" y="1291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Rectangle 426"/>
            <p:cNvSpPr>
              <a:spLocks noChangeArrowheads="1"/>
            </p:cNvSpPr>
            <p:nvPr/>
          </p:nvSpPr>
          <p:spPr bwMode="auto">
            <a:xfrm>
              <a:off x="2938" y="1291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Rectangle 427"/>
            <p:cNvSpPr>
              <a:spLocks noChangeArrowheads="1"/>
            </p:cNvSpPr>
            <p:nvPr/>
          </p:nvSpPr>
          <p:spPr bwMode="auto">
            <a:xfrm>
              <a:off x="2939" y="1291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Rectangle 428"/>
            <p:cNvSpPr>
              <a:spLocks noChangeArrowheads="1"/>
            </p:cNvSpPr>
            <p:nvPr/>
          </p:nvSpPr>
          <p:spPr bwMode="auto">
            <a:xfrm>
              <a:off x="2939" y="1291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Rectangle 429"/>
            <p:cNvSpPr>
              <a:spLocks noChangeArrowheads="1"/>
            </p:cNvSpPr>
            <p:nvPr/>
          </p:nvSpPr>
          <p:spPr bwMode="auto">
            <a:xfrm>
              <a:off x="2940" y="1291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Rectangle 430"/>
            <p:cNvSpPr>
              <a:spLocks noChangeArrowheads="1"/>
            </p:cNvSpPr>
            <p:nvPr/>
          </p:nvSpPr>
          <p:spPr bwMode="auto">
            <a:xfrm>
              <a:off x="2940" y="1291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Rectangle 431"/>
            <p:cNvSpPr>
              <a:spLocks noChangeArrowheads="1"/>
            </p:cNvSpPr>
            <p:nvPr/>
          </p:nvSpPr>
          <p:spPr bwMode="auto">
            <a:xfrm>
              <a:off x="2941" y="1291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Rectangle 432"/>
            <p:cNvSpPr>
              <a:spLocks noChangeArrowheads="1"/>
            </p:cNvSpPr>
            <p:nvPr/>
          </p:nvSpPr>
          <p:spPr bwMode="auto">
            <a:xfrm>
              <a:off x="2942" y="1291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Rectangle 433"/>
            <p:cNvSpPr>
              <a:spLocks noChangeArrowheads="1"/>
            </p:cNvSpPr>
            <p:nvPr/>
          </p:nvSpPr>
          <p:spPr bwMode="auto">
            <a:xfrm>
              <a:off x="2942" y="1291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Rectangle 434"/>
            <p:cNvSpPr>
              <a:spLocks noChangeArrowheads="1"/>
            </p:cNvSpPr>
            <p:nvPr/>
          </p:nvSpPr>
          <p:spPr bwMode="auto">
            <a:xfrm>
              <a:off x="2943" y="1291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Rectangle 435"/>
            <p:cNvSpPr>
              <a:spLocks noChangeArrowheads="1"/>
            </p:cNvSpPr>
            <p:nvPr/>
          </p:nvSpPr>
          <p:spPr bwMode="auto">
            <a:xfrm>
              <a:off x="2944" y="1291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Rectangle 436"/>
            <p:cNvSpPr>
              <a:spLocks noChangeArrowheads="1"/>
            </p:cNvSpPr>
            <p:nvPr/>
          </p:nvSpPr>
          <p:spPr bwMode="auto">
            <a:xfrm>
              <a:off x="2944" y="1291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Rectangle 437"/>
            <p:cNvSpPr>
              <a:spLocks noChangeArrowheads="1"/>
            </p:cNvSpPr>
            <p:nvPr/>
          </p:nvSpPr>
          <p:spPr bwMode="auto">
            <a:xfrm>
              <a:off x="2945" y="1291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Rectangle 438"/>
            <p:cNvSpPr>
              <a:spLocks noChangeArrowheads="1"/>
            </p:cNvSpPr>
            <p:nvPr/>
          </p:nvSpPr>
          <p:spPr bwMode="auto">
            <a:xfrm>
              <a:off x="2945" y="1291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Rectangle 439"/>
            <p:cNvSpPr>
              <a:spLocks noChangeArrowheads="1"/>
            </p:cNvSpPr>
            <p:nvPr/>
          </p:nvSpPr>
          <p:spPr bwMode="auto">
            <a:xfrm>
              <a:off x="2946" y="1291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Rectangle 440"/>
            <p:cNvSpPr>
              <a:spLocks noChangeArrowheads="1"/>
            </p:cNvSpPr>
            <p:nvPr/>
          </p:nvSpPr>
          <p:spPr bwMode="auto">
            <a:xfrm>
              <a:off x="2947" y="1291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Rectangle 441"/>
            <p:cNvSpPr>
              <a:spLocks noChangeArrowheads="1"/>
            </p:cNvSpPr>
            <p:nvPr/>
          </p:nvSpPr>
          <p:spPr bwMode="auto">
            <a:xfrm>
              <a:off x="2947" y="1291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Rectangle 442"/>
            <p:cNvSpPr>
              <a:spLocks noChangeArrowheads="1"/>
            </p:cNvSpPr>
            <p:nvPr/>
          </p:nvSpPr>
          <p:spPr bwMode="auto">
            <a:xfrm>
              <a:off x="2948" y="1291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Rectangle 443"/>
            <p:cNvSpPr>
              <a:spLocks noChangeArrowheads="1"/>
            </p:cNvSpPr>
            <p:nvPr/>
          </p:nvSpPr>
          <p:spPr bwMode="auto">
            <a:xfrm>
              <a:off x="2949" y="1291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Rectangle 444"/>
            <p:cNvSpPr>
              <a:spLocks noChangeArrowheads="1"/>
            </p:cNvSpPr>
            <p:nvPr/>
          </p:nvSpPr>
          <p:spPr bwMode="auto">
            <a:xfrm>
              <a:off x="2949" y="1291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Rectangle 445"/>
            <p:cNvSpPr>
              <a:spLocks noChangeArrowheads="1"/>
            </p:cNvSpPr>
            <p:nvPr/>
          </p:nvSpPr>
          <p:spPr bwMode="auto">
            <a:xfrm>
              <a:off x="2950" y="1291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Rectangle 446"/>
            <p:cNvSpPr>
              <a:spLocks noChangeArrowheads="1"/>
            </p:cNvSpPr>
            <p:nvPr/>
          </p:nvSpPr>
          <p:spPr bwMode="auto">
            <a:xfrm>
              <a:off x="2951" y="1291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Rectangle 447"/>
            <p:cNvSpPr>
              <a:spLocks noChangeArrowheads="1"/>
            </p:cNvSpPr>
            <p:nvPr/>
          </p:nvSpPr>
          <p:spPr bwMode="auto">
            <a:xfrm>
              <a:off x="2951" y="1291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Rectangle 448"/>
            <p:cNvSpPr>
              <a:spLocks noChangeArrowheads="1"/>
            </p:cNvSpPr>
            <p:nvPr/>
          </p:nvSpPr>
          <p:spPr bwMode="auto">
            <a:xfrm>
              <a:off x="2952" y="1291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Rectangle 449"/>
            <p:cNvSpPr>
              <a:spLocks noChangeArrowheads="1"/>
            </p:cNvSpPr>
            <p:nvPr/>
          </p:nvSpPr>
          <p:spPr bwMode="auto">
            <a:xfrm>
              <a:off x="2952" y="1291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Rectangle 450"/>
            <p:cNvSpPr>
              <a:spLocks noChangeArrowheads="1"/>
            </p:cNvSpPr>
            <p:nvPr/>
          </p:nvSpPr>
          <p:spPr bwMode="auto">
            <a:xfrm>
              <a:off x="2953" y="1291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Rectangle 451"/>
            <p:cNvSpPr>
              <a:spLocks noChangeArrowheads="1"/>
            </p:cNvSpPr>
            <p:nvPr/>
          </p:nvSpPr>
          <p:spPr bwMode="auto">
            <a:xfrm>
              <a:off x="2954" y="1291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Rectangle 452"/>
            <p:cNvSpPr>
              <a:spLocks noChangeArrowheads="1"/>
            </p:cNvSpPr>
            <p:nvPr/>
          </p:nvSpPr>
          <p:spPr bwMode="auto">
            <a:xfrm>
              <a:off x="2954" y="1291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Rectangle 453"/>
            <p:cNvSpPr>
              <a:spLocks noChangeArrowheads="1"/>
            </p:cNvSpPr>
            <p:nvPr/>
          </p:nvSpPr>
          <p:spPr bwMode="auto">
            <a:xfrm>
              <a:off x="2955" y="1291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Rectangle 454"/>
            <p:cNvSpPr>
              <a:spLocks noChangeArrowheads="1"/>
            </p:cNvSpPr>
            <p:nvPr/>
          </p:nvSpPr>
          <p:spPr bwMode="auto">
            <a:xfrm>
              <a:off x="2956" y="1291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Rectangle 455"/>
            <p:cNvSpPr>
              <a:spLocks noChangeArrowheads="1"/>
            </p:cNvSpPr>
            <p:nvPr/>
          </p:nvSpPr>
          <p:spPr bwMode="auto">
            <a:xfrm>
              <a:off x="2956" y="1291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Rectangle 456"/>
            <p:cNvSpPr>
              <a:spLocks noChangeArrowheads="1"/>
            </p:cNvSpPr>
            <p:nvPr/>
          </p:nvSpPr>
          <p:spPr bwMode="auto">
            <a:xfrm>
              <a:off x="2957" y="1291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Rectangle 457"/>
            <p:cNvSpPr>
              <a:spLocks noChangeArrowheads="1"/>
            </p:cNvSpPr>
            <p:nvPr/>
          </p:nvSpPr>
          <p:spPr bwMode="auto">
            <a:xfrm>
              <a:off x="2957" y="1291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Rectangle 458"/>
            <p:cNvSpPr>
              <a:spLocks noChangeArrowheads="1"/>
            </p:cNvSpPr>
            <p:nvPr/>
          </p:nvSpPr>
          <p:spPr bwMode="auto">
            <a:xfrm>
              <a:off x="2958" y="1291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Rectangle 459"/>
            <p:cNvSpPr>
              <a:spLocks noChangeArrowheads="1"/>
            </p:cNvSpPr>
            <p:nvPr/>
          </p:nvSpPr>
          <p:spPr bwMode="auto">
            <a:xfrm>
              <a:off x="2959" y="1291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Rectangle 460"/>
            <p:cNvSpPr>
              <a:spLocks noChangeArrowheads="1"/>
            </p:cNvSpPr>
            <p:nvPr/>
          </p:nvSpPr>
          <p:spPr bwMode="auto">
            <a:xfrm>
              <a:off x="2959" y="1291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Rectangle 461"/>
            <p:cNvSpPr>
              <a:spLocks noChangeArrowheads="1"/>
            </p:cNvSpPr>
            <p:nvPr/>
          </p:nvSpPr>
          <p:spPr bwMode="auto">
            <a:xfrm>
              <a:off x="2960" y="1291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Rectangle 462"/>
            <p:cNvSpPr>
              <a:spLocks noChangeArrowheads="1"/>
            </p:cNvSpPr>
            <p:nvPr/>
          </p:nvSpPr>
          <p:spPr bwMode="auto">
            <a:xfrm>
              <a:off x="2961" y="1291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Rectangle 463"/>
            <p:cNvSpPr>
              <a:spLocks noChangeArrowheads="1"/>
            </p:cNvSpPr>
            <p:nvPr/>
          </p:nvSpPr>
          <p:spPr bwMode="auto">
            <a:xfrm>
              <a:off x="2961" y="1291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Rectangle 464"/>
            <p:cNvSpPr>
              <a:spLocks noChangeArrowheads="1"/>
            </p:cNvSpPr>
            <p:nvPr/>
          </p:nvSpPr>
          <p:spPr bwMode="auto">
            <a:xfrm>
              <a:off x="2962" y="1291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Rectangle 465"/>
            <p:cNvSpPr>
              <a:spLocks noChangeArrowheads="1"/>
            </p:cNvSpPr>
            <p:nvPr/>
          </p:nvSpPr>
          <p:spPr bwMode="auto">
            <a:xfrm>
              <a:off x="2963" y="1291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Rectangle 466"/>
            <p:cNvSpPr>
              <a:spLocks noChangeArrowheads="1"/>
            </p:cNvSpPr>
            <p:nvPr/>
          </p:nvSpPr>
          <p:spPr bwMode="auto">
            <a:xfrm>
              <a:off x="2963" y="1291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Rectangle 467"/>
            <p:cNvSpPr>
              <a:spLocks noChangeArrowheads="1"/>
            </p:cNvSpPr>
            <p:nvPr/>
          </p:nvSpPr>
          <p:spPr bwMode="auto">
            <a:xfrm>
              <a:off x="2964" y="1291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Rectangle 468"/>
            <p:cNvSpPr>
              <a:spLocks noChangeArrowheads="1"/>
            </p:cNvSpPr>
            <p:nvPr/>
          </p:nvSpPr>
          <p:spPr bwMode="auto">
            <a:xfrm>
              <a:off x="2964" y="1291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Rectangle 469"/>
            <p:cNvSpPr>
              <a:spLocks noChangeArrowheads="1"/>
            </p:cNvSpPr>
            <p:nvPr/>
          </p:nvSpPr>
          <p:spPr bwMode="auto">
            <a:xfrm>
              <a:off x="2965" y="1291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Rectangle 470"/>
            <p:cNvSpPr>
              <a:spLocks noChangeArrowheads="1"/>
            </p:cNvSpPr>
            <p:nvPr/>
          </p:nvSpPr>
          <p:spPr bwMode="auto">
            <a:xfrm>
              <a:off x="2966" y="1291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Rectangle 471"/>
            <p:cNvSpPr>
              <a:spLocks noChangeArrowheads="1"/>
            </p:cNvSpPr>
            <p:nvPr/>
          </p:nvSpPr>
          <p:spPr bwMode="auto">
            <a:xfrm>
              <a:off x="2966" y="1291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Rectangle 472"/>
            <p:cNvSpPr>
              <a:spLocks noChangeArrowheads="1"/>
            </p:cNvSpPr>
            <p:nvPr/>
          </p:nvSpPr>
          <p:spPr bwMode="auto">
            <a:xfrm>
              <a:off x="2934" y="1291"/>
              <a:ext cx="32" cy="28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Rectangle 473"/>
            <p:cNvSpPr>
              <a:spLocks noChangeArrowheads="1"/>
            </p:cNvSpPr>
            <p:nvPr/>
          </p:nvSpPr>
          <p:spPr bwMode="auto">
            <a:xfrm>
              <a:off x="2942" y="1300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Rectangle 474"/>
            <p:cNvSpPr>
              <a:spLocks noChangeArrowheads="1"/>
            </p:cNvSpPr>
            <p:nvPr/>
          </p:nvSpPr>
          <p:spPr bwMode="auto">
            <a:xfrm>
              <a:off x="2942" y="1301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Rectangle 475"/>
            <p:cNvSpPr>
              <a:spLocks noChangeArrowheads="1"/>
            </p:cNvSpPr>
            <p:nvPr/>
          </p:nvSpPr>
          <p:spPr bwMode="auto">
            <a:xfrm>
              <a:off x="2942" y="1304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Rectangle 476"/>
            <p:cNvSpPr>
              <a:spLocks noChangeArrowheads="1"/>
            </p:cNvSpPr>
            <p:nvPr/>
          </p:nvSpPr>
          <p:spPr bwMode="auto">
            <a:xfrm>
              <a:off x="2942" y="1308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Rectangle 477"/>
            <p:cNvSpPr>
              <a:spLocks noChangeArrowheads="1"/>
            </p:cNvSpPr>
            <p:nvPr/>
          </p:nvSpPr>
          <p:spPr bwMode="auto">
            <a:xfrm>
              <a:off x="2942" y="1312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Rectangle 478"/>
            <p:cNvSpPr>
              <a:spLocks noChangeArrowheads="1"/>
            </p:cNvSpPr>
            <p:nvPr/>
          </p:nvSpPr>
          <p:spPr bwMode="auto">
            <a:xfrm>
              <a:off x="2942" y="1316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Rectangle 479"/>
            <p:cNvSpPr>
              <a:spLocks noChangeArrowheads="1"/>
            </p:cNvSpPr>
            <p:nvPr/>
          </p:nvSpPr>
          <p:spPr bwMode="auto">
            <a:xfrm>
              <a:off x="2942" y="1320"/>
              <a:ext cx="25" cy="4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Rectangle 480"/>
            <p:cNvSpPr>
              <a:spLocks noChangeArrowheads="1"/>
            </p:cNvSpPr>
            <p:nvPr/>
          </p:nvSpPr>
          <p:spPr bwMode="auto">
            <a:xfrm>
              <a:off x="2942" y="1325"/>
              <a:ext cx="25" cy="2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Rectangle 481"/>
            <p:cNvSpPr>
              <a:spLocks noChangeArrowheads="1"/>
            </p:cNvSpPr>
            <p:nvPr/>
          </p:nvSpPr>
          <p:spPr bwMode="auto">
            <a:xfrm>
              <a:off x="2942" y="1328"/>
              <a:ext cx="25" cy="4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Rectangle 482"/>
            <p:cNvSpPr>
              <a:spLocks noChangeArrowheads="1"/>
            </p:cNvSpPr>
            <p:nvPr/>
          </p:nvSpPr>
          <p:spPr bwMode="auto">
            <a:xfrm>
              <a:off x="2942" y="1333"/>
              <a:ext cx="25" cy="3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Rectangle 483"/>
            <p:cNvSpPr>
              <a:spLocks noChangeArrowheads="1"/>
            </p:cNvSpPr>
            <p:nvPr/>
          </p:nvSpPr>
          <p:spPr bwMode="auto">
            <a:xfrm>
              <a:off x="2942" y="1337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Rectangle 484"/>
            <p:cNvSpPr>
              <a:spLocks noChangeArrowheads="1"/>
            </p:cNvSpPr>
            <p:nvPr/>
          </p:nvSpPr>
          <p:spPr bwMode="auto">
            <a:xfrm>
              <a:off x="2942" y="1341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Rectangle 485"/>
            <p:cNvSpPr>
              <a:spLocks noChangeArrowheads="1"/>
            </p:cNvSpPr>
            <p:nvPr/>
          </p:nvSpPr>
          <p:spPr bwMode="auto">
            <a:xfrm>
              <a:off x="2942" y="1345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Rectangle 486"/>
            <p:cNvSpPr>
              <a:spLocks noChangeArrowheads="1"/>
            </p:cNvSpPr>
            <p:nvPr/>
          </p:nvSpPr>
          <p:spPr bwMode="auto">
            <a:xfrm>
              <a:off x="2942" y="1349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Rectangle 487"/>
            <p:cNvSpPr>
              <a:spLocks noChangeArrowheads="1"/>
            </p:cNvSpPr>
            <p:nvPr/>
          </p:nvSpPr>
          <p:spPr bwMode="auto">
            <a:xfrm>
              <a:off x="2942" y="1353"/>
              <a:ext cx="25" cy="4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Rectangle 488"/>
            <p:cNvSpPr>
              <a:spLocks noChangeArrowheads="1"/>
            </p:cNvSpPr>
            <p:nvPr/>
          </p:nvSpPr>
          <p:spPr bwMode="auto">
            <a:xfrm>
              <a:off x="2942" y="1358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Rectangle 489"/>
            <p:cNvSpPr>
              <a:spLocks noChangeArrowheads="1"/>
            </p:cNvSpPr>
            <p:nvPr/>
          </p:nvSpPr>
          <p:spPr bwMode="auto">
            <a:xfrm>
              <a:off x="2942" y="1362"/>
              <a:ext cx="25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Rectangle 490"/>
            <p:cNvSpPr>
              <a:spLocks noChangeArrowheads="1"/>
            </p:cNvSpPr>
            <p:nvPr/>
          </p:nvSpPr>
          <p:spPr bwMode="auto">
            <a:xfrm>
              <a:off x="2942" y="1366"/>
              <a:ext cx="25" cy="3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Rectangle 491"/>
            <p:cNvSpPr>
              <a:spLocks noChangeArrowheads="1"/>
            </p:cNvSpPr>
            <p:nvPr/>
          </p:nvSpPr>
          <p:spPr bwMode="auto">
            <a:xfrm>
              <a:off x="2942" y="1370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Rectangle 492"/>
            <p:cNvSpPr>
              <a:spLocks noChangeArrowheads="1"/>
            </p:cNvSpPr>
            <p:nvPr/>
          </p:nvSpPr>
          <p:spPr bwMode="auto">
            <a:xfrm>
              <a:off x="2942" y="1374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Rectangle 493"/>
            <p:cNvSpPr>
              <a:spLocks noChangeArrowheads="1"/>
            </p:cNvSpPr>
            <p:nvPr/>
          </p:nvSpPr>
          <p:spPr bwMode="auto">
            <a:xfrm>
              <a:off x="2942" y="1378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Rectangle 494"/>
            <p:cNvSpPr>
              <a:spLocks noChangeArrowheads="1"/>
            </p:cNvSpPr>
            <p:nvPr/>
          </p:nvSpPr>
          <p:spPr bwMode="auto">
            <a:xfrm>
              <a:off x="2942" y="1382"/>
              <a:ext cx="25" cy="4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495"/>
            <p:cNvSpPr>
              <a:spLocks noChangeArrowheads="1"/>
            </p:cNvSpPr>
            <p:nvPr/>
          </p:nvSpPr>
          <p:spPr bwMode="auto">
            <a:xfrm>
              <a:off x="2942" y="1387"/>
              <a:ext cx="25" cy="2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Rectangle 496"/>
            <p:cNvSpPr>
              <a:spLocks noChangeArrowheads="1"/>
            </p:cNvSpPr>
            <p:nvPr/>
          </p:nvSpPr>
          <p:spPr bwMode="auto">
            <a:xfrm>
              <a:off x="2942" y="1390"/>
              <a:ext cx="25" cy="4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Rectangle 497"/>
            <p:cNvSpPr>
              <a:spLocks noChangeArrowheads="1"/>
            </p:cNvSpPr>
            <p:nvPr/>
          </p:nvSpPr>
          <p:spPr bwMode="auto">
            <a:xfrm>
              <a:off x="2942" y="1395"/>
              <a:ext cx="25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498"/>
            <p:cNvSpPr>
              <a:spLocks noChangeArrowheads="1"/>
            </p:cNvSpPr>
            <p:nvPr/>
          </p:nvSpPr>
          <p:spPr bwMode="auto">
            <a:xfrm>
              <a:off x="2942" y="1399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Rectangle 499"/>
            <p:cNvSpPr>
              <a:spLocks noChangeArrowheads="1"/>
            </p:cNvSpPr>
            <p:nvPr/>
          </p:nvSpPr>
          <p:spPr bwMode="auto">
            <a:xfrm>
              <a:off x="2942" y="1403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Rectangle 500"/>
            <p:cNvSpPr>
              <a:spLocks noChangeArrowheads="1"/>
            </p:cNvSpPr>
            <p:nvPr/>
          </p:nvSpPr>
          <p:spPr bwMode="auto">
            <a:xfrm>
              <a:off x="2942" y="1407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Rectangle 501"/>
            <p:cNvSpPr>
              <a:spLocks noChangeArrowheads="1"/>
            </p:cNvSpPr>
            <p:nvPr/>
          </p:nvSpPr>
          <p:spPr bwMode="auto">
            <a:xfrm>
              <a:off x="2942" y="1411"/>
              <a:ext cx="25" cy="4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Rectangle 502"/>
            <p:cNvSpPr>
              <a:spLocks noChangeArrowheads="1"/>
            </p:cNvSpPr>
            <p:nvPr/>
          </p:nvSpPr>
          <p:spPr bwMode="auto">
            <a:xfrm>
              <a:off x="2942" y="1416"/>
              <a:ext cx="25" cy="3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Rectangle 503"/>
            <p:cNvSpPr>
              <a:spLocks noChangeArrowheads="1"/>
            </p:cNvSpPr>
            <p:nvPr/>
          </p:nvSpPr>
          <p:spPr bwMode="auto">
            <a:xfrm>
              <a:off x="2942" y="1420"/>
              <a:ext cx="25" cy="3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Rectangle 504"/>
            <p:cNvSpPr>
              <a:spLocks noChangeArrowheads="1"/>
            </p:cNvSpPr>
            <p:nvPr/>
          </p:nvSpPr>
          <p:spPr bwMode="auto">
            <a:xfrm>
              <a:off x="2942" y="1424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Rectangle 505"/>
            <p:cNvSpPr>
              <a:spLocks noChangeArrowheads="1"/>
            </p:cNvSpPr>
            <p:nvPr/>
          </p:nvSpPr>
          <p:spPr bwMode="auto">
            <a:xfrm>
              <a:off x="2942" y="1429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Rectangle 506"/>
            <p:cNvSpPr>
              <a:spLocks noChangeArrowheads="1"/>
            </p:cNvSpPr>
            <p:nvPr/>
          </p:nvSpPr>
          <p:spPr bwMode="auto">
            <a:xfrm>
              <a:off x="2942" y="1434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Rectangle 507"/>
            <p:cNvSpPr>
              <a:spLocks noChangeArrowheads="1"/>
            </p:cNvSpPr>
            <p:nvPr/>
          </p:nvSpPr>
          <p:spPr bwMode="auto">
            <a:xfrm>
              <a:off x="2942" y="1438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Rectangle 508"/>
            <p:cNvSpPr>
              <a:spLocks noChangeArrowheads="1"/>
            </p:cNvSpPr>
            <p:nvPr/>
          </p:nvSpPr>
          <p:spPr bwMode="auto">
            <a:xfrm>
              <a:off x="2942" y="1442"/>
              <a:ext cx="25" cy="4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Rectangle 509"/>
            <p:cNvSpPr>
              <a:spLocks noChangeArrowheads="1"/>
            </p:cNvSpPr>
            <p:nvPr/>
          </p:nvSpPr>
          <p:spPr bwMode="auto">
            <a:xfrm>
              <a:off x="2942" y="1447"/>
              <a:ext cx="25" cy="2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Rectangle 510"/>
            <p:cNvSpPr>
              <a:spLocks noChangeArrowheads="1"/>
            </p:cNvSpPr>
            <p:nvPr/>
          </p:nvSpPr>
          <p:spPr bwMode="auto">
            <a:xfrm>
              <a:off x="2942" y="1450"/>
              <a:ext cx="25" cy="4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Rectangle 511"/>
            <p:cNvSpPr>
              <a:spLocks noChangeArrowheads="1"/>
            </p:cNvSpPr>
            <p:nvPr/>
          </p:nvSpPr>
          <p:spPr bwMode="auto">
            <a:xfrm>
              <a:off x="2942" y="1455"/>
              <a:ext cx="25" cy="2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Rectangle 512"/>
            <p:cNvSpPr>
              <a:spLocks noChangeArrowheads="1"/>
            </p:cNvSpPr>
            <p:nvPr/>
          </p:nvSpPr>
          <p:spPr bwMode="auto">
            <a:xfrm>
              <a:off x="2942" y="1458"/>
              <a:ext cx="25" cy="4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Rectangle 513"/>
            <p:cNvSpPr>
              <a:spLocks noChangeArrowheads="1"/>
            </p:cNvSpPr>
            <p:nvPr/>
          </p:nvSpPr>
          <p:spPr bwMode="auto">
            <a:xfrm>
              <a:off x="2942" y="1463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Rectangle 514"/>
            <p:cNvSpPr>
              <a:spLocks noChangeArrowheads="1"/>
            </p:cNvSpPr>
            <p:nvPr/>
          </p:nvSpPr>
          <p:spPr bwMode="auto">
            <a:xfrm>
              <a:off x="2942" y="1467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Rectangle 515"/>
            <p:cNvSpPr>
              <a:spLocks noChangeArrowheads="1"/>
            </p:cNvSpPr>
            <p:nvPr/>
          </p:nvSpPr>
          <p:spPr bwMode="auto">
            <a:xfrm>
              <a:off x="2942" y="1471"/>
              <a:ext cx="25" cy="4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Rectangle 516"/>
            <p:cNvSpPr>
              <a:spLocks noChangeArrowheads="1"/>
            </p:cNvSpPr>
            <p:nvPr/>
          </p:nvSpPr>
          <p:spPr bwMode="auto">
            <a:xfrm>
              <a:off x="2942" y="1476"/>
              <a:ext cx="25" cy="2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Rectangle 517"/>
            <p:cNvSpPr>
              <a:spLocks noChangeArrowheads="1"/>
            </p:cNvSpPr>
            <p:nvPr/>
          </p:nvSpPr>
          <p:spPr bwMode="auto">
            <a:xfrm>
              <a:off x="2942" y="1479"/>
              <a:ext cx="25" cy="4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Rectangle 518"/>
            <p:cNvSpPr>
              <a:spLocks noChangeArrowheads="1"/>
            </p:cNvSpPr>
            <p:nvPr/>
          </p:nvSpPr>
          <p:spPr bwMode="auto">
            <a:xfrm>
              <a:off x="2942" y="1484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Rectangle 519"/>
            <p:cNvSpPr>
              <a:spLocks noChangeArrowheads="1"/>
            </p:cNvSpPr>
            <p:nvPr/>
          </p:nvSpPr>
          <p:spPr bwMode="auto">
            <a:xfrm>
              <a:off x="2942" y="1488"/>
              <a:ext cx="25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Rectangle 520"/>
            <p:cNvSpPr>
              <a:spLocks noChangeArrowheads="1"/>
            </p:cNvSpPr>
            <p:nvPr/>
          </p:nvSpPr>
          <p:spPr bwMode="auto">
            <a:xfrm>
              <a:off x="2942" y="1492"/>
              <a:ext cx="25" cy="3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Rectangle 521"/>
            <p:cNvSpPr>
              <a:spLocks noChangeArrowheads="1"/>
            </p:cNvSpPr>
            <p:nvPr/>
          </p:nvSpPr>
          <p:spPr bwMode="auto">
            <a:xfrm>
              <a:off x="2942" y="1496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Rectangle 522"/>
            <p:cNvSpPr>
              <a:spLocks noChangeArrowheads="1"/>
            </p:cNvSpPr>
            <p:nvPr/>
          </p:nvSpPr>
          <p:spPr bwMode="auto">
            <a:xfrm>
              <a:off x="2942" y="1500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Rectangle 523"/>
            <p:cNvSpPr>
              <a:spLocks noChangeArrowheads="1"/>
            </p:cNvSpPr>
            <p:nvPr/>
          </p:nvSpPr>
          <p:spPr bwMode="auto">
            <a:xfrm>
              <a:off x="2942" y="1504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Rectangle 524"/>
            <p:cNvSpPr>
              <a:spLocks noChangeArrowheads="1"/>
            </p:cNvSpPr>
            <p:nvPr/>
          </p:nvSpPr>
          <p:spPr bwMode="auto">
            <a:xfrm>
              <a:off x="2942" y="1508"/>
              <a:ext cx="25" cy="4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Rectangle 525"/>
            <p:cNvSpPr>
              <a:spLocks noChangeArrowheads="1"/>
            </p:cNvSpPr>
            <p:nvPr/>
          </p:nvSpPr>
          <p:spPr bwMode="auto">
            <a:xfrm>
              <a:off x="2942" y="1513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Rectangle 526"/>
            <p:cNvSpPr>
              <a:spLocks noChangeArrowheads="1"/>
            </p:cNvSpPr>
            <p:nvPr/>
          </p:nvSpPr>
          <p:spPr bwMode="auto">
            <a:xfrm>
              <a:off x="2942" y="1517"/>
              <a:ext cx="25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Rectangle 527"/>
            <p:cNvSpPr>
              <a:spLocks noChangeArrowheads="1"/>
            </p:cNvSpPr>
            <p:nvPr/>
          </p:nvSpPr>
          <p:spPr bwMode="auto">
            <a:xfrm>
              <a:off x="2942" y="1521"/>
              <a:ext cx="25" cy="3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528"/>
            <p:cNvSpPr>
              <a:spLocks noChangeArrowheads="1"/>
            </p:cNvSpPr>
            <p:nvPr/>
          </p:nvSpPr>
          <p:spPr bwMode="auto">
            <a:xfrm>
              <a:off x="2942" y="1525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Rectangle 529"/>
            <p:cNvSpPr>
              <a:spLocks noChangeArrowheads="1"/>
            </p:cNvSpPr>
            <p:nvPr/>
          </p:nvSpPr>
          <p:spPr bwMode="auto">
            <a:xfrm>
              <a:off x="2942" y="1529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Rectangle 530"/>
            <p:cNvSpPr>
              <a:spLocks noChangeArrowheads="1"/>
            </p:cNvSpPr>
            <p:nvPr/>
          </p:nvSpPr>
          <p:spPr bwMode="auto">
            <a:xfrm>
              <a:off x="2942" y="1533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Rectangle 531"/>
            <p:cNvSpPr>
              <a:spLocks noChangeArrowheads="1"/>
            </p:cNvSpPr>
            <p:nvPr/>
          </p:nvSpPr>
          <p:spPr bwMode="auto">
            <a:xfrm>
              <a:off x="2942" y="1537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Rectangle 532"/>
            <p:cNvSpPr>
              <a:spLocks noChangeArrowheads="1"/>
            </p:cNvSpPr>
            <p:nvPr/>
          </p:nvSpPr>
          <p:spPr bwMode="auto">
            <a:xfrm>
              <a:off x="2942" y="1541"/>
              <a:ext cx="25" cy="4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Rectangle 533"/>
            <p:cNvSpPr>
              <a:spLocks noChangeArrowheads="1"/>
            </p:cNvSpPr>
            <p:nvPr/>
          </p:nvSpPr>
          <p:spPr bwMode="auto">
            <a:xfrm>
              <a:off x="2942" y="1546"/>
              <a:ext cx="25" cy="2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Rectangle 534"/>
            <p:cNvSpPr>
              <a:spLocks noChangeArrowheads="1"/>
            </p:cNvSpPr>
            <p:nvPr/>
          </p:nvSpPr>
          <p:spPr bwMode="auto">
            <a:xfrm>
              <a:off x="2942" y="1549"/>
              <a:ext cx="25" cy="4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Rectangle 535"/>
            <p:cNvSpPr>
              <a:spLocks noChangeArrowheads="1"/>
            </p:cNvSpPr>
            <p:nvPr/>
          </p:nvSpPr>
          <p:spPr bwMode="auto">
            <a:xfrm>
              <a:off x="2942" y="1554"/>
              <a:ext cx="25" cy="3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Rectangle 536"/>
            <p:cNvSpPr>
              <a:spLocks noChangeArrowheads="1"/>
            </p:cNvSpPr>
            <p:nvPr/>
          </p:nvSpPr>
          <p:spPr bwMode="auto">
            <a:xfrm>
              <a:off x="2942" y="1558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Rectangle 537"/>
            <p:cNvSpPr>
              <a:spLocks noChangeArrowheads="1"/>
            </p:cNvSpPr>
            <p:nvPr/>
          </p:nvSpPr>
          <p:spPr bwMode="auto">
            <a:xfrm>
              <a:off x="2942" y="1562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Rectangle 538"/>
            <p:cNvSpPr>
              <a:spLocks noChangeArrowheads="1"/>
            </p:cNvSpPr>
            <p:nvPr/>
          </p:nvSpPr>
          <p:spPr bwMode="auto">
            <a:xfrm>
              <a:off x="2942" y="1301"/>
              <a:ext cx="24" cy="26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AutoShape 539"/>
            <p:cNvSpPr>
              <a:spLocks noChangeAspect="1" noChangeArrowheads="1"/>
            </p:cNvSpPr>
            <p:nvPr/>
          </p:nvSpPr>
          <p:spPr bwMode="auto">
            <a:xfrm>
              <a:off x="3134" y="1289"/>
              <a:ext cx="19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2" name="Picture 54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" y="1289"/>
              <a:ext cx="19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3" name="Rectangle 541"/>
            <p:cNvSpPr>
              <a:spLocks noChangeArrowheads="1"/>
            </p:cNvSpPr>
            <p:nvPr/>
          </p:nvSpPr>
          <p:spPr bwMode="auto">
            <a:xfrm>
              <a:off x="3134" y="1289"/>
              <a:ext cx="19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4" name="Picture 5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1276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5" name="Rectangle 543"/>
            <p:cNvSpPr>
              <a:spLocks noChangeArrowheads="1"/>
            </p:cNvSpPr>
            <p:nvPr/>
          </p:nvSpPr>
          <p:spPr bwMode="auto">
            <a:xfrm>
              <a:off x="3106" y="1315"/>
              <a:ext cx="47" cy="2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Line 544"/>
            <p:cNvSpPr>
              <a:spLocks noChangeShapeType="1"/>
            </p:cNvSpPr>
            <p:nvPr/>
          </p:nvSpPr>
          <p:spPr bwMode="auto">
            <a:xfrm>
              <a:off x="3106" y="1277"/>
              <a:ext cx="0" cy="306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Line 545"/>
            <p:cNvSpPr>
              <a:spLocks noChangeShapeType="1"/>
            </p:cNvSpPr>
            <p:nvPr/>
          </p:nvSpPr>
          <p:spPr bwMode="auto">
            <a:xfrm>
              <a:off x="3154" y="1277"/>
              <a:ext cx="0" cy="306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Rectangle 546"/>
            <p:cNvSpPr>
              <a:spLocks noChangeArrowheads="1"/>
            </p:cNvSpPr>
            <p:nvPr/>
          </p:nvSpPr>
          <p:spPr bwMode="auto">
            <a:xfrm>
              <a:off x="3114" y="1322"/>
              <a:ext cx="32" cy="1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Rectangle 547"/>
            <p:cNvSpPr>
              <a:spLocks noChangeArrowheads="1"/>
            </p:cNvSpPr>
            <p:nvPr/>
          </p:nvSpPr>
          <p:spPr bwMode="auto">
            <a:xfrm>
              <a:off x="3114" y="1322"/>
              <a:ext cx="32" cy="1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Rectangle 548"/>
            <p:cNvSpPr>
              <a:spLocks noChangeArrowheads="1"/>
            </p:cNvSpPr>
            <p:nvPr/>
          </p:nvSpPr>
          <p:spPr bwMode="auto">
            <a:xfrm>
              <a:off x="3118" y="1327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Rectangle 549"/>
            <p:cNvSpPr>
              <a:spLocks noChangeArrowheads="1"/>
            </p:cNvSpPr>
            <p:nvPr/>
          </p:nvSpPr>
          <p:spPr bwMode="auto">
            <a:xfrm>
              <a:off x="3127" y="1327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Rectangle 550"/>
            <p:cNvSpPr>
              <a:spLocks noChangeArrowheads="1"/>
            </p:cNvSpPr>
            <p:nvPr/>
          </p:nvSpPr>
          <p:spPr bwMode="auto">
            <a:xfrm>
              <a:off x="3118" y="1323"/>
              <a:ext cx="0" cy="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Rectangle 551"/>
            <p:cNvSpPr>
              <a:spLocks noChangeArrowheads="1"/>
            </p:cNvSpPr>
            <p:nvPr/>
          </p:nvSpPr>
          <p:spPr bwMode="auto">
            <a:xfrm>
              <a:off x="3118" y="1323"/>
              <a:ext cx="0" cy="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" name="Rectangle 552"/>
            <p:cNvSpPr>
              <a:spLocks noChangeArrowheads="1"/>
            </p:cNvSpPr>
            <p:nvPr/>
          </p:nvSpPr>
          <p:spPr bwMode="auto">
            <a:xfrm>
              <a:off x="3119" y="1323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" name="Rectangle 553"/>
            <p:cNvSpPr>
              <a:spLocks noChangeArrowheads="1"/>
            </p:cNvSpPr>
            <p:nvPr/>
          </p:nvSpPr>
          <p:spPr bwMode="auto">
            <a:xfrm>
              <a:off x="3120" y="1323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Rectangle 554"/>
            <p:cNvSpPr>
              <a:spLocks noChangeArrowheads="1"/>
            </p:cNvSpPr>
            <p:nvPr/>
          </p:nvSpPr>
          <p:spPr bwMode="auto">
            <a:xfrm>
              <a:off x="3120" y="1323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Rectangle 555"/>
            <p:cNvSpPr>
              <a:spLocks noChangeArrowheads="1"/>
            </p:cNvSpPr>
            <p:nvPr/>
          </p:nvSpPr>
          <p:spPr bwMode="auto">
            <a:xfrm>
              <a:off x="3121" y="1323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Rectangle 556"/>
            <p:cNvSpPr>
              <a:spLocks noChangeArrowheads="1"/>
            </p:cNvSpPr>
            <p:nvPr/>
          </p:nvSpPr>
          <p:spPr bwMode="auto">
            <a:xfrm>
              <a:off x="3122" y="1323"/>
              <a:ext cx="0" cy="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" name="Rectangle 557"/>
            <p:cNvSpPr>
              <a:spLocks noChangeArrowheads="1"/>
            </p:cNvSpPr>
            <p:nvPr/>
          </p:nvSpPr>
          <p:spPr bwMode="auto">
            <a:xfrm>
              <a:off x="3122" y="1323"/>
              <a:ext cx="0" cy="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Rectangle 558"/>
            <p:cNvSpPr>
              <a:spLocks noChangeArrowheads="1"/>
            </p:cNvSpPr>
            <p:nvPr/>
          </p:nvSpPr>
          <p:spPr bwMode="auto">
            <a:xfrm>
              <a:off x="3123" y="1323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" name="Rectangle 559"/>
            <p:cNvSpPr>
              <a:spLocks noChangeArrowheads="1"/>
            </p:cNvSpPr>
            <p:nvPr/>
          </p:nvSpPr>
          <p:spPr bwMode="auto">
            <a:xfrm>
              <a:off x="3123" y="1323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" name="Rectangle 560"/>
            <p:cNvSpPr>
              <a:spLocks noChangeArrowheads="1"/>
            </p:cNvSpPr>
            <p:nvPr/>
          </p:nvSpPr>
          <p:spPr bwMode="auto">
            <a:xfrm>
              <a:off x="3124" y="1323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" name="Rectangle 561"/>
            <p:cNvSpPr>
              <a:spLocks noChangeArrowheads="1"/>
            </p:cNvSpPr>
            <p:nvPr/>
          </p:nvSpPr>
          <p:spPr bwMode="auto">
            <a:xfrm>
              <a:off x="3125" y="1323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" name="Rectangle 562"/>
            <p:cNvSpPr>
              <a:spLocks noChangeArrowheads="1"/>
            </p:cNvSpPr>
            <p:nvPr/>
          </p:nvSpPr>
          <p:spPr bwMode="auto">
            <a:xfrm>
              <a:off x="3125" y="1323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" name="Rectangle 563"/>
            <p:cNvSpPr>
              <a:spLocks noChangeArrowheads="1"/>
            </p:cNvSpPr>
            <p:nvPr/>
          </p:nvSpPr>
          <p:spPr bwMode="auto">
            <a:xfrm>
              <a:off x="3126" y="1323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" name="Rectangle 564"/>
            <p:cNvSpPr>
              <a:spLocks noChangeArrowheads="1"/>
            </p:cNvSpPr>
            <p:nvPr/>
          </p:nvSpPr>
          <p:spPr bwMode="auto">
            <a:xfrm>
              <a:off x="3127" y="1323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Rectangle 565"/>
            <p:cNvSpPr>
              <a:spLocks noChangeArrowheads="1"/>
            </p:cNvSpPr>
            <p:nvPr/>
          </p:nvSpPr>
          <p:spPr bwMode="auto">
            <a:xfrm>
              <a:off x="3127" y="1323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" name="Rectangle 566"/>
            <p:cNvSpPr>
              <a:spLocks noChangeArrowheads="1"/>
            </p:cNvSpPr>
            <p:nvPr/>
          </p:nvSpPr>
          <p:spPr bwMode="auto">
            <a:xfrm>
              <a:off x="3128" y="1323"/>
              <a:ext cx="0" cy="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" name="Rectangle 567"/>
            <p:cNvSpPr>
              <a:spLocks noChangeArrowheads="1"/>
            </p:cNvSpPr>
            <p:nvPr/>
          </p:nvSpPr>
          <p:spPr bwMode="auto">
            <a:xfrm>
              <a:off x="3128" y="1323"/>
              <a:ext cx="0" cy="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568"/>
            <p:cNvSpPr>
              <a:spLocks noChangeArrowheads="1"/>
            </p:cNvSpPr>
            <p:nvPr/>
          </p:nvSpPr>
          <p:spPr bwMode="auto">
            <a:xfrm>
              <a:off x="3129" y="1323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" name="Rectangle 569"/>
            <p:cNvSpPr>
              <a:spLocks noChangeArrowheads="1"/>
            </p:cNvSpPr>
            <p:nvPr/>
          </p:nvSpPr>
          <p:spPr bwMode="auto">
            <a:xfrm>
              <a:off x="3130" y="1323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" name="Rectangle 570"/>
            <p:cNvSpPr>
              <a:spLocks noChangeArrowheads="1"/>
            </p:cNvSpPr>
            <p:nvPr/>
          </p:nvSpPr>
          <p:spPr bwMode="auto">
            <a:xfrm>
              <a:off x="3130" y="1323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" name="Rectangle 571"/>
            <p:cNvSpPr>
              <a:spLocks noChangeArrowheads="1"/>
            </p:cNvSpPr>
            <p:nvPr/>
          </p:nvSpPr>
          <p:spPr bwMode="auto">
            <a:xfrm>
              <a:off x="3131" y="1323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" name="Rectangle 572"/>
            <p:cNvSpPr>
              <a:spLocks noChangeArrowheads="1"/>
            </p:cNvSpPr>
            <p:nvPr/>
          </p:nvSpPr>
          <p:spPr bwMode="auto">
            <a:xfrm>
              <a:off x="3132" y="1323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" name="Rectangle 573"/>
            <p:cNvSpPr>
              <a:spLocks noChangeArrowheads="1"/>
            </p:cNvSpPr>
            <p:nvPr/>
          </p:nvSpPr>
          <p:spPr bwMode="auto">
            <a:xfrm>
              <a:off x="3132" y="1323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" name="Rectangle 574"/>
            <p:cNvSpPr>
              <a:spLocks noChangeArrowheads="1"/>
            </p:cNvSpPr>
            <p:nvPr/>
          </p:nvSpPr>
          <p:spPr bwMode="auto">
            <a:xfrm>
              <a:off x="3133" y="1323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" name="Rectangle 575"/>
            <p:cNvSpPr>
              <a:spLocks noChangeArrowheads="1"/>
            </p:cNvSpPr>
            <p:nvPr/>
          </p:nvSpPr>
          <p:spPr bwMode="auto">
            <a:xfrm>
              <a:off x="3134" y="1323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" name="Rectangle 576"/>
            <p:cNvSpPr>
              <a:spLocks noChangeArrowheads="1"/>
            </p:cNvSpPr>
            <p:nvPr/>
          </p:nvSpPr>
          <p:spPr bwMode="auto">
            <a:xfrm>
              <a:off x="3134" y="1323"/>
              <a:ext cx="0" cy="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" name="Rectangle 577"/>
            <p:cNvSpPr>
              <a:spLocks noChangeArrowheads="1"/>
            </p:cNvSpPr>
            <p:nvPr/>
          </p:nvSpPr>
          <p:spPr bwMode="auto">
            <a:xfrm>
              <a:off x="3135" y="1323"/>
              <a:ext cx="0" cy="3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" name="Rectangle 578"/>
            <p:cNvSpPr>
              <a:spLocks noChangeArrowheads="1"/>
            </p:cNvSpPr>
            <p:nvPr/>
          </p:nvSpPr>
          <p:spPr bwMode="auto">
            <a:xfrm>
              <a:off x="3135" y="1323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Rectangle 579"/>
            <p:cNvSpPr>
              <a:spLocks noChangeArrowheads="1"/>
            </p:cNvSpPr>
            <p:nvPr/>
          </p:nvSpPr>
          <p:spPr bwMode="auto">
            <a:xfrm>
              <a:off x="3136" y="1323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580"/>
            <p:cNvSpPr>
              <a:spLocks noChangeArrowheads="1"/>
            </p:cNvSpPr>
            <p:nvPr/>
          </p:nvSpPr>
          <p:spPr bwMode="auto">
            <a:xfrm>
              <a:off x="3137" y="1323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Rectangle 581"/>
            <p:cNvSpPr>
              <a:spLocks noChangeArrowheads="1"/>
            </p:cNvSpPr>
            <p:nvPr/>
          </p:nvSpPr>
          <p:spPr bwMode="auto">
            <a:xfrm>
              <a:off x="3137" y="1323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Rectangle 582"/>
            <p:cNvSpPr>
              <a:spLocks noChangeArrowheads="1"/>
            </p:cNvSpPr>
            <p:nvPr/>
          </p:nvSpPr>
          <p:spPr bwMode="auto">
            <a:xfrm>
              <a:off x="3138" y="1323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" name="Rectangle 583"/>
            <p:cNvSpPr>
              <a:spLocks noChangeArrowheads="1"/>
            </p:cNvSpPr>
            <p:nvPr/>
          </p:nvSpPr>
          <p:spPr bwMode="auto">
            <a:xfrm>
              <a:off x="3139" y="1323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" name="Rectangle 584"/>
            <p:cNvSpPr>
              <a:spLocks noChangeArrowheads="1"/>
            </p:cNvSpPr>
            <p:nvPr/>
          </p:nvSpPr>
          <p:spPr bwMode="auto">
            <a:xfrm>
              <a:off x="3139" y="1323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" name="Rectangle 585"/>
            <p:cNvSpPr>
              <a:spLocks noChangeArrowheads="1"/>
            </p:cNvSpPr>
            <p:nvPr/>
          </p:nvSpPr>
          <p:spPr bwMode="auto">
            <a:xfrm>
              <a:off x="3140" y="1323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" name="Rectangle 586"/>
            <p:cNvSpPr>
              <a:spLocks noChangeArrowheads="1"/>
            </p:cNvSpPr>
            <p:nvPr/>
          </p:nvSpPr>
          <p:spPr bwMode="auto">
            <a:xfrm>
              <a:off x="3140" y="1323"/>
              <a:ext cx="0" cy="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" name="Rectangle 587"/>
            <p:cNvSpPr>
              <a:spLocks noChangeArrowheads="1"/>
            </p:cNvSpPr>
            <p:nvPr/>
          </p:nvSpPr>
          <p:spPr bwMode="auto">
            <a:xfrm>
              <a:off x="3141" y="1323"/>
              <a:ext cx="0" cy="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" name="Rectangle 588"/>
            <p:cNvSpPr>
              <a:spLocks noChangeArrowheads="1"/>
            </p:cNvSpPr>
            <p:nvPr/>
          </p:nvSpPr>
          <p:spPr bwMode="auto">
            <a:xfrm>
              <a:off x="3142" y="1323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" name="Rectangle 589"/>
            <p:cNvSpPr>
              <a:spLocks noChangeArrowheads="1"/>
            </p:cNvSpPr>
            <p:nvPr/>
          </p:nvSpPr>
          <p:spPr bwMode="auto">
            <a:xfrm>
              <a:off x="3142" y="1323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" name="Rectangle 590"/>
            <p:cNvSpPr>
              <a:spLocks noChangeArrowheads="1"/>
            </p:cNvSpPr>
            <p:nvPr/>
          </p:nvSpPr>
          <p:spPr bwMode="auto">
            <a:xfrm>
              <a:off x="3135" y="1327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" name="Freeform 591"/>
            <p:cNvSpPr>
              <a:spLocks noChangeArrowheads="1"/>
            </p:cNvSpPr>
            <p:nvPr/>
          </p:nvSpPr>
          <p:spPr bwMode="auto">
            <a:xfrm>
              <a:off x="2934" y="1257"/>
              <a:ext cx="248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5 h 654"/>
                <a:gd name="T4" fmla="*/ 0 w 500"/>
                <a:gd name="T5" fmla="*/ 635 h 654"/>
                <a:gd name="T6" fmla="*/ 0 w 500"/>
                <a:gd name="T7" fmla="*/ 67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9 h 654"/>
                <a:gd name="T14" fmla="*/ 106 w 500"/>
                <a:gd name="T15" fmla="*/ 0 h 654"/>
                <a:gd name="T16" fmla="*/ 500 w 500"/>
                <a:gd name="T17" fmla="*/ 0 h 654"/>
                <a:gd name="T18" fmla="*/ 500 w 500"/>
                <a:gd name="T19" fmla="*/ 616 h 654"/>
                <a:gd name="T20" fmla="*/ 462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9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2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" name="Rectangle 592"/>
            <p:cNvSpPr>
              <a:spLocks noChangeArrowheads="1"/>
            </p:cNvSpPr>
            <p:nvPr/>
          </p:nvSpPr>
          <p:spPr bwMode="auto">
            <a:xfrm>
              <a:off x="2960" y="1600"/>
              <a:ext cx="32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GridKa</a:t>
              </a:r>
            </a:p>
          </p:txBody>
        </p:sp>
        <p:sp>
          <p:nvSpPr>
            <p:cNvPr id="605" name="Freeform 593"/>
            <p:cNvSpPr>
              <a:spLocks noChangeArrowheads="1"/>
            </p:cNvSpPr>
            <p:nvPr/>
          </p:nvSpPr>
          <p:spPr bwMode="auto">
            <a:xfrm>
              <a:off x="3464" y="1878"/>
              <a:ext cx="238" cy="16"/>
            </a:xfrm>
            <a:custGeom>
              <a:avLst/>
              <a:gdLst>
                <a:gd name="T0" fmla="*/ 0 w 479"/>
                <a:gd name="T1" fmla="*/ 4 h 35"/>
                <a:gd name="T2" fmla="*/ 0 w 479"/>
                <a:gd name="T3" fmla="*/ 17 h 35"/>
                <a:gd name="T4" fmla="*/ 17 w 479"/>
                <a:gd name="T5" fmla="*/ 17 h 35"/>
                <a:gd name="T6" fmla="*/ 17 w 479"/>
                <a:gd name="T7" fmla="*/ 4 h 35"/>
                <a:gd name="T8" fmla="*/ 0 w 479"/>
                <a:gd name="T9" fmla="*/ 4 h 35"/>
                <a:gd name="T10" fmla="*/ 70 w 479"/>
                <a:gd name="T11" fmla="*/ 23 h 35"/>
                <a:gd name="T12" fmla="*/ 70 w 479"/>
                <a:gd name="T13" fmla="*/ 35 h 35"/>
                <a:gd name="T14" fmla="*/ 86 w 479"/>
                <a:gd name="T15" fmla="*/ 35 h 35"/>
                <a:gd name="T16" fmla="*/ 86 w 479"/>
                <a:gd name="T17" fmla="*/ 23 h 35"/>
                <a:gd name="T18" fmla="*/ 70 w 479"/>
                <a:gd name="T19" fmla="*/ 23 h 35"/>
                <a:gd name="T20" fmla="*/ 308 w 479"/>
                <a:gd name="T21" fmla="*/ 23 h 35"/>
                <a:gd name="T22" fmla="*/ 308 w 479"/>
                <a:gd name="T23" fmla="*/ 35 h 35"/>
                <a:gd name="T24" fmla="*/ 291 w 479"/>
                <a:gd name="T25" fmla="*/ 35 h 35"/>
                <a:gd name="T26" fmla="*/ 291 w 479"/>
                <a:gd name="T27" fmla="*/ 23 h 35"/>
                <a:gd name="T28" fmla="*/ 308 w 479"/>
                <a:gd name="T29" fmla="*/ 23 h 35"/>
                <a:gd name="T30" fmla="*/ 327 w 479"/>
                <a:gd name="T31" fmla="*/ 23 h 35"/>
                <a:gd name="T32" fmla="*/ 327 w 479"/>
                <a:gd name="T33" fmla="*/ 35 h 35"/>
                <a:gd name="T34" fmla="*/ 344 w 479"/>
                <a:gd name="T35" fmla="*/ 35 h 35"/>
                <a:gd name="T36" fmla="*/ 344 w 479"/>
                <a:gd name="T37" fmla="*/ 23 h 35"/>
                <a:gd name="T38" fmla="*/ 327 w 479"/>
                <a:gd name="T39" fmla="*/ 23 h 35"/>
                <a:gd name="T40" fmla="*/ 426 w 479"/>
                <a:gd name="T41" fmla="*/ 23 h 35"/>
                <a:gd name="T42" fmla="*/ 426 w 479"/>
                <a:gd name="T43" fmla="*/ 35 h 35"/>
                <a:gd name="T44" fmla="*/ 442 w 479"/>
                <a:gd name="T45" fmla="*/ 35 h 35"/>
                <a:gd name="T46" fmla="*/ 442 w 479"/>
                <a:gd name="T47" fmla="*/ 23 h 35"/>
                <a:gd name="T48" fmla="*/ 426 w 479"/>
                <a:gd name="T49" fmla="*/ 23 h 35"/>
                <a:gd name="T50" fmla="*/ 461 w 479"/>
                <a:gd name="T51" fmla="*/ 0 h 35"/>
                <a:gd name="T52" fmla="*/ 461 w 479"/>
                <a:gd name="T53" fmla="*/ 13 h 35"/>
                <a:gd name="T54" fmla="*/ 479 w 479"/>
                <a:gd name="T55" fmla="*/ 13 h 35"/>
                <a:gd name="T56" fmla="*/ 479 w 479"/>
                <a:gd name="T57" fmla="*/ 0 h 35"/>
                <a:gd name="T58" fmla="*/ 461 w 479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9" h="35">
                  <a:moveTo>
                    <a:pt x="0" y="4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0" y="4"/>
                  </a:lnTo>
                  <a:close/>
                  <a:moveTo>
                    <a:pt x="70" y="23"/>
                  </a:moveTo>
                  <a:lnTo>
                    <a:pt x="70" y="35"/>
                  </a:lnTo>
                  <a:lnTo>
                    <a:pt x="86" y="35"/>
                  </a:lnTo>
                  <a:lnTo>
                    <a:pt x="86" y="23"/>
                  </a:lnTo>
                  <a:lnTo>
                    <a:pt x="70" y="23"/>
                  </a:lnTo>
                  <a:close/>
                  <a:moveTo>
                    <a:pt x="308" y="23"/>
                  </a:moveTo>
                  <a:lnTo>
                    <a:pt x="308" y="35"/>
                  </a:lnTo>
                  <a:lnTo>
                    <a:pt x="291" y="35"/>
                  </a:lnTo>
                  <a:lnTo>
                    <a:pt x="291" y="23"/>
                  </a:lnTo>
                  <a:lnTo>
                    <a:pt x="308" y="23"/>
                  </a:lnTo>
                  <a:close/>
                  <a:moveTo>
                    <a:pt x="327" y="23"/>
                  </a:moveTo>
                  <a:lnTo>
                    <a:pt x="327" y="35"/>
                  </a:lnTo>
                  <a:lnTo>
                    <a:pt x="344" y="35"/>
                  </a:lnTo>
                  <a:lnTo>
                    <a:pt x="344" y="23"/>
                  </a:lnTo>
                  <a:lnTo>
                    <a:pt x="327" y="23"/>
                  </a:lnTo>
                  <a:close/>
                  <a:moveTo>
                    <a:pt x="426" y="23"/>
                  </a:moveTo>
                  <a:lnTo>
                    <a:pt x="426" y="35"/>
                  </a:lnTo>
                  <a:lnTo>
                    <a:pt x="442" y="35"/>
                  </a:lnTo>
                  <a:lnTo>
                    <a:pt x="442" y="23"/>
                  </a:lnTo>
                  <a:lnTo>
                    <a:pt x="426" y="23"/>
                  </a:lnTo>
                  <a:close/>
                  <a:moveTo>
                    <a:pt x="461" y="0"/>
                  </a:moveTo>
                  <a:lnTo>
                    <a:pt x="461" y="13"/>
                  </a:lnTo>
                  <a:lnTo>
                    <a:pt x="479" y="13"/>
                  </a:lnTo>
                  <a:lnTo>
                    <a:pt x="479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" name="Rectangle 594"/>
            <p:cNvSpPr>
              <a:spLocks noChangeArrowheads="1"/>
            </p:cNvSpPr>
            <p:nvPr/>
          </p:nvSpPr>
          <p:spPr bwMode="auto">
            <a:xfrm>
              <a:off x="3464" y="1879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7" name="Rectangle 595"/>
            <p:cNvSpPr>
              <a:spLocks noChangeArrowheads="1"/>
            </p:cNvSpPr>
            <p:nvPr/>
          </p:nvSpPr>
          <p:spPr bwMode="auto">
            <a:xfrm>
              <a:off x="3499" y="1889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" name="Rectangle 596"/>
            <p:cNvSpPr>
              <a:spLocks noChangeArrowheads="1"/>
            </p:cNvSpPr>
            <p:nvPr/>
          </p:nvSpPr>
          <p:spPr bwMode="auto">
            <a:xfrm>
              <a:off x="3609" y="1889"/>
              <a:ext cx="8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" name="Rectangle 597"/>
            <p:cNvSpPr>
              <a:spLocks noChangeArrowheads="1"/>
            </p:cNvSpPr>
            <p:nvPr/>
          </p:nvSpPr>
          <p:spPr bwMode="auto">
            <a:xfrm>
              <a:off x="3628" y="1889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0" name="Rectangle 598"/>
            <p:cNvSpPr>
              <a:spLocks noChangeArrowheads="1"/>
            </p:cNvSpPr>
            <p:nvPr/>
          </p:nvSpPr>
          <p:spPr bwMode="auto">
            <a:xfrm>
              <a:off x="3677" y="1889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" name="Rectangle 599"/>
            <p:cNvSpPr>
              <a:spLocks noChangeArrowheads="1"/>
            </p:cNvSpPr>
            <p:nvPr/>
          </p:nvSpPr>
          <p:spPr bwMode="auto">
            <a:xfrm>
              <a:off x="3694" y="1878"/>
              <a:ext cx="8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" name="Freeform 600"/>
            <p:cNvSpPr>
              <a:spLocks noChangeArrowheads="1"/>
            </p:cNvSpPr>
            <p:nvPr/>
          </p:nvSpPr>
          <p:spPr bwMode="auto">
            <a:xfrm>
              <a:off x="3690" y="1565"/>
              <a:ext cx="18" cy="326"/>
            </a:xfrm>
            <a:custGeom>
              <a:avLst/>
              <a:gdLst>
                <a:gd name="T0" fmla="*/ 0 w 38"/>
                <a:gd name="T1" fmla="*/ 654 h 654"/>
                <a:gd name="T2" fmla="*/ 38 w 38"/>
                <a:gd name="T3" fmla="*/ 615 h 654"/>
                <a:gd name="T4" fmla="*/ 38 w 38"/>
                <a:gd name="T5" fmla="*/ 0 h 654"/>
                <a:gd name="T6" fmla="*/ 0 w 38"/>
                <a:gd name="T7" fmla="*/ 38 h 654"/>
                <a:gd name="T8" fmla="*/ 0 w 3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5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" name="Freeform 601"/>
            <p:cNvSpPr>
              <a:spLocks noChangeArrowheads="1"/>
            </p:cNvSpPr>
            <p:nvPr/>
          </p:nvSpPr>
          <p:spPr bwMode="auto">
            <a:xfrm>
              <a:off x="3623" y="1565"/>
              <a:ext cx="86" cy="18"/>
            </a:xfrm>
            <a:custGeom>
              <a:avLst/>
              <a:gdLst>
                <a:gd name="T0" fmla="*/ 0 w 174"/>
                <a:gd name="T1" fmla="*/ 38 h 38"/>
                <a:gd name="T2" fmla="*/ 39 w 174"/>
                <a:gd name="T3" fmla="*/ 0 h 38"/>
                <a:gd name="T4" fmla="*/ 174 w 174"/>
                <a:gd name="T5" fmla="*/ 0 h 38"/>
                <a:gd name="T6" fmla="*/ 135 w 174"/>
                <a:gd name="T7" fmla="*/ 38 h 38"/>
                <a:gd name="T8" fmla="*/ 0 w 174"/>
                <a:gd name="T9" fmla="*/ 38 h 38"/>
                <a:gd name="T10" fmla="*/ 0 w 17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38">
                  <a:moveTo>
                    <a:pt x="0" y="38"/>
                  </a:moveTo>
                  <a:lnTo>
                    <a:pt x="39" y="0"/>
                  </a:lnTo>
                  <a:lnTo>
                    <a:pt x="174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" name="Freeform 602"/>
            <p:cNvSpPr>
              <a:spLocks noChangeArrowheads="1"/>
            </p:cNvSpPr>
            <p:nvPr/>
          </p:nvSpPr>
          <p:spPr bwMode="auto">
            <a:xfrm>
              <a:off x="3459" y="1589"/>
              <a:ext cx="33" cy="9"/>
            </a:xfrm>
            <a:custGeom>
              <a:avLst/>
              <a:gdLst>
                <a:gd name="T0" fmla="*/ 0 w 68"/>
                <a:gd name="T1" fmla="*/ 19 h 19"/>
                <a:gd name="T2" fmla="*/ 20 w 68"/>
                <a:gd name="T3" fmla="*/ 0 h 19"/>
                <a:gd name="T4" fmla="*/ 68 w 68"/>
                <a:gd name="T5" fmla="*/ 0 h 19"/>
                <a:gd name="T6" fmla="*/ 68 w 68"/>
                <a:gd name="T7" fmla="*/ 19 h 19"/>
                <a:gd name="T8" fmla="*/ 0 w 68"/>
                <a:gd name="T9" fmla="*/ 19 h 19"/>
                <a:gd name="T10" fmla="*/ 0 w 6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9">
                  <a:moveTo>
                    <a:pt x="0" y="19"/>
                  </a:moveTo>
                  <a:lnTo>
                    <a:pt x="20" y="0"/>
                  </a:lnTo>
                  <a:lnTo>
                    <a:pt x="68" y="0"/>
                  </a:lnTo>
                  <a:lnTo>
                    <a:pt x="68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" name="Freeform 603"/>
            <p:cNvSpPr>
              <a:spLocks noChangeArrowheads="1"/>
            </p:cNvSpPr>
            <p:nvPr/>
          </p:nvSpPr>
          <p:spPr bwMode="auto">
            <a:xfrm>
              <a:off x="3493" y="1565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38 w 298"/>
                <a:gd name="T3" fmla="*/ 0 h 38"/>
                <a:gd name="T4" fmla="*/ 298 w 298"/>
                <a:gd name="T5" fmla="*/ 0 h 38"/>
                <a:gd name="T6" fmla="*/ 259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" name="Rectangle 604"/>
            <p:cNvSpPr>
              <a:spLocks noChangeArrowheads="1"/>
            </p:cNvSpPr>
            <p:nvPr/>
          </p:nvSpPr>
          <p:spPr bwMode="auto">
            <a:xfrm>
              <a:off x="3459" y="1565"/>
              <a:ext cx="250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" name="Rectangle 605"/>
            <p:cNvSpPr>
              <a:spLocks noChangeArrowheads="1"/>
            </p:cNvSpPr>
            <p:nvPr/>
          </p:nvSpPr>
          <p:spPr bwMode="auto">
            <a:xfrm>
              <a:off x="3459" y="1565"/>
              <a:ext cx="250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8" name="Group 606"/>
          <p:cNvGrpSpPr>
            <a:grpSpLocks/>
          </p:cNvGrpSpPr>
          <p:nvPr/>
        </p:nvGrpSpPr>
        <p:grpSpPr bwMode="auto">
          <a:xfrm>
            <a:off x="5799585" y="2486025"/>
            <a:ext cx="396875" cy="515938"/>
            <a:chOff x="3459" y="1566"/>
            <a:chExt cx="250" cy="325"/>
          </a:xfrm>
        </p:grpSpPr>
        <p:sp>
          <p:nvSpPr>
            <p:cNvPr id="619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0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" name="Rectangle 608"/>
            <p:cNvSpPr>
              <a:spLocks noChangeArrowheads="1"/>
            </p:cNvSpPr>
            <p:nvPr/>
          </p:nvSpPr>
          <p:spPr bwMode="auto">
            <a:xfrm>
              <a:off x="3459" y="1566"/>
              <a:ext cx="250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" name="Rectangle 609"/>
            <p:cNvSpPr>
              <a:spLocks noChangeArrowheads="1"/>
            </p:cNvSpPr>
            <p:nvPr/>
          </p:nvSpPr>
          <p:spPr bwMode="auto">
            <a:xfrm>
              <a:off x="3459" y="1567"/>
              <a:ext cx="250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0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" name="Rectangle 611"/>
            <p:cNvSpPr>
              <a:spLocks noChangeArrowheads="1"/>
            </p:cNvSpPr>
            <p:nvPr/>
          </p:nvSpPr>
          <p:spPr bwMode="auto">
            <a:xfrm>
              <a:off x="3459" y="1568"/>
              <a:ext cx="250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" name="Rectangle 612"/>
            <p:cNvSpPr>
              <a:spLocks noChangeArrowheads="1"/>
            </p:cNvSpPr>
            <p:nvPr/>
          </p:nvSpPr>
          <p:spPr bwMode="auto">
            <a:xfrm>
              <a:off x="3459" y="1569"/>
              <a:ext cx="250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0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Rectangle 614"/>
            <p:cNvSpPr>
              <a:spLocks noChangeArrowheads="1"/>
            </p:cNvSpPr>
            <p:nvPr/>
          </p:nvSpPr>
          <p:spPr bwMode="auto">
            <a:xfrm>
              <a:off x="3459" y="1570"/>
              <a:ext cx="250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0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" name="Rectangle 616"/>
            <p:cNvSpPr>
              <a:spLocks noChangeArrowheads="1"/>
            </p:cNvSpPr>
            <p:nvPr/>
          </p:nvSpPr>
          <p:spPr bwMode="auto">
            <a:xfrm>
              <a:off x="3459" y="1571"/>
              <a:ext cx="250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" name="Rectangle 617"/>
            <p:cNvSpPr>
              <a:spLocks noChangeArrowheads="1"/>
            </p:cNvSpPr>
            <p:nvPr/>
          </p:nvSpPr>
          <p:spPr bwMode="auto">
            <a:xfrm>
              <a:off x="3459" y="1572"/>
              <a:ext cx="250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0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" name="Rectangle 619"/>
            <p:cNvSpPr>
              <a:spLocks noChangeArrowheads="1"/>
            </p:cNvSpPr>
            <p:nvPr/>
          </p:nvSpPr>
          <p:spPr bwMode="auto">
            <a:xfrm>
              <a:off x="3459" y="1573"/>
              <a:ext cx="250" cy="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" name="Rectangle 620"/>
            <p:cNvSpPr>
              <a:spLocks noChangeArrowheads="1"/>
            </p:cNvSpPr>
            <p:nvPr/>
          </p:nvSpPr>
          <p:spPr bwMode="auto">
            <a:xfrm>
              <a:off x="3459" y="1574"/>
              <a:ext cx="250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0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" name="Rectangle 622"/>
            <p:cNvSpPr>
              <a:spLocks noChangeArrowheads="1"/>
            </p:cNvSpPr>
            <p:nvPr/>
          </p:nvSpPr>
          <p:spPr bwMode="auto">
            <a:xfrm>
              <a:off x="3459" y="1575"/>
              <a:ext cx="250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" name="Rectangle 623"/>
            <p:cNvSpPr>
              <a:spLocks noChangeArrowheads="1"/>
            </p:cNvSpPr>
            <p:nvPr/>
          </p:nvSpPr>
          <p:spPr bwMode="auto">
            <a:xfrm>
              <a:off x="3459" y="1576"/>
              <a:ext cx="250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0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" name="Rectangle 625"/>
            <p:cNvSpPr>
              <a:spLocks noChangeArrowheads="1"/>
            </p:cNvSpPr>
            <p:nvPr/>
          </p:nvSpPr>
          <p:spPr bwMode="auto">
            <a:xfrm>
              <a:off x="3459" y="1577"/>
              <a:ext cx="250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0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" name="Rectangle 627"/>
            <p:cNvSpPr>
              <a:spLocks noChangeArrowheads="1"/>
            </p:cNvSpPr>
            <p:nvPr/>
          </p:nvSpPr>
          <p:spPr bwMode="auto">
            <a:xfrm>
              <a:off x="3459" y="1578"/>
              <a:ext cx="250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" name="Rectangle 628"/>
            <p:cNvSpPr>
              <a:spLocks noChangeArrowheads="1"/>
            </p:cNvSpPr>
            <p:nvPr/>
          </p:nvSpPr>
          <p:spPr bwMode="auto">
            <a:xfrm>
              <a:off x="3459" y="1579"/>
              <a:ext cx="250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1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0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" name="Rectangle 630"/>
            <p:cNvSpPr>
              <a:spLocks noChangeArrowheads="1"/>
            </p:cNvSpPr>
            <p:nvPr/>
          </p:nvSpPr>
          <p:spPr bwMode="auto">
            <a:xfrm>
              <a:off x="3459" y="1580"/>
              <a:ext cx="250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Rectangle 631"/>
            <p:cNvSpPr>
              <a:spLocks noChangeArrowheads="1"/>
            </p:cNvSpPr>
            <p:nvPr/>
          </p:nvSpPr>
          <p:spPr bwMode="auto">
            <a:xfrm>
              <a:off x="3459" y="1581"/>
              <a:ext cx="250" cy="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0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" name="Rectangle 633"/>
            <p:cNvSpPr>
              <a:spLocks noChangeArrowheads="1"/>
            </p:cNvSpPr>
            <p:nvPr/>
          </p:nvSpPr>
          <p:spPr bwMode="auto">
            <a:xfrm>
              <a:off x="3459" y="1582"/>
              <a:ext cx="250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0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" name="Rectangle 635"/>
            <p:cNvSpPr>
              <a:spLocks noChangeArrowheads="1"/>
            </p:cNvSpPr>
            <p:nvPr/>
          </p:nvSpPr>
          <p:spPr bwMode="auto">
            <a:xfrm>
              <a:off x="3459" y="1583"/>
              <a:ext cx="250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" name="Rectangle 636"/>
            <p:cNvSpPr>
              <a:spLocks noChangeArrowheads="1"/>
            </p:cNvSpPr>
            <p:nvPr/>
          </p:nvSpPr>
          <p:spPr bwMode="auto">
            <a:xfrm>
              <a:off x="3459" y="1584"/>
              <a:ext cx="250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9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0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" name="Rectangle 638"/>
            <p:cNvSpPr>
              <a:spLocks noChangeArrowheads="1"/>
            </p:cNvSpPr>
            <p:nvPr/>
          </p:nvSpPr>
          <p:spPr bwMode="auto">
            <a:xfrm>
              <a:off x="3459" y="1585"/>
              <a:ext cx="250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" name="Rectangle 639"/>
            <p:cNvSpPr>
              <a:spLocks noChangeArrowheads="1"/>
            </p:cNvSpPr>
            <p:nvPr/>
          </p:nvSpPr>
          <p:spPr bwMode="auto">
            <a:xfrm>
              <a:off x="3459" y="1586"/>
              <a:ext cx="250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2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0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3" name="Rectangle 641"/>
            <p:cNvSpPr>
              <a:spLocks noChangeArrowheads="1"/>
            </p:cNvSpPr>
            <p:nvPr/>
          </p:nvSpPr>
          <p:spPr bwMode="auto">
            <a:xfrm>
              <a:off x="3459" y="1587"/>
              <a:ext cx="250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4" name="Rectangle 642"/>
            <p:cNvSpPr>
              <a:spLocks noChangeArrowheads="1"/>
            </p:cNvSpPr>
            <p:nvPr/>
          </p:nvSpPr>
          <p:spPr bwMode="auto">
            <a:xfrm>
              <a:off x="3459" y="1588"/>
              <a:ext cx="250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0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" name="Rectangle 644"/>
            <p:cNvSpPr>
              <a:spLocks noChangeArrowheads="1"/>
            </p:cNvSpPr>
            <p:nvPr/>
          </p:nvSpPr>
          <p:spPr bwMode="auto">
            <a:xfrm>
              <a:off x="3459" y="1589"/>
              <a:ext cx="250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0" cy="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" name="Rectangle 646"/>
            <p:cNvSpPr>
              <a:spLocks noChangeArrowheads="1"/>
            </p:cNvSpPr>
            <p:nvPr/>
          </p:nvSpPr>
          <p:spPr bwMode="auto">
            <a:xfrm>
              <a:off x="3459" y="1590"/>
              <a:ext cx="250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" name="Rectangle 647"/>
            <p:cNvSpPr>
              <a:spLocks noChangeArrowheads="1"/>
            </p:cNvSpPr>
            <p:nvPr/>
          </p:nvSpPr>
          <p:spPr bwMode="auto">
            <a:xfrm>
              <a:off x="3459" y="1591"/>
              <a:ext cx="250" cy="0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0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" name="Rectangle 649"/>
            <p:cNvSpPr>
              <a:spLocks noChangeArrowheads="1"/>
            </p:cNvSpPr>
            <p:nvPr/>
          </p:nvSpPr>
          <p:spPr bwMode="auto">
            <a:xfrm>
              <a:off x="3459" y="1592"/>
              <a:ext cx="250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" name="Rectangle 650"/>
            <p:cNvSpPr>
              <a:spLocks noChangeArrowheads="1"/>
            </p:cNvSpPr>
            <p:nvPr/>
          </p:nvSpPr>
          <p:spPr bwMode="auto">
            <a:xfrm>
              <a:off x="3459" y="1593"/>
              <a:ext cx="250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3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0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4" name="Rectangle 652"/>
            <p:cNvSpPr>
              <a:spLocks noChangeArrowheads="1"/>
            </p:cNvSpPr>
            <p:nvPr/>
          </p:nvSpPr>
          <p:spPr bwMode="auto">
            <a:xfrm>
              <a:off x="3459" y="1594"/>
              <a:ext cx="250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0" cy="0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" name="Rectangle 654"/>
            <p:cNvSpPr>
              <a:spLocks noChangeArrowheads="1"/>
            </p:cNvSpPr>
            <p:nvPr/>
          </p:nvSpPr>
          <p:spPr bwMode="auto">
            <a:xfrm>
              <a:off x="3459" y="1595"/>
              <a:ext cx="250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" name="Rectangle 655"/>
            <p:cNvSpPr>
              <a:spLocks noChangeArrowheads="1"/>
            </p:cNvSpPr>
            <p:nvPr/>
          </p:nvSpPr>
          <p:spPr bwMode="auto">
            <a:xfrm>
              <a:off x="3459" y="1596"/>
              <a:ext cx="250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0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9" name="Rectangle 657"/>
            <p:cNvSpPr>
              <a:spLocks noChangeArrowheads="1"/>
            </p:cNvSpPr>
            <p:nvPr/>
          </p:nvSpPr>
          <p:spPr bwMode="auto">
            <a:xfrm>
              <a:off x="3459" y="1597"/>
              <a:ext cx="250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" name="Rectangle 658"/>
            <p:cNvSpPr>
              <a:spLocks noChangeArrowheads="1"/>
            </p:cNvSpPr>
            <p:nvPr/>
          </p:nvSpPr>
          <p:spPr bwMode="auto">
            <a:xfrm>
              <a:off x="3459" y="1598"/>
              <a:ext cx="250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" name="Rectangle 660"/>
            <p:cNvSpPr>
              <a:spLocks noChangeArrowheads="1"/>
            </p:cNvSpPr>
            <p:nvPr/>
          </p:nvSpPr>
          <p:spPr bwMode="auto">
            <a:xfrm>
              <a:off x="3623" y="1584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4" name="Rectangle 662"/>
            <p:cNvSpPr>
              <a:spLocks noChangeArrowheads="1"/>
            </p:cNvSpPr>
            <p:nvPr/>
          </p:nvSpPr>
          <p:spPr bwMode="auto">
            <a:xfrm>
              <a:off x="3624" y="1584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" name="Rectangle 663"/>
            <p:cNvSpPr>
              <a:spLocks noChangeArrowheads="1"/>
            </p:cNvSpPr>
            <p:nvPr/>
          </p:nvSpPr>
          <p:spPr bwMode="auto">
            <a:xfrm>
              <a:off x="3625" y="1584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" name="Rectangle 664"/>
            <p:cNvSpPr>
              <a:spLocks noChangeArrowheads="1"/>
            </p:cNvSpPr>
            <p:nvPr/>
          </p:nvSpPr>
          <p:spPr bwMode="auto">
            <a:xfrm>
              <a:off x="3626" y="1584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" name="Rectangle 665"/>
            <p:cNvSpPr>
              <a:spLocks noChangeArrowheads="1"/>
            </p:cNvSpPr>
            <p:nvPr/>
          </p:nvSpPr>
          <p:spPr bwMode="auto">
            <a:xfrm>
              <a:off x="3627" y="1584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9" name="Rectangle 667"/>
            <p:cNvSpPr>
              <a:spLocks noChangeArrowheads="1"/>
            </p:cNvSpPr>
            <p:nvPr/>
          </p:nvSpPr>
          <p:spPr bwMode="auto">
            <a:xfrm>
              <a:off x="3628" y="1584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" name="Rectangle 668"/>
            <p:cNvSpPr>
              <a:spLocks noChangeArrowheads="1"/>
            </p:cNvSpPr>
            <p:nvPr/>
          </p:nvSpPr>
          <p:spPr bwMode="auto">
            <a:xfrm>
              <a:off x="3629" y="1584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" name="Rectangle 669"/>
            <p:cNvSpPr>
              <a:spLocks noChangeArrowheads="1"/>
            </p:cNvSpPr>
            <p:nvPr/>
          </p:nvSpPr>
          <p:spPr bwMode="auto">
            <a:xfrm>
              <a:off x="3630" y="1584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3" name="Rectangle 671"/>
            <p:cNvSpPr>
              <a:spLocks noChangeArrowheads="1"/>
            </p:cNvSpPr>
            <p:nvPr/>
          </p:nvSpPr>
          <p:spPr bwMode="auto">
            <a:xfrm>
              <a:off x="3631" y="1584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4" name="Rectangle 672"/>
            <p:cNvSpPr>
              <a:spLocks noChangeArrowheads="1"/>
            </p:cNvSpPr>
            <p:nvPr/>
          </p:nvSpPr>
          <p:spPr bwMode="auto">
            <a:xfrm>
              <a:off x="3632" y="1584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" name="Rectangle 673"/>
            <p:cNvSpPr>
              <a:spLocks noChangeArrowheads="1"/>
            </p:cNvSpPr>
            <p:nvPr/>
          </p:nvSpPr>
          <p:spPr bwMode="auto">
            <a:xfrm>
              <a:off x="3633" y="1584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" name="Rectangle 674"/>
            <p:cNvSpPr>
              <a:spLocks noChangeArrowheads="1"/>
            </p:cNvSpPr>
            <p:nvPr/>
          </p:nvSpPr>
          <p:spPr bwMode="auto">
            <a:xfrm>
              <a:off x="3634" y="1584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" name="Rectangle 676"/>
            <p:cNvSpPr>
              <a:spLocks noChangeArrowheads="1"/>
            </p:cNvSpPr>
            <p:nvPr/>
          </p:nvSpPr>
          <p:spPr bwMode="auto">
            <a:xfrm>
              <a:off x="3635" y="1584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9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0" name="Rectangle 678"/>
            <p:cNvSpPr>
              <a:spLocks noChangeArrowheads="1"/>
            </p:cNvSpPr>
            <p:nvPr/>
          </p:nvSpPr>
          <p:spPr bwMode="auto">
            <a:xfrm>
              <a:off x="3636" y="1584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1" name="Rectangle 679"/>
            <p:cNvSpPr>
              <a:spLocks noChangeArrowheads="1"/>
            </p:cNvSpPr>
            <p:nvPr/>
          </p:nvSpPr>
          <p:spPr bwMode="auto">
            <a:xfrm>
              <a:off x="3637" y="1584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2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3" name="Rectangle 681"/>
            <p:cNvSpPr>
              <a:spLocks noChangeArrowheads="1"/>
            </p:cNvSpPr>
            <p:nvPr/>
          </p:nvSpPr>
          <p:spPr bwMode="auto">
            <a:xfrm>
              <a:off x="3638" y="1584"/>
              <a:ext cx="1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" name="Rectangle 683"/>
            <p:cNvSpPr>
              <a:spLocks noChangeArrowheads="1"/>
            </p:cNvSpPr>
            <p:nvPr/>
          </p:nvSpPr>
          <p:spPr bwMode="auto">
            <a:xfrm>
              <a:off x="3640" y="1584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" name="Rectangle 685"/>
            <p:cNvSpPr>
              <a:spLocks noChangeArrowheads="1"/>
            </p:cNvSpPr>
            <p:nvPr/>
          </p:nvSpPr>
          <p:spPr bwMode="auto">
            <a:xfrm>
              <a:off x="3641" y="1584"/>
              <a:ext cx="1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9" name="Rectangle 687"/>
            <p:cNvSpPr>
              <a:spLocks noChangeArrowheads="1"/>
            </p:cNvSpPr>
            <p:nvPr/>
          </p:nvSpPr>
          <p:spPr bwMode="auto">
            <a:xfrm>
              <a:off x="3643" y="1584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0" name="Rectangle 688"/>
            <p:cNvSpPr>
              <a:spLocks noChangeArrowheads="1"/>
            </p:cNvSpPr>
            <p:nvPr/>
          </p:nvSpPr>
          <p:spPr bwMode="auto">
            <a:xfrm>
              <a:off x="3644" y="1584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" name="Rectangle 689"/>
            <p:cNvSpPr>
              <a:spLocks noChangeArrowheads="1"/>
            </p:cNvSpPr>
            <p:nvPr/>
          </p:nvSpPr>
          <p:spPr bwMode="auto">
            <a:xfrm>
              <a:off x="3645" y="1584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2" name="Rectangle 690"/>
            <p:cNvSpPr>
              <a:spLocks noChangeArrowheads="1"/>
            </p:cNvSpPr>
            <p:nvPr/>
          </p:nvSpPr>
          <p:spPr bwMode="auto">
            <a:xfrm>
              <a:off x="3646" y="1584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3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" name="Rectangle 692"/>
            <p:cNvSpPr>
              <a:spLocks noChangeArrowheads="1"/>
            </p:cNvSpPr>
            <p:nvPr/>
          </p:nvSpPr>
          <p:spPr bwMode="auto">
            <a:xfrm>
              <a:off x="3647" y="1584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5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" name="Rectangle 694"/>
            <p:cNvSpPr>
              <a:spLocks noChangeArrowheads="1"/>
            </p:cNvSpPr>
            <p:nvPr/>
          </p:nvSpPr>
          <p:spPr bwMode="auto">
            <a:xfrm>
              <a:off x="3648" y="1584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" name="Rectangle 695"/>
            <p:cNvSpPr>
              <a:spLocks noChangeArrowheads="1"/>
            </p:cNvSpPr>
            <p:nvPr/>
          </p:nvSpPr>
          <p:spPr bwMode="auto">
            <a:xfrm>
              <a:off x="3649" y="1584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" name="Rectangle 696"/>
            <p:cNvSpPr>
              <a:spLocks noChangeArrowheads="1"/>
            </p:cNvSpPr>
            <p:nvPr/>
          </p:nvSpPr>
          <p:spPr bwMode="auto">
            <a:xfrm>
              <a:off x="3650" y="1584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" name="Rectangle 697"/>
            <p:cNvSpPr>
              <a:spLocks noChangeArrowheads="1"/>
            </p:cNvSpPr>
            <p:nvPr/>
          </p:nvSpPr>
          <p:spPr bwMode="auto">
            <a:xfrm>
              <a:off x="3651" y="1584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0" name="Rectangle 698"/>
            <p:cNvSpPr>
              <a:spLocks noChangeArrowheads="1"/>
            </p:cNvSpPr>
            <p:nvPr/>
          </p:nvSpPr>
          <p:spPr bwMode="auto">
            <a:xfrm>
              <a:off x="3652" y="1584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1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2" name="Rectangle 700"/>
            <p:cNvSpPr>
              <a:spLocks noChangeArrowheads="1"/>
            </p:cNvSpPr>
            <p:nvPr/>
          </p:nvSpPr>
          <p:spPr bwMode="auto">
            <a:xfrm>
              <a:off x="3653" y="1584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" name="Rectangle 701"/>
            <p:cNvSpPr>
              <a:spLocks noChangeArrowheads="1"/>
            </p:cNvSpPr>
            <p:nvPr/>
          </p:nvSpPr>
          <p:spPr bwMode="auto">
            <a:xfrm>
              <a:off x="3654" y="1584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4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5" name="Rectangle 703"/>
            <p:cNvSpPr>
              <a:spLocks noChangeArrowheads="1"/>
            </p:cNvSpPr>
            <p:nvPr/>
          </p:nvSpPr>
          <p:spPr bwMode="auto">
            <a:xfrm>
              <a:off x="3655" y="1584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" name="Rectangle 704"/>
            <p:cNvSpPr>
              <a:spLocks noChangeArrowheads="1"/>
            </p:cNvSpPr>
            <p:nvPr/>
          </p:nvSpPr>
          <p:spPr bwMode="auto">
            <a:xfrm>
              <a:off x="3656" y="1584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" name="Rectangle 706"/>
            <p:cNvSpPr>
              <a:spLocks noChangeArrowheads="1"/>
            </p:cNvSpPr>
            <p:nvPr/>
          </p:nvSpPr>
          <p:spPr bwMode="auto">
            <a:xfrm>
              <a:off x="3657" y="1584"/>
              <a:ext cx="1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" name="Rectangle 708"/>
            <p:cNvSpPr>
              <a:spLocks noChangeArrowheads="1"/>
            </p:cNvSpPr>
            <p:nvPr/>
          </p:nvSpPr>
          <p:spPr bwMode="auto">
            <a:xfrm>
              <a:off x="3659" y="1584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" name="Rectangle 710"/>
            <p:cNvSpPr>
              <a:spLocks noChangeArrowheads="1"/>
            </p:cNvSpPr>
            <p:nvPr/>
          </p:nvSpPr>
          <p:spPr bwMode="auto">
            <a:xfrm>
              <a:off x="3660" y="1584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" name="Rectangle 711"/>
            <p:cNvSpPr>
              <a:spLocks noChangeArrowheads="1"/>
            </p:cNvSpPr>
            <p:nvPr/>
          </p:nvSpPr>
          <p:spPr bwMode="auto">
            <a:xfrm>
              <a:off x="3661" y="1584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" name="Rectangle 712"/>
            <p:cNvSpPr>
              <a:spLocks noChangeArrowheads="1"/>
            </p:cNvSpPr>
            <p:nvPr/>
          </p:nvSpPr>
          <p:spPr bwMode="auto">
            <a:xfrm>
              <a:off x="3662" y="1584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" name="Rectangle 713"/>
            <p:cNvSpPr>
              <a:spLocks noChangeArrowheads="1"/>
            </p:cNvSpPr>
            <p:nvPr/>
          </p:nvSpPr>
          <p:spPr bwMode="auto">
            <a:xfrm>
              <a:off x="3663" y="1584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" name="Rectangle 715"/>
            <p:cNvSpPr>
              <a:spLocks noChangeArrowheads="1"/>
            </p:cNvSpPr>
            <p:nvPr/>
          </p:nvSpPr>
          <p:spPr bwMode="auto">
            <a:xfrm>
              <a:off x="3664" y="1584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" name="Rectangle 716"/>
            <p:cNvSpPr>
              <a:spLocks noChangeArrowheads="1"/>
            </p:cNvSpPr>
            <p:nvPr/>
          </p:nvSpPr>
          <p:spPr bwMode="auto">
            <a:xfrm>
              <a:off x="3665" y="1584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" name="Rectangle 717"/>
            <p:cNvSpPr>
              <a:spLocks noChangeArrowheads="1"/>
            </p:cNvSpPr>
            <p:nvPr/>
          </p:nvSpPr>
          <p:spPr bwMode="auto">
            <a:xfrm>
              <a:off x="3666" y="1584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" name="Rectangle 719"/>
            <p:cNvSpPr>
              <a:spLocks noChangeArrowheads="1"/>
            </p:cNvSpPr>
            <p:nvPr/>
          </p:nvSpPr>
          <p:spPr bwMode="auto">
            <a:xfrm>
              <a:off x="3667" y="1584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" name="Rectangle 720"/>
            <p:cNvSpPr>
              <a:spLocks noChangeArrowheads="1"/>
            </p:cNvSpPr>
            <p:nvPr/>
          </p:nvSpPr>
          <p:spPr bwMode="auto">
            <a:xfrm>
              <a:off x="3668" y="1584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" name="Rectangle 722"/>
            <p:cNvSpPr>
              <a:spLocks noChangeArrowheads="1"/>
            </p:cNvSpPr>
            <p:nvPr/>
          </p:nvSpPr>
          <p:spPr bwMode="auto">
            <a:xfrm>
              <a:off x="3669" y="1584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" name="Rectangle 723"/>
            <p:cNvSpPr>
              <a:spLocks noChangeArrowheads="1"/>
            </p:cNvSpPr>
            <p:nvPr/>
          </p:nvSpPr>
          <p:spPr bwMode="auto">
            <a:xfrm>
              <a:off x="3670" y="1584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" name="Rectangle 724"/>
            <p:cNvSpPr>
              <a:spLocks noChangeArrowheads="1"/>
            </p:cNvSpPr>
            <p:nvPr/>
          </p:nvSpPr>
          <p:spPr bwMode="auto">
            <a:xfrm>
              <a:off x="3671" y="1584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" name="Rectangle 726"/>
            <p:cNvSpPr>
              <a:spLocks noChangeArrowheads="1"/>
            </p:cNvSpPr>
            <p:nvPr/>
          </p:nvSpPr>
          <p:spPr bwMode="auto">
            <a:xfrm>
              <a:off x="3672" y="1584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" name="Rectangle 727"/>
            <p:cNvSpPr>
              <a:spLocks noChangeArrowheads="1"/>
            </p:cNvSpPr>
            <p:nvPr/>
          </p:nvSpPr>
          <p:spPr bwMode="auto">
            <a:xfrm>
              <a:off x="3673" y="1584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" name="Rectangle 729"/>
            <p:cNvSpPr>
              <a:spLocks noChangeArrowheads="1"/>
            </p:cNvSpPr>
            <p:nvPr/>
          </p:nvSpPr>
          <p:spPr bwMode="auto">
            <a:xfrm>
              <a:off x="3674" y="1584"/>
              <a:ext cx="1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" name="Rectangle 731"/>
            <p:cNvSpPr>
              <a:spLocks noChangeArrowheads="1"/>
            </p:cNvSpPr>
            <p:nvPr/>
          </p:nvSpPr>
          <p:spPr bwMode="auto">
            <a:xfrm>
              <a:off x="3676" y="1584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" name="Rectangle 732"/>
            <p:cNvSpPr>
              <a:spLocks noChangeArrowheads="1"/>
            </p:cNvSpPr>
            <p:nvPr/>
          </p:nvSpPr>
          <p:spPr bwMode="auto">
            <a:xfrm>
              <a:off x="3677" y="1584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" name="Rectangle 733"/>
            <p:cNvSpPr>
              <a:spLocks noChangeArrowheads="1"/>
            </p:cNvSpPr>
            <p:nvPr/>
          </p:nvSpPr>
          <p:spPr bwMode="auto">
            <a:xfrm>
              <a:off x="3678" y="1584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" name="Rectangle 735"/>
            <p:cNvSpPr>
              <a:spLocks noChangeArrowheads="1"/>
            </p:cNvSpPr>
            <p:nvPr/>
          </p:nvSpPr>
          <p:spPr bwMode="auto">
            <a:xfrm>
              <a:off x="3679" y="1584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" name="Rectangle 736"/>
            <p:cNvSpPr>
              <a:spLocks noChangeArrowheads="1"/>
            </p:cNvSpPr>
            <p:nvPr/>
          </p:nvSpPr>
          <p:spPr bwMode="auto">
            <a:xfrm>
              <a:off x="3680" y="1584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" name="Rectangle 738"/>
            <p:cNvSpPr>
              <a:spLocks noChangeArrowheads="1"/>
            </p:cNvSpPr>
            <p:nvPr/>
          </p:nvSpPr>
          <p:spPr bwMode="auto">
            <a:xfrm>
              <a:off x="3681" y="1584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" name="Rectangle 739"/>
            <p:cNvSpPr>
              <a:spLocks noChangeArrowheads="1"/>
            </p:cNvSpPr>
            <p:nvPr/>
          </p:nvSpPr>
          <p:spPr bwMode="auto">
            <a:xfrm>
              <a:off x="3682" y="1584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" name="Rectangle 740"/>
            <p:cNvSpPr>
              <a:spLocks noChangeArrowheads="1"/>
            </p:cNvSpPr>
            <p:nvPr/>
          </p:nvSpPr>
          <p:spPr bwMode="auto">
            <a:xfrm>
              <a:off x="3683" y="1584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" name="Rectangle 742"/>
            <p:cNvSpPr>
              <a:spLocks noChangeArrowheads="1"/>
            </p:cNvSpPr>
            <p:nvPr/>
          </p:nvSpPr>
          <p:spPr bwMode="auto">
            <a:xfrm>
              <a:off x="3684" y="1584"/>
              <a:ext cx="1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5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6" name="Rectangle 744"/>
            <p:cNvSpPr>
              <a:spLocks noChangeArrowheads="1"/>
            </p:cNvSpPr>
            <p:nvPr/>
          </p:nvSpPr>
          <p:spPr bwMode="auto">
            <a:xfrm>
              <a:off x="3686" y="1584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" name="Rectangle 745"/>
            <p:cNvSpPr>
              <a:spLocks noChangeArrowheads="1"/>
            </p:cNvSpPr>
            <p:nvPr/>
          </p:nvSpPr>
          <p:spPr bwMode="auto">
            <a:xfrm>
              <a:off x="3687" y="1584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9" name="Rectangle 747"/>
            <p:cNvSpPr>
              <a:spLocks noChangeArrowheads="1"/>
            </p:cNvSpPr>
            <p:nvPr/>
          </p:nvSpPr>
          <p:spPr bwMode="auto">
            <a:xfrm>
              <a:off x="3688" y="1584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0" name="Rectangle 748"/>
            <p:cNvSpPr>
              <a:spLocks noChangeArrowheads="1"/>
            </p:cNvSpPr>
            <p:nvPr/>
          </p:nvSpPr>
          <p:spPr bwMode="auto">
            <a:xfrm>
              <a:off x="3689" y="1584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1" name="Rectangle 749"/>
            <p:cNvSpPr>
              <a:spLocks noChangeArrowheads="1"/>
            </p:cNvSpPr>
            <p:nvPr/>
          </p:nvSpPr>
          <p:spPr bwMode="auto">
            <a:xfrm>
              <a:off x="3623" y="1584"/>
              <a:ext cx="66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3" name="Rectangle 751"/>
            <p:cNvSpPr>
              <a:spLocks noChangeArrowheads="1"/>
            </p:cNvSpPr>
            <p:nvPr/>
          </p:nvSpPr>
          <p:spPr bwMode="auto">
            <a:xfrm>
              <a:off x="3493" y="1584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" name="Rectangle 752"/>
            <p:cNvSpPr>
              <a:spLocks noChangeArrowheads="1"/>
            </p:cNvSpPr>
            <p:nvPr/>
          </p:nvSpPr>
          <p:spPr bwMode="auto">
            <a:xfrm>
              <a:off x="3495" y="1584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" name="Rectangle 753"/>
            <p:cNvSpPr>
              <a:spLocks noChangeArrowheads="1"/>
            </p:cNvSpPr>
            <p:nvPr/>
          </p:nvSpPr>
          <p:spPr bwMode="auto">
            <a:xfrm>
              <a:off x="3498" y="1584"/>
              <a:ext cx="1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6" name="Rectangle 754"/>
            <p:cNvSpPr>
              <a:spLocks noChangeArrowheads="1"/>
            </p:cNvSpPr>
            <p:nvPr/>
          </p:nvSpPr>
          <p:spPr bwMode="auto">
            <a:xfrm>
              <a:off x="3500" y="1584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7" name="Rectangle 755"/>
            <p:cNvSpPr>
              <a:spLocks noChangeArrowheads="1"/>
            </p:cNvSpPr>
            <p:nvPr/>
          </p:nvSpPr>
          <p:spPr bwMode="auto">
            <a:xfrm>
              <a:off x="3503" y="1584"/>
              <a:ext cx="3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" name="Rectangle 756"/>
            <p:cNvSpPr>
              <a:spLocks noChangeArrowheads="1"/>
            </p:cNvSpPr>
            <p:nvPr/>
          </p:nvSpPr>
          <p:spPr bwMode="auto">
            <a:xfrm>
              <a:off x="3507" y="1584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" name="Rectangle 757"/>
            <p:cNvSpPr>
              <a:spLocks noChangeArrowheads="1"/>
            </p:cNvSpPr>
            <p:nvPr/>
          </p:nvSpPr>
          <p:spPr bwMode="auto">
            <a:xfrm>
              <a:off x="3510" y="1584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" name="Rectangle 758"/>
            <p:cNvSpPr>
              <a:spLocks noChangeArrowheads="1"/>
            </p:cNvSpPr>
            <p:nvPr/>
          </p:nvSpPr>
          <p:spPr bwMode="auto">
            <a:xfrm>
              <a:off x="3513" y="1584"/>
              <a:ext cx="1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" name="Rectangle 759"/>
            <p:cNvSpPr>
              <a:spLocks noChangeArrowheads="1"/>
            </p:cNvSpPr>
            <p:nvPr/>
          </p:nvSpPr>
          <p:spPr bwMode="auto">
            <a:xfrm>
              <a:off x="3515" y="1584"/>
              <a:ext cx="2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2" name="Rectangle 760"/>
            <p:cNvSpPr>
              <a:spLocks noChangeArrowheads="1"/>
            </p:cNvSpPr>
            <p:nvPr/>
          </p:nvSpPr>
          <p:spPr bwMode="auto">
            <a:xfrm>
              <a:off x="3518" y="1584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3" name="Rectangle 761"/>
            <p:cNvSpPr>
              <a:spLocks noChangeArrowheads="1"/>
            </p:cNvSpPr>
            <p:nvPr/>
          </p:nvSpPr>
          <p:spPr bwMode="auto">
            <a:xfrm>
              <a:off x="3522" y="1584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4" name="Rectangle 762"/>
            <p:cNvSpPr>
              <a:spLocks noChangeArrowheads="1"/>
            </p:cNvSpPr>
            <p:nvPr/>
          </p:nvSpPr>
          <p:spPr bwMode="auto">
            <a:xfrm>
              <a:off x="3525" y="1584"/>
              <a:ext cx="1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5" name="Rectangle 763"/>
            <p:cNvSpPr>
              <a:spLocks noChangeArrowheads="1"/>
            </p:cNvSpPr>
            <p:nvPr/>
          </p:nvSpPr>
          <p:spPr bwMode="auto">
            <a:xfrm>
              <a:off x="3527" y="1584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6" name="Rectangle 764"/>
            <p:cNvSpPr>
              <a:spLocks noChangeArrowheads="1"/>
            </p:cNvSpPr>
            <p:nvPr/>
          </p:nvSpPr>
          <p:spPr bwMode="auto">
            <a:xfrm>
              <a:off x="3530" y="1584"/>
              <a:ext cx="2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" name="Rectangle 765"/>
            <p:cNvSpPr>
              <a:spLocks noChangeArrowheads="1"/>
            </p:cNvSpPr>
            <p:nvPr/>
          </p:nvSpPr>
          <p:spPr bwMode="auto">
            <a:xfrm>
              <a:off x="3533" y="1584"/>
              <a:ext cx="1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" name="Rectangle 766"/>
            <p:cNvSpPr>
              <a:spLocks noChangeArrowheads="1"/>
            </p:cNvSpPr>
            <p:nvPr/>
          </p:nvSpPr>
          <p:spPr bwMode="auto">
            <a:xfrm>
              <a:off x="3535" y="1584"/>
              <a:ext cx="2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" name="Rectangle 767"/>
            <p:cNvSpPr>
              <a:spLocks noChangeArrowheads="1"/>
            </p:cNvSpPr>
            <p:nvPr/>
          </p:nvSpPr>
          <p:spPr bwMode="auto">
            <a:xfrm>
              <a:off x="3538" y="1584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" name="Rectangle 768"/>
            <p:cNvSpPr>
              <a:spLocks noChangeArrowheads="1"/>
            </p:cNvSpPr>
            <p:nvPr/>
          </p:nvSpPr>
          <p:spPr bwMode="auto">
            <a:xfrm>
              <a:off x="3541" y="1584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" name="Rectangle 769"/>
            <p:cNvSpPr>
              <a:spLocks noChangeArrowheads="1"/>
            </p:cNvSpPr>
            <p:nvPr/>
          </p:nvSpPr>
          <p:spPr bwMode="auto">
            <a:xfrm>
              <a:off x="3544" y="1584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" name="Rectangle 770"/>
            <p:cNvSpPr>
              <a:spLocks noChangeArrowheads="1"/>
            </p:cNvSpPr>
            <p:nvPr/>
          </p:nvSpPr>
          <p:spPr bwMode="auto">
            <a:xfrm>
              <a:off x="3547" y="1584"/>
              <a:ext cx="3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" name="Rectangle 771"/>
            <p:cNvSpPr>
              <a:spLocks noChangeArrowheads="1"/>
            </p:cNvSpPr>
            <p:nvPr/>
          </p:nvSpPr>
          <p:spPr bwMode="auto">
            <a:xfrm>
              <a:off x="3551" y="1584"/>
              <a:ext cx="1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4" name="Rectangle 772"/>
            <p:cNvSpPr>
              <a:spLocks noChangeArrowheads="1"/>
            </p:cNvSpPr>
            <p:nvPr/>
          </p:nvSpPr>
          <p:spPr bwMode="auto">
            <a:xfrm>
              <a:off x="3553" y="1584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5" name="Rectangle 773"/>
            <p:cNvSpPr>
              <a:spLocks noChangeArrowheads="1"/>
            </p:cNvSpPr>
            <p:nvPr/>
          </p:nvSpPr>
          <p:spPr bwMode="auto">
            <a:xfrm>
              <a:off x="3556" y="1584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6" name="Rectangle 774"/>
            <p:cNvSpPr>
              <a:spLocks noChangeArrowheads="1"/>
            </p:cNvSpPr>
            <p:nvPr/>
          </p:nvSpPr>
          <p:spPr bwMode="auto">
            <a:xfrm>
              <a:off x="3559" y="1584"/>
              <a:ext cx="1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" name="Rectangle 775"/>
            <p:cNvSpPr>
              <a:spLocks noChangeArrowheads="1"/>
            </p:cNvSpPr>
            <p:nvPr/>
          </p:nvSpPr>
          <p:spPr bwMode="auto">
            <a:xfrm>
              <a:off x="3561" y="1584"/>
              <a:ext cx="2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" name="Rectangle 776"/>
            <p:cNvSpPr>
              <a:spLocks noChangeArrowheads="1"/>
            </p:cNvSpPr>
            <p:nvPr/>
          </p:nvSpPr>
          <p:spPr bwMode="auto">
            <a:xfrm>
              <a:off x="3564" y="1584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" name="Rectangle 777"/>
            <p:cNvSpPr>
              <a:spLocks noChangeArrowheads="1"/>
            </p:cNvSpPr>
            <p:nvPr/>
          </p:nvSpPr>
          <p:spPr bwMode="auto">
            <a:xfrm>
              <a:off x="3567" y="1584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" name="Rectangle 778"/>
            <p:cNvSpPr>
              <a:spLocks noChangeArrowheads="1"/>
            </p:cNvSpPr>
            <p:nvPr/>
          </p:nvSpPr>
          <p:spPr bwMode="auto">
            <a:xfrm>
              <a:off x="3570" y="1584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1" name="Rectangle 779"/>
            <p:cNvSpPr>
              <a:spLocks noChangeArrowheads="1"/>
            </p:cNvSpPr>
            <p:nvPr/>
          </p:nvSpPr>
          <p:spPr bwMode="auto">
            <a:xfrm>
              <a:off x="3573" y="1584"/>
              <a:ext cx="2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2" name="Rectangle 780"/>
            <p:cNvSpPr>
              <a:spLocks noChangeArrowheads="1"/>
            </p:cNvSpPr>
            <p:nvPr/>
          </p:nvSpPr>
          <p:spPr bwMode="auto">
            <a:xfrm>
              <a:off x="3576" y="1584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" name="Rectangle 781"/>
            <p:cNvSpPr>
              <a:spLocks noChangeArrowheads="1"/>
            </p:cNvSpPr>
            <p:nvPr/>
          </p:nvSpPr>
          <p:spPr bwMode="auto">
            <a:xfrm>
              <a:off x="3579" y="1584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" name="Rectangle 782"/>
            <p:cNvSpPr>
              <a:spLocks noChangeArrowheads="1"/>
            </p:cNvSpPr>
            <p:nvPr/>
          </p:nvSpPr>
          <p:spPr bwMode="auto">
            <a:xfrm>
              <a:off x="3582" y="1584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5" name="Rectangle 783"/>
            <p:cNvSpPr>
              <a:spLocks noChangeArrowheads="1"/>
            </p:cNvSpPr>
            <p:nvPr/>
          </p:nvSpPr>
          <p:spPr bwMode="auto">
            <a:xfrm>
              <a:off x="3585" y="1584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6" name="Rectangle 784"/>
            <p:cNvSpPr>
              <a:spLocks noChangeArrowheads="1"/>
            </p:cNvSpPr>
            <p:nvPr/>
          </p:nvSpPr>
          <p:spPr bwMode="auto">
            <a:xfrm>
              <a:off x="3588" y="1584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7" name="Rectangle 785"/>
            <p:cNvSpPr>
              <a:spLocks noChangeArrowheads="1"/>
            </p:cNvSpPr>
            <p:nvPr/>
          </p:nvSpPr>
          <p:spPr bwMode="auto">
            <a:xfrm>
              <a:off x="3591" y="1584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" name="Rectangle 786"/>
            <p:cNvSpPr>
              <a:spLocks noChangeArrowheads="1"/>
            </p:cNvSpPr>
            <p:nvPr/>
          </p:nvSpPr>
          <p:spPr bwMode="auto">
            <a:xfrm>
              <a:off x="3594" y="1584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" name="Rectangle 787"/>
            <p:cNvSpPr>
              <a:spLocks noChangeArrowheads="1"/>
            </p:cNvSpPr>
            <p:nvPr/>
          </p:nvSpPr>
          <p:spPr bwMode="auto">
            <a:xfrm>
              <a:off x="3597" y="1584"/>
              <a:ext cx="1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" name="Rectangle 788"/>
            <p:cNvSpPr>
              <a:spLocks noChangeArrowheads="1"/>
            </p:cNvSpPr>
            <p:nvPr/>
          </p:nvSpPr>
          <p:spPr bwMode="auto">
            <a:xfrm>
              <a:off x="3599" y="1584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" name="Rectangle 789"/>
            <p:cNvSpPr>
              <a:spLocks noChangeArrowheads="1"/>
            </p:cNvSpPr>
            <p:nvPr/>
          </p:nvSpPr>
          <p:spPr bwMode="auto">
            <a:xfrm>
              <a:off x="3602" y="1584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" name="Rectangle 790"/>
            <p:cNvSpPr>
              <a:spLocks noChangeArrowheads="1"/>
            </p:cNvSpPr>
            <p:nvPr/>
          </p:nvSpPr>
          <p:spPr bwMode="auto">
            <a:xfrm>
              <a:off x="3605" y="1584"/>
              <a:ext cx="1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" name="Rectangle 791"/>
            <p:cNvSpPr>
              <a:spLocks noChangeArrowheads="1"/>
            </p:cNvSpPr>
            <p:nvPr/>
          </p:nvSpPr>
          <p:spPr bwMode="auto">
            <a:xfrm>
              <a:off x="3607" y="1584"/>
              <a:ext cx="3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" name="Rectangle 792"/>
            <p:cNvSpPr>
              <a:spLocks noChangeArrowheads="1"/>
            </p:cNvSpPr>
            <p:nvPr/>
          </p:nvSpPr>
          <p:spPr bwMode="auto">
            <a:xfrm>
              <a:off x="3611" y="1584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" name="Rectangle 793"/>
            <p:cNvSpPr>
              <a:spLocks noChangeArrowheads="1"/>
            </p:cNvSpPr>
            <p:nvPr/>
          </p:nvSpPr>
          <p:spPr bwMode="auto">
            <a:xfrm>
              <a:off x="3614" y="1584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6" name="Rectangle 794"/>
            <p:cNvSpPr>
              <a:spLocks noChangeArrowheads="1"/>
            </p:cNvSpPr>
            <p:nvPr/>
          </p:nvSpPr>
          <p:spPr bwMode="auto">
            <a:xfrm>
              <a:off x="3617" y="1584"/>
              <a:ext cx="1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7" name="Rectangle 795"/>
            <p:cNvSpPr>
              <a:spLocks noChangeArrowheads="1"/>
            </p:cNvSpPr>
            <p:nvPr/>
          </p:nvSpPr>
          <p:spPr bwMode="auto">
            <a:xfrm>
              <a:off x="3619" y="1584"/>
              <a:ext cx="2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8" name="Rectangle 796"/>
            <p:cNvSpPr>
              <a:spLocks noChangeArrowheads="1"/>
            </p:cNvSpPr>
            <p:nvPr/>
          </p:nvSpPr>
          <p:spPr bwMode="auto">
            <a:xfrm>
              <a:off x="3622" y="1584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" name="Rectangle 797"/>
            <p:cNvSpPr>
              <a:spLocks noChangeArrowheads="1"/>
            </p:cNvSpPr>
            <p:nvPr/>
          </p:nvSpPr>
          <p:spPr bwMode="auto">
            <a:xfrm>
              <a:off x="3493" y="1584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" name="Rectangle 798"/>
            <p:cNvSpPr>
              <a:spLocks noChangeArrowheads="1"/>
            </p:cNvSpPr>
            <p:nvPr/>
          </p:nvSpPr>
          <p:spPr bwMode="auto">
            <a:xfrm>
              <a:off x="3459" y="1599"/>
              <a:ext cx="0" cy="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1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" name="Rectangle 800"/>
            <p:cNvSpPr>
              <a:spLocks noChangeArrowheads="1"/>
            </p:cNvSpPr>
            <p:nvPr/>
          </p:nvSpPr>
          <p:spPr bwMode="auto">
            <a:xfrm>
              <a:off x="3460" y="1599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3" name="Rectangle 801"/>
            <p:cNvSpPr>
              <a:spLocks noChangeArrowheads="1"/>
            </p:cNvSpPr>
            <p:nvPr/>
          </p:nvSpPr>
          <p:spPr bwMode="auto">
            <a:xfrm>
              <a:off x="3461" y="1599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4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5" name="Rectangle 803"/>
            <p:cNvSpPr>
              <a:spLocks noChangeArrowheads="1"/>
            </p:cNvSpPr>
            <p:nvPr/>
          </p:nvSpPr>
          <p:spPr bwMode="auto">
            <a:xfrm>
              <a:off x="3462" y="1599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6" name="Rectangle 804"/>
            <p:cNvSpPr>
              <a:spLocks noChangeArrowheads="1"/>
            </p:cNvSpPr>
            <p:nvPr/>
          </p:nvSpPr>
          <p:spPr bwMode="auto">
            <a:xfrm>
              <a:off x="3463" y="1599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7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8" name="Rectangle 806"/>
            <p:cNvSpPr>
              <a:spLocks noChangeArrowheads="1"/>
            </p:cNvSpPr>
            <p:nvPr/>
          </p:nvSpPr>
          <p:spPr bwMode="auto">
            <a:xfrm>
              <a:off x="3464" y="1599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" name="Group 807"/>
          <p:cNvGrpSpPr>
            <a:grpSpLocks/>
          </p:cNvGrpSpPr>
          <p:nvPr/>
        </p:nvGrpSpPr>
        <p:grpSpPr bwMode="auto">
          <a:xfrm>
            <a:off x="5791645" y="2484438"/>
            <a:ext cx="952500" cy="1255712"/>
            <a:chOff x="3454" y="1565"/>
            <a:chExt cx="600" cy="791"/>
          </a:xfrm>
        </p:grpSpPr>
        <p:sp>
          <p:nvSpPr>
            <p:cNvPr id="820" name="Rectangle 808"/>
            <p:cNvSpPr>
              <a:spLocks noChangeArrowheads="1"/>
            </p:cNvSpPr>
            <p:nvPr/>
          </p:nvSpPr>
          <p:spPr bwMode="auto">
            <a:xfrm>
              <a:off x="3465" y="1599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" name="Rectangle 809"/>
            <p:cNvSpPr>
              <a:spLocks noChangeArrowheads="1"/>
            </p:cNvSpPr>
            <p:nvPr/>
          </p:nvSpPr>
          <p:spPr bwMode="auto">
            <a:xfrm>
              <a:off x="3465" y="1599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" name="Rectangle 810"/>
            <p:cNvSpPr>
              <a:spLocks noChangeArrowheads="1"/>
            </p:cNvSpPr>
            <p:nvPr/>
          </p:nvSpPr>
          <p:spPr bwMode="auto">
            <a:xfrm>
              <a:off x="3466" y="1599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" name="Rectangle 811"/>
            <p:cNvSpPr>
              <a:spLocks noChangeArrowheads="1"/>
            </p:cNvSpPr>
            <p:nvPr/>
          </p:nvSpPr>
          <p:spPr bwMode="auto">
            <a:xfrm>
              <a:off x="3467" y="1599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" name="Rectangle 812"/>
            <p:cNvSpPr>
              <a:spLocks noChangeArrowheads="1"/>
            </p:cNvSpPr>
            <p:nvPr/>
          </p:nvSpPr>
          <p:spPr bwMode="auto">
            <a:xfrm>
              <a:off x="3467" y="1599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" name="Rectangle 813"/>
            <p:cNvSpPr>
              <a:spLocks noChangeArrowheads="1"/>
            </p:cNvSpPr>
            <p:nvPr/>
          </p:nvSpPr>
          <p:spPr bwMode="auto">
            <a:xfrm>
              <a:off x="3468" y="1599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" name="Rectangle 814"/>
            <p:cNvSpPr>
              <a:spLocks noChangeArrowheads="1"/>
            </p:cNvSpPr>
            <p:nvPr/>
          </p:nvSpPr>
          <p:spPr bwMode="auto">
            <a:xfrm>
              <a:off x="3469" y="1599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" name="Rectangle 815"/>
            <p:cNvSpPr>
              <a:spLocks noChangeArrowheads="1"/>
            </p:cNvSpPr>
            <p:nvPr/>
          </p:nvSpPr>
          <p:spPr bwMode="auto">
            <a:xfrm>
              <a:off x="3469" y="1599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" name="Rectangle 816"/>
            <p:cNvSpPr>
              <a:spLocks noChangeArrowheads="1"/>
            </p:cNvSpPr>
            <p:nvPr/>
          </p:nvSpPr>
          <p:spPr bwMode="auto">
            <a:xfrm>
              <a:off x="3470" y="1599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" name="Rectangle 817"/>
            <p:cNvSpPr>
              <a:spLocks noChangeArrowheads="1"/>
            </p:cNvSpPr>
            <p:nvPr/>
          </p:nvSpPr>
          <p:spPr bwMode="auto">
            <a:xfrm>
              <a:off x="3470" y="1599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" name="Rectangle 818"/>
            <p:cNvSpPr>
              <a:spLocks noChangeArrowheads="1"/>
            </p:cNvSpPr>
            <p:nvPr/>
          </p:nvSpPr>
          <p:spPr bwMode="auto">
            <a:xfrm>
              <a:off x="3471" y="1599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" name="Rectangle 819"/>
            <p:cNvSpPr>
              <a:spLocks noChangeArrowheads="1"/>
            </p:cNvSpPr>
            <p:nvPr/>
          </p:nvSpPr>
          <p:spPr bwMode="auto">
            <a:xfrm>
              <a:off x="3472" y="1599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" name="Rectangle 820"/>
            <p:cNvSpPr>
              <a:spLocks noChangeArrowheads="1"/>
            </p:cNvSpPr>
            <p:nvPr/>
          </p:nvSpPr>
          <p:spPr bwMode="auto">
            <a:xfrm>
              <a:off x="3472" y="1599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" name="Rectangle 821"/>
            <p:cNvSpPr>
              <a:spLocks noChangeArrowheads="1"/>
            </p:cNvSpPr>
            <p:nvPr/>
          </p:nvSpPr>
          <p:spPr bwMode="auto">
            <a:xfrm>
              <a:off x="3473" y="1599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" name="Rectangle 822"/>
            <p:cNvSpPr>
              <a:spLocks noChangeArrowheads="1"/>
            </p:cNvSpPr>
            <p:nvPr/>
          </p:nvSpPr>
          <p:spPr bwMode="auto">
            <a:xfrm>
              <a:off x="3474" y="1599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5" name="Rectangle 823"/>
            <p:cNvSpPr>
              <a:spLocks noChangeArrowheads="1"/>
            </p:cNvSpPr>
            <p:nvPr/>
          </p:nvSpPr>
          <p:spPr bwMode="auto">
            <a:xfrm>
              <a:off x="3474" y="1599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" name="Rectangle 824"/>
            <p:cNvSpPr>
              <a:spLocks noChangeArrowheads="1"/>
            </p:cNvSpPr>
            <p:nvPr/>
          </p:nvSpPr>
          <p:spPr bwMode="auto">
            <a:xfrm>
              <a:off x="3475" y="1599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7" name="Rectangle 825"/>
            <p:cNvSpPr>
              <a:spLocks noChangeArrowheads="1"/>
            </p:cNvSpPr>
            <p:nvPr/>
          </p:nvSpPr>
          <p:spPr bwMode="auto">
            <a:xfrm>
              <a:off x="3476" y="1599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8" name="Rectangle 826"/>
            <p:cNvSpPr>
              <a:spLocks noChangeArrowheads="1"/>
            </p:cNvSpPr>
            <p:nvPr/>
          </p:nvSpPr>
          <p:spPr bwMode="auto">
            <a:xfrm>
              <a:off x="3476" y="1599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" name="Rectangle 827"/>
            <p:cNvSpPr>
              <a:spLocks noChangeArrowheads="1"/>
            </p:cNvSpPr>
            <p:nvPr/>
          </p:nvSpPr>
          <p:spPr bwMode="auto">
            <a:xfrm>
              <a:off x="3477" y="1599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" name="Rectangle 828"/>
            <p:cNvSpPr>
              <a:spLocks noChangeArrowheads="1"/>
            </p:cNvSpPr>
            <p:nvPr/>
          </p:nvSpPr>
          <p:spPr bwMode="auto">
            <a:xfrm>
              <a:off x="3477" y="1599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" name="Rectangle 829"/>
            <p:cNvSpPr>
              <a:spLocks noChangeArrowheads="1"/>
            </p:cNvSpPr>
            <p:nvPr/>
          </p:nvSpPr>
          <p:spPr bwMode="auto">
            <a:xfrm>
              <a:off x="3478" y="1599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" name="Rectangle 830"/>
            <p:cNvSpPr>
              <a:spLocks noChangeArrowheads="1"/>
            </p:cNvSpPr>
            <p:nvPr/>
          </p:nvSpPr>
          <p:spPr bwMode="auto">
            <a:xfrm>
              <a:off x="3479" y="1599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" name="Rectangle 831"/>
            <p:cNvSpPr>
              <a:spLocks noChangeArrowheads="1"/>
            </p:cNvSpPr>
            <p:nvPr/>
          </p:nvSpPr>
          <p:spPr bwMode="auto">
            <a:xfrm>
              <a:off x="3479" y="1599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" name="Rectangle 832"/>
            <p:cNvSpPr>
              <a:spLocks noChangeArrowheads="1"/>
            </p:cNvSpPr>
            <p:nvPr/>
          </p:nvSpPr>
          <p:spPr bwMode="auto">
            <a:xfrm>
              <a:off x="3480" y="1599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" name="Rectangle 833"/>
            <p:cNvSpPr>
              <a:spLocks noChangeArrowheads="1"/>
            </p:cNvSpPr>
            <p:nvPr/>
          </p:nvSpPr>
          <p:spPr bwMode="auto">
            <a:xfrm>
              <a:off x="3481" y="1599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" name="Rectangle 834"/>
            <p:cNvSpPr>
              <a:spLocks noChangeArrowheads="1"/>
            </p:cNvSpPr>
            <p:nvPr/>
          </p:nvSpPr>
          <p:spPr bwMode="auto">
            <a:xfrm>
              <a:off x="3481" y="1599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7" name="Rectangle 835"/>
            <p:cNvSpPr>
              <a:spLocks noChangeArrowheads="1"/>
            </p:cNvSpPr>
            <p:nvPr/>
          </p:nvSpPr>
          <p:spPr bwMode="auto">
            <a:xfrm>
              <a:off x="3482" y="1599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8" name="Rectangle 836"/>
            <p:cNvSpPr>
              <a:spLocks noChangeArrowheads="1"/>
            </p:cNvSpPr>
            <p:nvPr/>
          </p:nvSpPr>
          <p:spPr bwMode="auto">
            <a:xfrm>
              <a:off x="3482" y="1599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" name="Rectangle 837"/>
            <p:cNvSpPr>
              <a:spLocks noChangeArrowheads="1"/>
            </p:cNvSpPr>
            <p:nvPr/>
          </p:nvSpPr>
          <p:spPr bwMode="auto">
            <a:xfrm>
              <a:off x="3483" y="1599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" name="Rectangle 838"/>
            <p:cNvSpPr>
              <a:spLocks noChangeArrowheads="1"/>
            </p:cNvSpPr>
            <p:nvPr/>
          </p:nvSpPr>
          <p:spPr bwMode="auto">
            <a:xfrm>
              <a:off x="3484" y="1599"/>
              <a:ext cx="0" cy="28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" name="Rectangle 839"/>
            <p:cNvSpPr>
              <a:spLocks noChangeArrowheads="1"/>
            </p:cNvSpPr>
            <p:nvPr/>
          </p:nvSpPr>
          <p:spPr bwMode="auto">
            <a:xfrm>
              <a:off x="3484" y="1599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2" name="Rectangle 840"/>
            <p:cNvSpPr>
              <a:spLocks noChangeArrowheads="1"/>
            </p:cNvSpPr>
            <p:nvPr/>
          </p:nvSpPr>
          <p:spPr bwMode="auto">
            <a:xfrm>
              <a:off x="3485" y="1599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" name="Rectangle 841"/>
            <p:cNvSpPr>
              <a:spLocks noChangeArrowheads="1"/>
            </p:cNvSpPr>
            <p:nvPr/>
          </p:nvSpPr>
          <p:spPr bwMode="auto">
            <a:xfrm>
              <a:off x="3486" y="1599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" name="Rectangle 842"/>
            <p:cNvSpPr>
              <a:spLocks noChangeArrowheads="1"/>
            </p:cNvSpPr>
            <p:nvPr/>
          </p:nvSpPr>
          <p:spPr bwMode="auto">
            <a:xfrm>
              <a:off x="3486" y="1599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5" name="Rectangle 843"/>
            <p:cNvSpPr>
              <a:spLocks noChangeArrowheads="1"/>
            </p:cNvSpPr>
            <p:nvPr/>
          </p:nvSpPr>
          <p:spPr bwMode="auto">
            <a:xfrm>
              <a:off x="3487" y="1599"/>
              <a:ext cx="0" cy="28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6" name="Rectangle 844"/>
            <p:cNvSpPr>
              <a:spLocks noChangeArrowheads="1"/>
            </p:cNvSpPr>
            <p:nvPr/>
          </p:nvSpPr>
          <p:spPr bwMode="auto">
            <a:xfrm>
              <a:off x="3488" y="1599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7" name="Rectangle 845"/>
            <p:cNvSpPr>
              <a:spLocks noChangeArrowheads="1"/>
            </p:cNvSpPr>
            <p:nvPr/>
          </p:nvSpPr>
          <p:spPr bwMode="auto">
            <a:xfrm>
              <a:off x="3488" y="1599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8" name="Rectangle 846"/>
            <p:cNvSpPr>
              <a:spLocks noChangeArrowheads="1"/>
            </p:cNvSpPr>
            <p:nvPr/>
          </p:nvSpPr>
          <p:spPr bwMode="auto">
            <a:xfrm>
              <a:off x="3489" y="1599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9" name="Rectangle 847"/>
            <p:cNvSpPr>
              <a:spLocks noChangeArrowheads="1"/>
            </p:cNvSpPr>
            <p:nvPr/>
          </p:nvSpPr>
          <p:spPr bwMode="auto">
            <a:xfrm>
              <a:off x="3489" y="1599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" name="Rectangle 848"/>
            <p:cNvSpPr>
              <a:spLocks noChangeArrowheads="1"/>
            </p:cNvSpPr>
            <p:nvPr/>
          </p:nvSpPr>
          <p:spPr bwMode="auto">
            <a:xfrm>
              <a:off x="3490" y="1599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" name="Rectangle 849"/>
            <p:cNvSpPr>
              <a:spLocks noChangeArrowheads="1"/>
            </p:cNvSpPr>
            <p:nvPr/>
          </p:nvSpPr>
          <p:spPr bwMode="auto">
            <a:xfrm>
              <a:off x="3491" y="1599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" name="Rectangle 850"/>
            <p:cNvSpPr>
              <a:spLocks noChangeArrowheads="1"/>
            </p:cNvSpPr>
            <p:nvPr/>
          </p:nvSpPr>
          <p:spPr bwMode="auto">
            <a:xfrm>
              <a:off x="3491" y="1599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" name="Rectangle 851"/>
            <p:cNvSpPr>
              <a:spLocks noChangeArrowheads="1"/>
            </p:cNvSpPr>
            <p:nvPr/>
          </p:nvSpPr>
          <p:spPr bwMode="auto">
            <a:xfrm>
              <a:off x="3492" y="1599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" name="Rectangle 852"/>
            <p:cNvSpPr>
              <a:spLocks noChangeArrowheads="1"/>
            </p:cNvSpPr>
            <p:nvPr/>
          </p:nvSpPr>
          <p:spPr bwMode="auto">
            <a:xfrm>
              <a:off x="3493" y="1599"/>
              <a:ext cx="0" cy="28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5" name="Rectangle 853"/>
            <p:cNvSpPr>
              <a:spLocks noChangeArrowheads="1"/>
            </p:cNvSpPr>
            <p:nvPr/>
          </p:nvSpPr>
          <p:spPr bwMode="auto">
            <a:xfrm>
              <a:off x="3459" y="1599"/>
              <a:ext cx="33" cy="28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6" name="Rectangle 854"/>
            <p:cNvSpPr>
              <a:spLocks noChangeArrowheads="1"/>
            </p:cNvSpPr>
            <p:nvPr/>
          </p:nvSpPr>
          <p:spPr bwMode="auto">
            <a:xfrm>
              <a:off x="3467" y="1608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7" name="Rectangle 855"/>
            <p:cNvSpPr>
              <a:spLocks noChangeArrowheads="1"/>
            </p:cNvSpPr>
            <p:nvPr/>
          </p:nvSpPr>
          <p:spPr bwMode="auto">
            <a:xfrm>
              <a:off x="3467" y="1609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8" name="Rectangle 856"/>
            <p:cNvSpPr>
              <a:spLocks noChangeArrowheads="1"/>
            </p:cNvSpPr>
            <p:nvPr/>
          </p:nvSpPr>
          <p:spPr bwMode="auto">
            <a:xfrm>
              <a:off x="3467" y="1612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9" name="Rectangle 857"/>
            <p:cNvSpPr>
              <a:spLocks noChangeArrowheads="1"/>
            </p:cNvSpPr>
            <p:nvPr/>
          </p:nvSpPr>
          <p:spPr bwMode="auto">
            <a:xfrm>
              <a:off x="3467" y="1616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" name="Rectangle 858"/>
            <p:cNvSpPr>
              <a:spLocks noChangeArrowheads="1"/>
            </p:cNvSpPr>
            <p:nvPr/>
          </p:nvSpPr>
          <p:spPr bwMode="auto">
            <a:xfrm>
              <a:off x="3467" y="1620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" name="Rectangle 859"/>
            <p:cNvSpPr>
              <a:spLocks noChangeArrowheads="1"/>
            </p:cNvSpPr>
            <p:nvPr/>
          </p:nvSpPr>
          <p:spPr bwMode="auto">
            <a:xfrm>
              <a:off x="3467" y="1624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" name="Rectangle 860"/>
            <p:cNvSpPr>
              <a:spLocks noChangeArrowheads="1"/>
            </p:cNvSpPr>
            <p:nvPr/>
          </p:nvSpPr>
          <p:spPr bwMode="auto">
            <a:xfrm>
              <a:off x="3467" y="1628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" name="Rectangle 861"/>
            <p:cNvSpPr>
              <a:spLocks noChangeArrowheads="1"/>
            </p:cNvSpPr>
            <p:nvPr/>
          </p:nvSpPr>
          <p:spPr bwMode="auto">
            <a:xfrm>
              <a:off x="3467" y="1632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4" name="Rectangle 862"/>
            <p:cNvSpPr>
              <a:spLocks noChangeArrowheads="1"/>
            </p:cNvSpPr>
            <p:nvPr/>
          </p:nvSpPr>
          <p:spPr bwMode="auto">
            <a:xfrm>
              <a:off x="3467" y="1636"/>
              <a:ext cx="25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5" name="Rectangle 863"/>
            <p:cNvSpPr>
              <a:spLocks noChangeArrowheads="1"/>
            </p:cNvSpPr>
            <p:nvPr/>
          </p:nvSpPr>
          <p:spPr bwMode="auto">
            <a:xfrm>
              <a:off x="3467" y="1640"/>
              <a:ext cx="25" cy="4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6" name="Rectangle 864"/>
            <p:cNvSpPr>
              <a:spLocks noChangeArrowheads="1"/>
            </p:cNvSpPr>
            <p:nvPr/>
          </p:nvSpPr>
          <p:spPr bwMode="auto">
            <a:xfrm>
              <a:off x="3467" y="1645"/>
              <a:ext cx="25" cy="2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7" name="Rectangle 865"/>
            <p:cNvSpPr>
              <a:spLocks noChangeArrowheads="1"/>
            </p:cNvSpPr>
            <p:nvPr/>
          </p:nvSpPr>
          <p:spPr bwMode="auto">
            <a:xfrm>
              <a:off x="3467" y="1648"/>
              <a:ext cx="25" cy="4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8" name="Rectangle 866"/>
            <p:cNvSpPr>
              <a:spLocks noChangeArrowheads="1"/>
            </p:cNvSpPr>
            <p:nvPr/>
          </p:nvSpPr>
          <p:spPr bwMode="auto">
            <a:xfrm>
              <a:off x="3467" y="1653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9" name="Rectangle 867"/>
            <p:cNvSpPr>
              <a:spLocks noChangeArrowheads="1"/>
            </p:cNvSpPr>
            <p:nvPr/>
          </p:nvSpPr>
          <p:spPr bwMode="auto">
            <a:xfrm>
              <a:off x="3467" y="1657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" name="Rectangle 868"/>
            <p:cNvSpPr>
              <a:spLocks noChangeArrowheads="1"/>
            </p:cNvSpPr>
            <p:nvPr/>
          </p:nvSpPr>
          <p:spPr bwMode="auto">
            <a:xfrm>
              <a:off x="3467" y="1661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" name="Rectangle 869"/>
            <p:cNvSpPr>
              <a:spLocks noChangeArrowheads="1"/>
            </p:cNvSpPr>
            <p:nvPr/>
          </p:nvSpPr>
          <p:spPr bwMode="auto">
            <a:xfrm>
              <a:off x="3467" y="1665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" name="Rectangle 870"/>
            <p:cNvSpPr>
              <a:spLocks noChangeArrowheads="1"/>
            </p:cNvSpPr>
            <p:nvPr/>
          </p:nvSpPr>
          <p:spPr bwMode="auto">
            <a:xfrm>
              <a:off x="3467" y="1669"/>
              <a:ext cx="25" cy="4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3" name="Rectangle 871"/>
            <p:cNvSpPr>
              <a:spLocks noChangeArrowheads="1"/>
            </p:cNvSpPr>
            <p:nvPr/>
          </p:nvSpPr>
          <p:spPr bwMode="auto">
            <a:xfrm>
              <a:off x="3467" y="1674"/>
              <a:ext cx="25" cy="2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" name="Rectangle 872"/>
            <p:cNvSpPr>
              <a:spLocks noChangeArrowheads="1"/>
            </p:cNvSpPr>
            <p:nvPr/>
          </p:nvSpPr>
          <p:spPr bwMode="auto">
            <a:xfrm>
              <a:off x="3467" y="1677"/>
              <a:ext cx="25" cy="4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" name="Rectangle 873"/>
            <p:cNvSpPr>
              <a:spLocks noChangeArrowheads="1"/>
            </p:cNvSpPr>
            <p:nvPr/>
          </p:nvSpPr>
          <p:spPr bwMode="auto">
            <a:xfrm>
              <a:off x="3467" y="1682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" name="Rectangle 874"/>
            <p:cNvSpPr>
              <a:spLocks noChangeArrowheads="1"/>
            </p:cNvSpPr>
            <p:nvPr/>
          </p:nvSpPr>
          <p:spPr bwMode="auto">
            <a:xfrm>
              <a:off x="3467" y="1686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" name="Rectangle 875"/>
            <p:cNvSpPr>
              <a:spLocks noChangeArrowheads="1"/>
            </p:cNvSpPr>
            <p:nvPr/>
          </p:nvSpPr>
          <p:spPr bwMode="auto">
            <a:xfrm>
              <a:off x="3467" y="1690"/>
              <a:ext cx="25" cy="4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8" name="Rectangle 876"/>
            <p:cNvSpPr>
              <a:spLocks noChangeArrowheads="1"/>
            </p:cNvSpPr>
            <p:nvPr/>
          </p:nvSpPr>
          <p:spPr bwMode="auto">
            <a:xfrm>
              <a:off x="3467" y="1695"/>
              <a:ext cx="25" cy="2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9" name="Rectangle 877"/>
            <p:cNvSpPr>
              <a:spLocks noChangeArrowheads="1"/>
            </p:cNvSpPr>
            <p:nvPr/>
          </p:nvSpPr>
          <p:spPr bwMode="auto">
            <a:xfrm>
              <a:off x="3467" y="1698"/>
              <a:ext cx="25" cy="4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" name="Rectangle 878"/>
            <p:cNvSpPr>
              <a:spLocks noChangeArrowheads="1"/>
            </p:cNvSpPr>
            <p:nvPr/>
          </p:nvSpPr>
          <p:spPr bwMode="auto">
            <a:xfrm>
              <a:off x="3467" y="1703"/>
              <a:ext cx="25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" name="Rectangle 879"/>
            <p:cNvSpPr>
              <a:spLocks noChangeArrowheads="1"/>
            </p:cNvSpPr>
            <p:nvPr/>
          </p:nvSpPr>
          <p:spPr bwMode="auto">
            <a:xfrm>
              <a:off x="3467" y="1707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" name="Rectangle 880"/>
            <p:cNvSpPr>
              <a:spLocks noChangeArrowheads="1"/>
            </p:cNvSpPr>
            <p:nvPr/>
          </p:nvSpPr>
          <p:spPr bwMode="auto">
            <a:xfrm>
              <a:off x="3467" y="1711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3" name="Rectangle 881"/>
            <p:cNvSpPr>
              <a:spLocks noChangeArrowheads="1"/>
            </p:cNvSpPr>
            <p:nvPr/>
          </p:nvSpPr>
          <p:spPr bwMode="auto">
            <a:xfrm>
              <a:off x="3467" y="1715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" name="Rectangle 882"/>
            <p:cNvSpPr>
              <a:spLocks noChangeArrowheads="1"/>
            </p:cNvSpPr>
            <p:nvPr/>
          </p:nvSpPr>
          <p:spPr bwMode="auto">
            <a:xfrm>
              <a:off x="3467" y="1719"/>
              <a:ext cx="25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5" name="Rectangle 883"/>
            <p:cNvSpPr>
              <a:spLocks noChangeArrowheads="1"/>
            </p:cNvSpPr>
            <p:nvPr/>
          </p:nvSpPr>
          <p:spPr bwMode="auto">
            <a:xfrm>
              <a:off x="3467" y="1723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" name="Rectangle 884"/>
            <p:cNvSpPr>
              <a:spLocks noChangeArrowheads="1"/>
            </p:cNvSpPr>
            <p:nvPr/>
          </p:nvSpPr>
          <p:spPr bwMode="auto">
            <a:xfrm>
              <a:off x="3467" y="1728"/>
              <a:ext cx="25" cy="3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7" name="Rectangle 885"/>
            <p:cNvSpPr>
              <a:spLocks noChangeArrowheads="1"/>
            </p:cNvSpPr>
            <p:nvPr/>
          </p:nvSpPr>
          <p:spPr bwMode="auto">
            <a:xfrm>
              <a:off x="3467" y="1732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8" name="Rectangle 886"/>
            <p:cNvSpPr>
              <a:spLocks noChangeArrowheads="1"/>
            </p:cNvSpPr>
            <p:nvPr/>
          </p:nvSpPr>
          <p:spPr bwMode="auto">
            <a:xfrm>
              <a:off x="3467" y="1737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9" name="Rectangle 887"/>
            <p:cNvSpPr>
              <a:spLocks noChangeArrowheads="1"/>
            </p:cNvSpPr>
            <p:nvPr/>
          </p:nvSpPr>
          <p:spPr bwMode="auto">
            <a:xfrm>
              <a:off x="3467" y="1742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0" name="Rectangle 888"/>
            <p:cNvSpPr>
              <a:spLocks noChangeArrowheads="1"/>
            </p:cNvSpPr>
            <p:nvPr/>
          </p:nvSpPr>
          <p:spPr bwMode="auto">
            <a:xfrm>
              <a:off x="3467" y="1746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" name="Rectangle 889"/>
            <p:cNvSpPr>
              <a:spLocks noChangeArrowheads="1"/>
            </p:cNvSpPr>
            <p:nvPr/>
          </p:nvSpPr>
          <p:spPr bwMode="auto">
            <a:xfrm>
              <a:off x="3467" y="1750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" name="Rectangle 890"/>
            <p:cNvSpPr>
              <a:spLocks noChangeArrowheads="1"/>
            </p:cNvSpPr>
            <p:nvPr/>
          </p:nvSpPr>
          <p:spPr bwMode="auto">
            <a:xfrm>
              <a:off x="3467" y="1754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" name="Rectangle 891"/>
            <p:cNvSpPr>
              <a:spLocks noChangeArrowheads="1"/>
            </p:cNvSpPr>
            <p:nvPr/>
          </p:nvSpPr>
          <p:spPr bwMode="auto">
            <a:xfrm>
              <a:off x="3467" y="1758"/>
              <a:ext cx="25" cy="4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4" name="Rectangle 892"/>
            <p:cNvSpPr>
              <a:spLocks noChangeArrowheads="1"/>
            </p:cNvSpPr>
            <p:nvPr/>
          </p:nvSpPr>
          <p:spPr bwMode="auto">
            <a:xfrm>
              <a:off x="3467" y="1763"/>
              <a:ext cx="25" cy="2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5" name="Rectangle 893"/>
            <p:cNvSpPr>
              <a:spLocks noChangeArrowheads="1"/>
            </p:cNvSpPr>
            <p:nvPr/>
          </p:nvSpPr>
          <p:spPr bwMode="auto">
            <a:xfrm>
              <a:off x="3467" y="1766"/>
              <a:ext cx="25" cy="4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6" name="Rectangle 894"/>
            <p:cNvSpPr>
              <a:spLocks noChangeArrowheads="1"/>
            </p:cNvSpPr>
            <p:nvPr/>
          </p:nvSpPr>
          <p:spPr bwMode="auto">
            <a:xfrm>
              <a:off x="3467" y="1771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7" name="Rectangle 895"/>
            <p:cNvSpPr>
              <a:spLocks noChangeArrowheads="1"/>
            </p:cNvSpPr>
            <p:nvPr/>
          </p:nvSpPr>
          <p:spPr bwMode="auto">
            <a:xfrm>
              <a:off x="3467" y="1775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8" name="Rectangle 896"/>
            <p:cNvSpPr>
              <a:spLocks noChangeArrowheads="1"/>
            </p:cNvSpPr>
            <p:nvPr/>
          </p:nvSpPr>
          <p:spPr bwMode="auto">
            <a:xfrm>
              <a:off x="3467" y="1779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9" name="Rectangle 897"/>
            <p:cNvSpPr>
              <a:spLocks noChangeArrowheads="1"/>
            </p:cNvSpPr>
            <p:nvPr/>
          </p:nvSpPr>
          <p:spPr bwMode="auto">
            <a:xfrm>
              <a:off x="3467" y="1783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0" name="Rectangle 898"/>
            <p:cNvSpPr>
              <a:spLocks noChangeArrowheads="1"/>
            </p:cNvSpPr>
            <p:nvPr/>
          </p:nvSpPr>
          <p:spPr bwMode="auto">
            <a:xfrm>
              <a:off x="3467" y="1787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" name="Rectangle 899"/>
            <p:cNvSpPr>
              <a:spLocks noChangeArrowheads="1"/>
            </p:cNvSpPr>
            <p:nvPr/>
          </p:nvSpPr>
          <p:spPr bwMode="auto">
            <a:xfrm>
              <a:off x="3467" y="1791"/>
              <a:ext cx="25" cy="4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" name="Rectangle 900"/>
            <p:cNvSpPr>
              <a:spLocks noChangeArrowheads="1"/>
            </p:cNvSpPr>
            <p:nvPr/>
          </p:nvSpPr>
          <p:spPr bwMode="auto">
            <a:xfrm>
              <a:off x="3467" y="1796"/>
              <a:ext cx="25" cy="2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" name="Rectangle 901"/>
            <p:cNvSpPr>
              <a:spLocks noChangeArrowheads="1"/>
            </p:cNvSpPr>
            <p:nvPr/>
          </p:nvSpPr>
          <p:spPr bwMode="auto">
            <a:xfrm>
              <a:off x="3467" y="1799"/>
              <a:ext cx="25" cy="4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4" name="Rectangle 902"/>
            <p:cNvSpPr>
              <a:spLocks noChangeArrowheads="1"/>
            </p:cNvSpPr>
            <p:nvPr/>
          </p:nvSpPr>
          <p:spPr bwMode="auto">
            <a:xfrm>
              <a:off x="3467" y="1804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5" name="Rectangle 903"/>
            <p:cNvSpPr>
              <a:spLocks noChangeArrowheads="1"/>
            </p:cNvSpPr>
            <p:nvPr/>
          </p:nvSpPr>
          <p:spPr bwMode="auto">
            <a:xfrm>
              <a:off x="3467" y="1808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" name="Rectangle 904"/>
            <p:cNvSpPr>
              <a:spLocks noChangeArrowheads="1"/>
            </p:cNvSpPr>
            <p:nvPr/>
          </p:nvSpPr>
          <p:spPr bwMode="auto">
            <a:xfrm>
              <a:off x="3467" y="1812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7" name="Rectangle 905"/>
            <p:cNvSpPr>
              <a:spLocks noChangeArrowheads="1"/>
            </p:cNvSpPr>
            <p:nvPr/>
          </p:nvSpPr>
          <p:spPr bwMode="auto">
            <a:xfrm>
              <a:off x="3467" y="1816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" name="Rectangle 906"/>
            <p:cNvSpPr>
              <a:spLocks noChangeArrowheads="1"/>
            </p:cNvSpPr>
            <p:nvPr/>
          </p:nvSpPr>
          <p:spPr bwMode="auto">
            <a:xfrm>
              <a:off x="3467" y="1820"/>
              <a:ext cx="25" cy="4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9" name="Rectangle 907"/>
            <p:cNvSpPr>
              <a:spLocks noChangeArrowheads="1"/>
            </p:cNvSpPr>
            <p:nvPr/>
          </p:nvSpPr>
          <p:spPr bwMode="auto">
            <a:xfrm>
              <a:off x="3467" y="1825"/>
              <a:ext cx="25" cy="2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0" name="Rectangle 908"/>
            <p:cNvSpPr>
              <a:spLocks noChangeArrowheads="1"/>
            </p:cNvSpPr>
            <p:nvPr/>
          </p:nvSpPr>
          <p:spPr bwMode="auto">
            <a:xfrm>
              <a:off x="3467" y="1828"/>
              <a:ext cx="25" cy="4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" name="Rectangle 909"/>
            <p:cNvSpPr>
              <a:spLocks noChangeArrowheads="1"/>
            </p:cNvSpPr>
            <p:nvPr/>
          </p:nvSpPr>
          <p:spPr bwMode="auto">
            <a:xfrm>
              <a:off x="3467" y="1833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" name="Rectangle 910"/>
            <p:cNvSpPr>
              <a:spLocks noChangeArrowheads="1"/>
            </p:cNvSpPr>
            <p:nvPr/>
          </p:nvSpPr>
          <p:spPr bwMode="auto">
            <a:xfrm>
              <a:off x="3467" y="1837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" name="Rectangle 911"/>
            <p:cNvSpPr>
              <a:spLocks noChangeArrowheads="1"/>
            </p:cNvSpPr>
            <p:nvPr/>
          </p:nvSpPr>
          <p:spPr bwMode="auto">
            <a:xfrm>
              <a:off x="3467" y="1841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" name="Rectangle 912"/>
            <p:cNvSpPr>
              <a:spLocks noChangeArrowheads="1"/>
            </p:cNvSpPr>
            <p:nvPr/>
          </p:nvSpPr>
          <p:spPr bwMode="auto">
            <a:xfrm>
              <a:off x="3467" y="1845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" name="Rectangle 913"/>
            <p:cNvSpPr>
              <a:spLocks noChangeArrowheads="1"/>
            </p:cNvSpPr>
            <p:nvPr/>
          </p:nvSpPr>
          <p:spPr bwMode="auto">
            <a:xfrm>
              <a:off x="3467" y="1849"/>
              <a:ext cx="25" cy="4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" name="Rectangle 914"/>
            <p:cNvSpPr>
              <a:spLocks noChangeArrowheads="1"/>
            </p:cNvSpPr>
            <p:nvPr/>
          </p:nvSpPr>
          <p:spPr bwMode="auto">
            <a:xfrm>
              <a:off x="3467" y="1854"/>
              <a:ext cx="25" cy="2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" name="Rectangle 915"/>
            <p:cNvSpPr>
              <a:spLocks noChangeArrowheads="1"/>
            </p:cNvSpPr>
            <p:nvPr/>
          </p:nvSpPr>
          <p:spPr bwMode="auto">
            <a:xfrm>
              <a:off x="3467" y="1857"/>
              <a:ext cx="25" cy="4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" name="Rectangle 916"/>
            <p:cNvSpPr>
              <a:spLocks noChangeArrowheads="1"/>
            </p:cNvSpPr>
            <p:nvPr/>
          </p:nvSpPr>
          <p:spPr bwMode="auto">
            <a:xfrm>
              <a:off x="3467" y="1862"/>
              <a:ext cx="25" cy="3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" name="Rectangle 917"/>
            <p:cNvSpPr>
              <a:spLocks noChangeArrowheads="1"/>
            </p:cNvSpPr>
            <p:nvPr/>
          </p:nvSpPr>
          <p:spPr bwMode="auto">
            <a:xfrm>
              <a:off x="3467" y="1866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" name="Rectangle 918"/>
            <p:cNvSpPr>
              <a:spLocks noChangeArrowheads="1"/>
            </p:cNvSpPr>
            <p:nvPr/>
          </p:nvSpPr>
          <p:spPr bwMode="auto">
            <a:xfrm>
              <a:off x="3467" y="1870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" name="Rectangle 919"/>
            <p:cNvSpPr>
              <a:spLocks noChangeArrowheads="1"/>
            </p:cNvSpPr>
            <p:nvPr/>
          </p:nvSpPr>
          <p:spPr bwMode="auto">
            <a:xfrm>
              <a:off x="3467" y="1608"/>
              <a:ext cx="25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" name="AutoShape 920"/>
            <p:cNvSpPr>
              <a:spLocks noChangeAspect="1" noChangeArrowheads="1"/>
            </p:cNvSpPr>
            <p:nvPr/>
          </p:nvSpPr>
          <p:spPr bwMode="auto">
            <a:xfrm>
              <a:off x="3659" y="1596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33" name="Picture 92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" y="1596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4" name="Rectangle 922"/>
            <p:cNvSpPr>
              <a:spLocks noChangeArrowheads="1"/>
            </p:cNvSpPr>
            <p:nvPr/>
          </p:nvSpPr>
          <p:spPr bwMode="auto">
            <a:xfrm>
              <a:off x="3660" y="1597"/>
              <a:ext cx="20" cy="10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35" name="Picture 92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1584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36" name="Picture 92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1584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37" name="Rectangle 925"/>
            <p:cNvSpPr>
              <a:spLocks noChangeArrowheads="1"/>
            </p:cNvSpPr>
            <p:nvPr/>
          </p:nvSpPr>
          <p:spPr bwMode="auto">
            <a:xfrm>
              <a:off x="3632" y="1622"/>
              <a:ext cx="48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8" name="Line 926"/>
            <p:cNvSpPr>
              <a:spLocks noChangeShapeType="1"/>
            </p:cNvSpPr>
            <p:nvPr/>
          </p:nvSpPr>
          <p:spPr bwMode="auto">
            <a:xfrm>
              <a:off x="3632" y="1584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9" name="Line 927"/>
            <p:cNvSpPr>
              <a:spLocks noChangeShapeType="1"/>
            </p:cNvSpPr>
            <p:nvPr/>
          </p:nvSpPr>
          <p:spPr bwMode="auto">
            <a:xfrm>
              <a:off x="3681" y="1584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" name="Rectangle 928"/>
            <p:cNvSpPr>
              <a:spLocks noChangeArrowheads="1"/>
            </p:cNvSpPr>
            <p:nvPr/>
          </p:nvSpPr>
          <p:spPr bwMode="auto">
            <a:xfrm>
              <a:off x="3640" y="1629"/>
              <a:ext cx="32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" name="Rectangle 929"/>
            <p:cNvSpPr>
              <a:spLocks noChangeArrowheads="1"/>
            </p:cNvSpPr>
            <p:nvPr/>
          </p:nvSpPr>
          <p:spPr bwMode="auto">
            <a:xfrm>
              <a:off x="3640" y="1629"/>
              <a:ext cx="32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" name="Rectangle 930"/>
            <p:cNvSpPr>
              <a:spLocks noChangeArrowheads="1"/>
            </p:cNvSpPr>
            <p:nvPr/>
          </p:nvSpPr>
          <p:spPr bwMode="auto">
            <a:xfrm>
              <a:off x="3643" y="1635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" name="Rectangle 931"/>
            <p:cNvSpPr>
              <a:spLocks noChangeArrowheads="1"/>
            </p:cNvSpPr>
            <p:nvPr/>
          </p:nvSpPr>
          <p:spPr bwMode="auto">
            <a:xfrm>
              <a:off x="3652" y="1635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" name="Rectangle 932"/>
            <p:cNvSpPr>
              <a:spLocks noChangeArrowheads="1"/>
            </p:cNvSpPr>
            <p:nvPr/>
          </p:nvSpPr>
          <p:spPr bwMode="auto">
            <a:xfrm>
              <a:off x="3643" y="1631"/>
              <a:ext cx="0" cy="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5" name="Rectangle 933"/>
            <p:cNvSpPr>
              <a:spLocks noChangeArrowheads="1"/>
            </p:cNvSpPr>
            <p:nvPr/>
          </p:nvSpPr>
          <p:spPr bwMode="auto">
            <a:xfrm>
              <a:off x="3644" y="1631"/>
              <a:ext cx="0" cy="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6" name="Rectangle 934"/>
            <p:cNvSpPr>
              <a:spLocks noChangeArrowheads="1"/>
            </p:cNvSpPr>
            <p:nvPr/>
          </p:nvSpPr>
          <p:spPr bwMode="auto">
            <a:xfrm>
              <a:off x="3645" y="1631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7" name="Rectangle 935"/>
            <p:cNvSpPr>
              <a:spLocks noChangeArrowheads="1"/>
            </p:cNvSpPr>
            <p:nvPr/>
          </p:nvSpPr>
          <p:spPr bwMode="auto">
            <a:xfrm>
              <a:off x="3645" y="1631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" name="Rectangle 936"/>
            <p:cNvSpPr>
              <a:spLocks noChangeArrowheads="1"/>
            </p:cNvSpPr>
            <p:nvPr/>
          </p:nvSpPr>
          <p:spPr bwMode="auto">
            <a:xfrm>
              <a:off x="3646" y="1631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" name="Rectangle 937"/>
            <p:cNvSpPr>
              <a:spLocks noChangeArrowheads="1"/>
            </p:cNvSpPr>
            <p:nvPr/>
          </p:nvSpPr>
          <p:spPr bwMode="auto">
            <a:xfrm>
              <a:off x="3647" y="1631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" name="Rectangle 938"/>
            <p:cNvSpPr>
              <a:spLocks noChangeArrowheads="1"/>
            </p:cNvSpPr>
            <p:nvPr/>
          </p:nvSpPr>
          <p:spPr bwMode="auto">
            <a:xfrm>
              <a:off x="3647" y="1631"/>
              <a:ext cx="0" cy="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1" name="Rectangle 939"/>
            <p:cNvSpPr>
              <a:spLocks noChangeArrowheads="1"/>
            </p:cNvSpPr>
            <p:nvPr/>
          </p:nvSpPr>
          <p:spPr bwMode="auto">
            <a:xfrm>
              <a:off x="3648" y="1631"/>
              <a:ext cx="0" cy="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" name="Rectangle 940"/>
            <p:cNvSpPr>
              <a:spLocks noChangeArrowheads="1"/>
            </p:cNvSpPr>
            <p:nvPr/>
          </p:nvSpPr>
          <p:spPr bwMode="auto">
            <a:xfrm>
              <a:off x="3648" y="1631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" name="Rectangle 941"/>
            <p:cNvSpPr>
              <a:spLocks noChangeArrowheads="1"/>
            </p:cNvSpPr>
            <p:nvPr/>
          </p:nvSpPr>
          <p:spPr bwMode="auto">
            <a:xfrm>
              <a:off x="3649" y="1631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" name="Rectangle 942"/>
            <p:cNvSpPr>
              <a:spLocks noChangeArrowheads="1"/>
            </p:cNvSpPr>
            <p:nvPr/>
          </p:nvSpPr>
          <p:spPr bwMode="auto">
            <a:xfrm>
              <a:off x="3650" y="1631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5" name="Rectangle 943"/>
            <p:cNvSpPr>
              <a:spLocks noChangeArrowheads="1"/>
            </p:cNvSpPr>
            <p:nvPr/>
          </p:nvSpPr>
          <p:spPr bwMode="auto">
            <a:xfrm>
              <a:off x="3650" y="1631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" name="Rectangle 944"/>
            <p:cNvSpPr>
              <a:spLocks noChangeArrowheads="1"/>
            </p:cNvSpPr>
            <p:nvPr/>
          </p:nvSpPr>
          <p:spPr bwMode="auto">
            <a:xfrm>
              <a:off x="3651" y="1631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7" name="Rectangle 945"/>
            <p:cNvSpPr>
              <a:spLocks noChangeArrowheads="1"/>
            </p:cNvSpPr>
            <p:nvPr/>
          </p:nvSpPr>
          <p:spPr bwMode="auto">
            <a:xfrm>
              <a:off x="3652" y="1631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8" name="Rectangle 946"/>
            <p:cNvSpPr>
              <a:spLocks noChangeArrowheads="1"/>
            </p:cNvSpPr>
            <p:nvPr/>
          </p:nvSpPr>
          <p:spPr bwMode="auto">
            <a:xfrm>
              <a:off x="3652" y="1631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9" name="Rectangle 947"/>
            <p:cNvSpPr>
              <a:spLocks noChangeArrowheads="1"/>
            </p:cNvSpPr>
            <p:nvPr/>
          </p:nvSpPr>
          <p:spPr bwMode="auto">
            <a:xfrm>
              <a:off x="3653" y="1631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0" name="Rectangle 948"/>
            <p:cNvSpPr>
              <a:spLocks noChangeArrowheads="1"/>
            </p:cNvSpPr>
            <p:nvPr/>
          </p:nvSpPr>
          <p:spPr bwMode="auto">
            <a:xfrm>
              <a:off x="3653" y="1631"/>
              <a:ext cx="0" cy="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" name="Rectangle 949"/>
            <p:cNvSpPr>
              <a:spLocks noChangeArrowheads="1"/>
            </p:cNvSpPr>
            <p:nvPr/>
          </p:nvSpPr>
          <p:spPr bwMode="auto">
            <a:xfrm>
              <a:off x="3654" y="1631"/>
              <a:ext cx="0" cy="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" name="Rectangle 950"/>
            <p:cNvSpPr>
              <a:spLocks noChangeArrowheads="1"/>
            </p:cNvSpPr>
            <p:nvPr/>
          </p:nvSpPr>
          <p:spPr bwMode="auto">
            <a:xfrm>
              <a:off x="3655" y="1631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" name="Rectangle 951"/>
            <p:cNvSpPr>
              <a:spLocks noChangeArrowheads="1"/>
            </p:cNvSpPr>
            <p:nvPr/>
          </p:nvSpPr>
          <p:spPr bwMode="auto">
            <a:xfrm>
              <a:off x="3655" y="1631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" name="Rectangle 952"/>
            <p:cNvSpPr>
              <a:spLocks noChangeArrowheads="1"/>
            </p:cNvSpPr>
            <p:nvPr/>
          </p:nvSpPr>
          <p:spPr bwMode="auto">
            <a:xfrm>
              <a:off x="3656" y="1631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5" name="Rectangle 953"/>
            <p:cNvSpPr>
              <a:spLocks noChangeArrowheads="1"/>
            </p:cNvSpPr>
            <p:nvPr/>
          </p:nvSpPr>
          <p:spPr bwMode="auto">
            <a:xfrm>
              <a:off x="3657" y="1631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6" name="Rectangle 954"/>
            <p:cNvSpPr>
              <a:spLocks noChangeArrowheads="1"/>
            </p:cNvSpPr>
            <p:nvPr/>
          </p:nvSpPr>
          <p:spPr bwMode="auto">
            <a:xfrm>
              <a:off x="3657" y="1631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" name="Rectangle 955"/>
            <p:cNvSpPr>
              <a:spLocks noChangeArrowheads="1"/>
            </p:cNvSpPr>
            <p:nvPr/>
          </p:nvSpPr>
          <p:spPr bwMode="auto">
            <a:xfrm>
              <a:off x="3658" y="1631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8" name="Rectangle 956"/>
            <p:cNvSpPr>
              <a:spLocks noChangeArrowheads="1"/>
            </p:cNvSpPr>
            <p:nvPr/>
          </p:nvSpPr>
          <p:spPr bwMode="auto">
            <a:xfrm>
              <a:off x="3659" y="1631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9" name="Rectangle 957"/>
            <p:cNvSpPr>
              <a:spLocks noChangeArrowheads="1"/>
            </p:cNvSpPr>
            <p:nvPr/>
          </p:nvSpPr>
          <p:spPr bwMode="auto">
            <a:xfrm>
              <a:off x="3659" y="1631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0" name="Rectangle 958"/>
            <p:cNvSpPr>
              <a:spLocks noChangeArrowheads="1"/>
            </p:cNvSpPr>
            <p:nvPr/>
          </p:nvSpPr>
          <p:spPr bwMode="auto">
            <a:xfrm>
              <a:off x="3660" y="1631"/>
              <a:ext cx="0" cy="3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" name="Rectangle 959"/>
            <p:cNvSpPr>
              <a:spLocks noChangeArrowheads="1"/>
            </p:cNvSpPr>
            <p:nvPr/>
          </p:nvSpPr>
          <p:spPr bwMode="auto">
            <a:xfrm>
              <a:off x="3660" y="1631"/>
              <a:ext cx="0" cy="3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" name="Rectangle 960"/>
            <p:cNvSpPr>
              <a:spLocks noChangeArrowheads="1"/>
            </p:cNvSpPr>
            <p:nvPr/>
          </p:nvSpPr>
          <p:spPr bwMode="auto">
            <a:xfrm>
              <a:off x="3661" y="1631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" name="Rectangle 961"/>
            <p:cNvSpPr>
              <a:spLocks noChangeArrowheads="1"/>
            </p:cNvSpPr>
            <p:nvPr/>
          </p:nvSpPr>
          <p:spPr bwMode="auto">
            <a:xfrm>
              <a:off x="3662" y="1631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4" name="Rectangle 962"/>
            <p:cNvSpPr>
              <a:spLocks noChangeArrowheads="1"/>
            </p:cNvSpPr>
            <p:nvPr/>
          </p:nvSpPr>
          <p:spPr bwMode="auto">
            <a:xfrm>
              <a:off x="3662" y="1631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5" name="Rectangle 963"/>
            <p:cNvSpPr>
              <a:spLocks noChangeArrowheads="1"/>
            </p:cNvSpPr>
            <p:nvPr/>
          </p:nvSpPr>
          <p:spPr bwMode="auto">
            <a:xfrm>
              <a:off x="3663" y="1631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6" name="Rectangle 964"/>
            <p:cNvSpPr>
              <a:spLocks noChangeArrowheads="1"/>
            </p:cNvSpPr>
            <p:nvPr/>
          </p:nvSpPr>
          <p:spPr bwMode="auto">
            <a:xfrm>
              <a:off x="3664" y="1631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7" name="Rectangle 965"/>
            <p:cNvSpPr>
              <a:spLocks noChangeArrowheads="1"/>
            </p:cNvSpPr>
            <p:nvPr/>
          </p:nvSpPr>
          <p:spPr bwMode="auto">
            <a:xfrm>
              <a:off x="3664" y="1631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8" name="Rectangle 966"/>
            <p:cNvSpPr>
              <a:spLocks noChangeArrowheads="1"/>
            </p:cNvSpPr>
            <p:nvPr/>
          </p:nvSpPr>
          <p:spPr bwMode="auto">
            <a:xfrm>
              <a:off x="3665" y="1631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9" name="Rectangle 967"/>
            <p:cNvSpPr>
              <a:spLocks noChangeArrowheads="1"/>
            </p:cNvSpPr>
            <p:nvPr/>
          </p:nvSpPr>
          <p:spPr bwMode="auto">
            <a:xfrm>
              <a:off x="3665" y="1631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0" name="Rectangle 968"/>
            <p:cNvSpPr>
              <a:spLocks noChangeArrowheads="1"/>
            </p:cNvSpPr>
            <p:nvPr/>
          </p:nvSpPr>
          <p:spPr bwMode="auto">
            <a:xfrm>
              <a:off x="3666" y="1631"/>
              <a:ext cx="0" cy="3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1" name="Rectangle 969"/>
            <p:cNvSpPr>
              <a:spLocks noChangeArrowheads="1"/>
            </p:cNvSpPr>
            <p:nvPr/>
          </p:nvSpPr>
          <p:spPr bwMode="auto">
            <a:xfrm>
              <a:off x="3667" y="1631"/>
              <a:ext cx="0" cy="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2" name="Rectangle 970"/>
            <p:cNvSpPr>
              <a:spLocks noChangeArrowheads="1"/>
            </p:cNvSpPr>
            <p:nvPr/>
          </p:nvSpPr>
          <p:spPr bwMode="auto">
            <a:xfrm>
              <a:off x="3667" y="1631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" name="Rectangle 971"/>
            <p:cNvSpPr>
              <a:spLocks noChangeArrowheads="1"/>
            </p:cNvSpPr>
            <p:nvPr/>
          </p:nvSpPr>
          <p:spPr bwMode="auto">
            <a:xfrm>
              <a:off x="3668" y="1631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" name="Rectangle 972"/>
            <p:cNvSpPr>
              <a:spLocks noChangeArrowheads="1"/>
            </p:cNvSpPr>
            <p:nvPr/>
          </p:nvSpPr>
          <p:spPr bwMode="auto">
            <a:xfrm>
              <a:off x="3660" y="1635"/>
              <a:ext cx="8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5" name="Freeform 973"/>
            <p:cNvSpPr>
              <a:spLocks noChangeArrowheads="1"/>
            </p:cNvSpPr>
            <p:nvPr/>
          </p:nvSpPr>
          <p:spPr bwMode="auto">
            <a:xfrm>
              <a:off x="3459" y="1565"/>
              <a:ext cx="249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5 h 654"/>
                <a:gd name="T4" fmla="*/ 0 w 500"/>
                <a:gd name="T5" fmla="*/ 635 h 654"/>
                <a:gd name="T6" fmla="*/ 0 w 500"/>
                <a:gd name="T7" fmla="*/ 67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8 h 654"/>
                <a:gd name="T14" fmla="*/ 106 w 500"/>
                <a:gd name="T15" fmla="*/ 0 h 654"/>
                <a:gd name="T16" fmla="*/ 500 w 500"/>
                <a:gd name="T17" fmla="*/ 0 h 654"/>
                <a:gd name="T18" fmla="*/ 500 w 500"/>
                <a:gd name="T19" fmla="*/ 615 h 654"/>
                <a:gd name="T20" fmla="*/ 462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5"/>
                  </a:lnTo>
                  <a:lnTo>
                    <a:pt x="462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6" name="Rectangle 974"/>
            <p:cNvSpPr>
              <a:spLocks noChangeArrowheads="1"/>
            </p:cNvSpPr>
            <p:nvPr/>
          </p:nvSpPr>
          <p:spPr bwMode="auto">
            <a:xfrm>
              <a:off x="3454" y="1908"/>
              <a:ext cx="36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TRIUMF</a:t>
              </a:r>
            </a:p>
          </p:txBody>
        </p:sp>
        <p:sp>
          <p:nvSpPr>
            <p:cNvPr id="987" name="Freeform 975"/>
            <p:cNvSpPr>
              <a:spLocks noChangeArrowheads="1"/>
            </p:cNvSpPr>
            <p:nvPr/>
          </p:nvSpPr>
          <p:spPr bwMode="auto">
            <a:xfrm>
              <a:off x="3810" y="2340"/>
              <a:ext cx="238" cy="16"/>
            </a:xfrm>
            <a:custGeom>
              <a:avLst/>
              <a:gdLst>
                <a:gd name="T0" fmla="*/ 0 w 478"/>
                <a:gd name="T1" fmla="*/ 3 h 35"/>
                <a:gd name="T2" fmla="*/ 0 w 478"/>
                <a:gd name="T3" fmla="*/ 15 h 35"/>
                <a:gd name="T4" fmla="*/ 16 w 478"/>
                <a:gd name="T5" fmla="*/ 15 h 35"/>
                <a:gd name="T6" fmla="*/ 16 w 478"/>
                <a:gd name="T7" fmla="*/ 3 h 35"/>
                <a:gd name="T8" fmla="*/ 0 w 478"/>
                <a:gd name="T9" fmla="*/ 3 h 35"/>
                <a:gd name="T10" fmla="*/ 71 w 478"/>
                <a:gd name="T11" fmla="*/ 22 h 35"/>
                <a:gd name="T12" fmla="*/ 71 w 478"/>
                <a:gd name="T13" fmla="*/ 35 h 35"/>
                <a:gd name="T14" fmla="*/ 87 w 478"/>
                <a:gd name="T15" fmla="*/ 35 h 35"/>
                <a:gd name="T16" fmla="*/ 87 w 478"/>
                <a:gd name="T17" fmla="*/ 22 h 35"/>
                <a:gd name="T18" fmla="*/ 71 w 478"/>
                <a:gd name="T19" fmla="*/ 22 h 35"/>
                <a:gd name="T20" fmla="*/ 308 w 478"/>
                <a:gd name="T21" fmla="*/ 22 h 35"/>
                <a:gd name="T22" fmla="*/ 308 w 478"/>
                <a:gd name="T23" fmla="*/ 35 h 35"/>
                <a:gd name="T24" fmla="*/ 291 w 478"/>
                <a:gd name="T25" fmla="*/ 35 h 35"/>
                <a:gd name="T26" fmla="*/ 291 w 478"/>
                <a:gd name="T27" fmla="*/ 22 h 35"/>
                <a:gd name="T28" fmla="*/ 308 w 478"/>
                <a:gd name="T29" fmla="*/ 22 h 35"/>
                <a:gd name="T30" fmla="*/ 327 w 478"/>
                <a:gd name="T31" fmla="*/ 22 h 35"/>
                <a:gd name="T32" fmla="*/ 327 w 478"/>
                <a:gd name="T33" fmla="*/ 35 h 35"/>
                <a:gd name="T34" fmla="*/ 343 w 478"/>
                <a:gd name="T35" fmla="*/ 35 h 35"/>
                <a:gd name="T36" fmla="*/ 343 w 478"/>
                <a:gd name="T37" fmla="*/ 22 h 35"/>
                <a:gd name="T38" fmla="*/ 327 w 478"/>
                <a:gd name="T39" fmla="*/ 22 h 35"/>
                <a:gd name="T40" fmla="*/ 426 w 478"/>
                <a:gd name="T41" fmla="*/ 22 h 35"/>
                <a:gd name="T42" fmla="*/ 426 w 478"/>
                <a:gd name="T43" fmla="*/ 35 h 35"/>
                <a:gd name="T44" fmla="*/ 443 w 478"/>
                <a:gd name="T45" fmla="*/ 35 h 35"/>
                <a:gd name="T46" fmla="*/ 443 w 478"/>
                <a:gd name="T47" fmla="*/ 22 h 35"/>
                <a:gd name="T48" fmla="*/ 426 w 478"/>
                <a:gd name="T49" fmla="*/ 22 h 35"/>
                <a:gd name="T50" fmla="*/ 462 w 478"/>
                <a:gd name="T51" fmla="*/ 0 h 35"/>
                <a:gd name="T52" fmla="*/ 462 w 478"/>
                <a:gd name="T53" fmla="*/ 13 h 35"/>
                <a:gd name="T54" fmla="*/ 478 w 478"/>
                <a:gd name="T55" fmla="*/ 13 h 35"/>
                <a:gd name="T56" fmla="*/ 478 w 478"/>
                <a:gd name="T57" fmla="*/ 0 h 35"/>
                <a:gd name="T58" fmla="*/ 462 w 478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8" h="35">
                  <a:moveTo>
                    <a:pt x="0" y="3"/>
                  </a:moveTo>
                  <a:lnTo>
                    <a:pt x="0" y="15"/>
                  </a:lnTo>
                  <a:lnTo>
                    <a:pt x="16" y="15"/>
                  </a:lnTo>
                  <a:lnTo>
                    <a:pt x="16" y="3"/>
                  </a:lnTo>
                  <a:lnTo>
                    <a:pt x="0" y="3"/>
                  </a:lnTo>
                  <a:close/>
                  <a:moveTo>
                    <a:pt x="71" y="22"/>
                  </a:moveTo>
                  <a:lnTo>
                    <a:pt x="71" y="35"/>
                  </a:lnTo>
                  <a:lnTo>
                    <a:pt x="87" y="35"/>
                  </a:lnTo>
                  <a:lnTo>
                    <a:pt x="87" y="22"/>
                  </a:lnTo>
                  <a:lnTo>
                    <a:pt x="71" y="22"/>
                  </a:lnTo>
                  <a:close/>
                  <a:moveTo>
                    <a:pt x="308" y="22"/>
                  </a:moveTo>
                  <a:lnTo>
                    <a:pt x="308" y="35"/>
                  </a:lnTo>
                  <a:lnTo>
                    <a:pt x="291" y="35"/>
                  </a:lnTo>
                  <a:lnTo>
                    <a:pt x="291" y="22"/>
                  </a:lnTo>
                  <a:lnTo>
                    <a:pt x="308" y="22"/>
                  </a:lnTo>
                  <a:close/>
                  <a:moveTo>
                    <a:pt x="327" y="22"/>
                  </a:moveTo>
                  <a:lnTo>
                    <a:pt x="327" y="35"/>
                  </a:lnTo>
                  <a:lnTo>
                    <a:pt x="343" y="35"/>
                  </a:lnTo>
                  <a:lnTo>
                    <a:pt x="343" y="22"/>
                  </a:lnTo>
                  <a:lnTo>
                    <a:pt x="327" y="22"/>
                  </a:lnTo>
                  <a:close/>
                  <a:moveTo>
                    <a:pt x="426" y="22"/>
                  </a:moveTo>
                  <a:lnTo>
                    <a:pt x="426" y="35"/>
                  </a:lnTo>
                  <a:lnTo>
                    <a:pt x="443" y="35"/>
                  </a:lnTo>
                  <a:lnTo>
                    <a:pt x="443" y="22"/>
                  </a:lnTo>
                  <a:lnTo>
                    <a:pt x="426" y="22"/>
                  </a:lnTo>
                  <a:close/>
                  <a:moveTo>
                    <a:pt x="462" y="0"/>
                  </a:moveTo>
                  <a:lnTo>
                    <a:pt x="462" y="13"/>
                  </a:lnTo>
                  <a:lnTo>
                    <a:pt x="478" y="13"/>
                  </a:lnTo>
                  <a:lnTo>
                    <a:pt x="478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" name="Rectangle 976"/>
            <p:cNvSpPr>
              <a:spLocks noChangeArrowheads="1"/>
            </p:cNvSpPr>
            <p:nvPr/>
          </p:nvSpPr>
          <p:spPr bwMode="auto">
            <a:xfrm>
              <a:off x="3810" y="234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9" name="Rectangle 977"/>
            <p:cNvSpPr>
              <a:spLocks noChangeArrowheads="1"/>
            </p:cNvSpPr>
            <p:nvPr/>
          </p:nvSpPr>
          <p:spPr bwMode="auto">
            <a:xfrm>
              <a:off x="3845" y="2350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0" name="Rectangle 978"/>
            <p:cNvSpPr>
              <a:spLocks noChangeArrowheads="1"/>
            </p:cNvSpPr>
            <p:nvPr/>
          </p:nvSpPr>
          <p:spPr bwMode="auto">
            <a:xfrm>
              <a:off x="3956" y="235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1" name="Rectangle 979"/>
            <p:cNvSpPr>
              <a:spLocks noChangeArrowheads="1"/>
            </p:cNvSpPr>
            <p:nvPr/>
          </p:nvSpPr>
          <p:spPr bwMode="auto">
            <a:xfrm>
              <a:off x="3973" y="2350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2" name="Rectangle 980"/>
            <p:cNvSpPr>
              <a:spLocks noChangeArrowheads="1"/>
            </p:cNvSpPr>
            <p:nvPr/>
          </p:nvSpPr>
          <p:spPr bwMode="auto">
            <a:xfrm>
              <a:off x="4023" y="235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" name="Rectangle 981"/>
            <p:cNvSpPr>
              <a:spLocks noChangeArrowheads="1"/>
            </p:cNvSpPr>
            <p:nvPr/>
          </p:nvSpPr>
          <p:spPr bwMode="auto">
            <a:xfrm>
              <a:off x="4041" y="2340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" name="Freeform 982"/>
            <p:cNvSpPr>
              <a:spLocks noChangeArrowheads="1"/>
            </p:cNvSpPr>
            <p:nvPr/>
          </p:nvSpPr>
          <p:spPr bwMode="auto">
            <a:xfrm>
              <a:off x="4036" y="2026"/>
              <a:ext cx="18" cy="326"/>
            </a:xfrm>
            <a:custGeom>
              <a:avLst/>
              <a:gdLst>
                <a:gd name="T0" fmla="*/ 0 w 39"/>
                <a:gd name="T1" fmla="*/ 654 h 654"/>
                <a:gd name="T2" fmla="*/ 39 w 39"/>
                <a:gd name="T3" fmla="*/ 616 h 654"/>
                <a:gd name="T4" fmla="*/ 39 w 39"/>
                <a:gd name="T5" fmla="*/ 0 h 654"/>
                <a:gd name="T6" fmla="*/ 0 w 39"/>
                <a:gd name="T7" fmla="*/ 39 h 654"/>
                <a:gd name="T8" fmla="*/ 0 w 39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54">
                  <a:moveTo>
                    <a:pt x="0" y="654"/>
                  </a:moveTo>
                  <a:lnTo>
                    <a:pt x="39" y="616"/>
                  </a:lnTo>
                  <a:lnTo>
                    <a:pt x="39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5" name="Freeform 983"/>
            <p:cNvSpPr>
              <a:spLocks noChangeArrowheads="1"/>
            </p:cNvSpPr>
            <p:nvPr/>
          </p:nvSpPr>
          <p:spPr bwMode="auto">
            <a:xfrm>
              <a:off x="3969" y="2027"/>
              <a:ext cx="85" cy="18"/>
            </a:xfrm>
            <a:custGeom>
              <a:avLst/>
              <a:gdLst>
                <a:gd name="T0" fmla="*/ 0 w 173"/>
                <a:gd name="T1" fmla="*/ 38 h 38"/>
                <a:gd name="T2" fmla="*/ 38 w 173"/>
                <a:gd name="T3" fmla="*/ 0 h 38"/>
                <a:gd name="T4" fmla="*/ 173 w 173"/>
                <a:gd name="T5" fmla="*/ 0 h 38"/>
                <a:gd name="T6" fmla="*/ 135 w 173"/>
                <a:gd name="T7" fmla="*/ 38 h 38"/>
                <a:gd name="T8" fmla="*/ 0 w 173"/>
                <a:gd name="T9" fmla="*/ 38 h 38"/>
                <a:gd name="T10" fmla="*/ 0 w 17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0" y="38"/>
                  </a:moveTo>
                  <a:lnTo>
                    <a:pt x="38" y="0"/>
                  </a:lnTo>
                  <a:lnTo>
                    <a:pt x="173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6" name="Freeform 984"/>
            <p:cNvSpPr>
              <a:spLocks noChangeArrowheads="1"/>
            </p:cNvSpPr>
            <p:nvPr/>
          </p:nvSpPr>
          <p:spPr bwMode="auto">
            <a:xfrm>
              <a:off x="3806" y="2051"/>
              <a:ext cx="32" cy="9"/>
            </a:xfrm>
            <a:custGeom>
              <a:avLst/>
              <a:gdLst>
                <a:gd name="T0" fmla="*/ 0 w 67"/>
                <a:gd name="T1" fmla="*/ 19 h 19"/>
                <a:gd name="T2" fmla="*/ 19 w 67"/>
                <a:gd name="T3" fmla="*/ 0 h 19"/>
                <a:gd name="T4" fmla="*/ 67 w 67"/>
                <a:gd name="T5" fmla="*/ 0 h 19"/>
                <a:gd name="T6" fmla="*/ 67 w 67"/>
                <a:gd name="T7" fmla="*/ 19 h 19"/>
                <a:gd name="T8" fmla="*/ 0 w 67"/>
                <a:gd name="T9" fmla="*/ 19 h 19"/>
                <a:gd name="T10" fmla="*/ 0 w 67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19">
                  <a:moveTo>
                    <a:pt x="0" y="19"/>
                  </a:moveTo>
                  <a:lnTo>
                    <a:pt x="19" y="0"/>
                  </a:lnTo>
                  <a:lnTo>
                    <a:pt x="67" y="0"/>
                  </a:lnTo>
                  <a:lnTo>
                    <a:pt x="67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7" name="Freeform 985"/>
            <p:cNvSpPr>
              <a:spLocks noChangeArrowheads="1"/>
            </p:cNvSpPr>
            <p:nvPr/>
          </p:nvSpPr>
          <p:spPr bwMode="auto">
            <a:xfrm>
              <a:off x="3839" y="2027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39 w 298"/>
                <a:gd name="T3" fmla="*/ 0 h 38"/>
                <a:gd name="T4" fmla="*/ 298 w 298"/>
                <a:gd name="T5" fmla="*/ 0 h 38"/>
                <a:gd name="T6" fmla="*/ 260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9" y="0"/>
                  </a:lnTo>
                  <a:lnTo>
                    <a:pt x="298" y="0"/>
                  </a:lnTo>
                  <a:lnTo>
                    <a:pt x="26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8" name="Rectangle 986"/>
            <p:cNvSpPr>
              <a:spLocks noChangeArrowheads="1"/>
            </p:cNvSpPr>
            <p:nvPr/>
          </p:nvSpPr>
          <p:spPr bwMode="auto">
            <a:xfrm>
              <a:off x="3805" y="2026"/>
              <a:ext cx="249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9" name="Rectangle 987"/>
            <p:cNvSpPr>
              <a:spLocks noChangeArrowheads="1"/>
            </p:cNvSpPr>
            <p:nvPr/>
          </p:nvSpPr>
          <p:spPr bwMode="auto">
            <a:xfrm>
              <a:off x="3805" y="2027"/>
              <a:ext cx="249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" name="Rectangle 988"/>
            <p:cNvSpPr>
              <a:spLocks noChangeArrowheads="1"/>
            </p:cNvSpPr>
            <p:nvPr/>
          </p:nvSpPr>
          <p:spPr bwMode="auto">
            <a:xfrm>
              <a:off x="3805" y="2028"/>
              <a:ext cx="249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1" name="Rectangle 989"/>
            <p:cNvSpPr>
              <a:spLocks noChangeArrowheads="1"/>
            </p:cNvSpPr>
            <p:nvPr/>
          </p:nvSpPr>
          <p:spPr bwMode="auto">
            <a:xfrm>
              <a:off x="3805" y="2028"/>
              <a:ext cx="249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2" name="Rectangle 990"/>
            <p:cNvSpPr>
              <a:spLocks noChangeArrowheads="1"/>
            </p:cNvSpPr>
            <p:nvPr/>
          </p:nvSpPr>
          <p:spPr bwMode="auto">
            <a:xfrm>
              <a:off x="3805" y="2029"/>
              <a:ext cx="249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" name="Rectangle 991"/>
            <p:cNvSpPr>
              <a:spLocks noChangeArrowheads="1"/>
            </p:cNvSpPr>
            <p:nvPr/>
          </p:nvSpPr>
          <p:spPr bwMode="auto">
            <a:xfrm>
              <a:off x="3805" y="2030"/>
              <a:ext cx="249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" name="Rectangle 992"/>
            <p:cNvSpPr>
              <a:spLocks noChangeArrowheads="1"/>
            </p:cNvSpPr>
            <p:nvPr/>
          </p:nvSpPr>
          <p:spPr bwMode="auto">
            <a:xfrm>
              <a:off x="3805" y="2030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5" name="Rectangle 993"/>
            <p:cNvSpPr>
              <a:spLocks noChangeArrowheads="1"/>
            </p:cNvSpPr>
            <p:nvPr/>
          </p:nvSpPr>
          <p:spPr bwMode="auto">
            <a:xfrm>
              <a:off x="3805" y="2031"/>
              <a:ext cx="249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6" name="Rectangle 994"/>
            <p:cNvSpPr>
              <a:spLocks noChangeArrowheads="1"/>
            </p:cNvSpPr>
            <p:nvPr/>
          </p:nvSpPr>
          <p:spPr bwMode="auto">
            <a:xfrm>
              <a:off x="3805" y="2032"/>
              <a:ext cx="249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7" name="Rectangle 995"/>
            <p:cNvSpPr>
              <a:spLocks noChangeArrowheads="1"/>
            </p:cNvSpPr>
            <p:nvPr/>
          </p:nvSpPr>
          <p:spPr bwMode="auto">
            <a:xfrm>
              <a:off x="3805" y="2032"/>
              <a:ext cx="249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8" name="Rectangle 996"/>
            <p:cNvSpPr>
              <a:spLocks noChangeArrowheads="1"/>
            </p:cNvSpPr>
            <p:nvPr/>
          </p:nvSpPr>
          <p:spPr bwMode="auto">
            <a:xfrm>
              <a:off x="3805" y="2033"/>
              <a:ext cx="249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9" name="Rectangle 997"/>
            <p:cNvSpPr>
              <a:spLocks noChangeArrowheads="1"/>
            </p:cNvSpPr>
            <p:nvPr/>
          </p:nvSpPr>
          <p:spPr bwMode="auto">
            <a:xfrm>
              <a:off x="3805" y="2033"/>
              <a:ext cx="249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0" name="Rectangle 998"/>
            <p:cNvSpPr>
              <a:spLocks noChangeArrowheads="1"/>
            </p:cNvSpPr>
            <p:nvPr/>
          </p:nvSpPr>
          <p:spPr bwMode="auto">
            <a:xfrm>
              <a:off x="3805" y="2034"/>
              <a:ext cx="249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1" name="Rectangle 999"/>
            <p:cNvSpPr>
              <a:spLocks noChangeArrowheads="1"/>
            </p:cNvSpPr>
            <p:nvPr/>
          </p:nvSpPr>
          <p:spPr bwMode="auto">
            <a:xfrm>
              <a:off x="3805" y="2035"/>
              <a:ext cx="249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2" name="Rectangle 1000"/>
            <p:cNvSpPr>
              <a:spLocks noChangeArrowheads="1"/>
            </p:cNvSpPr>
            <p:nvPr/>
          </p:nvSpPr>
          <p:spPr bwMode="auto">
            <a:xfrm>
              <a:off x="3805" y="2035"/>
              <a:ext cx="249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" name="Rectangle 1001"/>
            <p:cNvSpPr>
              <a:spLocks noChangeArrowheads="1"/>
            </p:cNvSpPr>
            <p:nvPr/>
          </p:nvSpPr>
          <p:spPr bwMode="auto">
            <a:xfrm>
              <a:off x="3805" y="2036"/>
              <a:ext cx="249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" name="Rectangle 1002"/>
            <p:cNvSpPr>
              <a:spLocks noChangeArrowheads="1"/>
            </p:cNvSpPr>
            <p:nvPr/>
          </p:nvSpPr>
          <p:spPr bwMode="auto">
            <a:xfrm>
              <a:off x="3805" y="2037"/>
              <a:ext cx="249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5" name="Rectangle 1003"/>
            <p:cNvSpPr>
              <a:spLocks noChangeArrowheads="1"/>
            </p:cNvSpPr>
            <p:nvPr/>
          </p:nvSpPr>
          <p:spPr bwMode="auto">
            <a:xfrm>
              <a:off x="3805" y="2037"/>
              <a:ext cx="249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6" name="Rectangle 1004"/>
            <p:cNvSpPr>
              <a:spLocks noChangeArrowheads="1"/>
            </p:cNvSpPr>
            <p:nvPr/>
          </p:nvSpPr>
          <p:spPr bwMode="auto">
            <a:xfrm>
              <a:off x="3805" y="2038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7" name="Rectangle 1005"/>
            <p:cNvSpPr>
              <a:spLocks noChangeArrowheads="1"/>
            </p:cNvSpPr>
            <p:nvPr/>
          </p:nvSpPr>
          <p:spPr bwMode="auto">
            <a:xfrm>
              <a:off x="3805" y="2038"/>
              <a:ext cx="249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8" name="Rectangle 1006"/>
            <p:cNvSpPr>
              <a:spLocks noChangeArrowheads="1"/>
            </p:cNvSpPr>
            <p:nvPr/>
          </p:nvSpPr>
          <p:spPr bwMode="auto">
            <a:xfrm>
              <a:off x="3805" y="2039"/>
              <a:ext cx="249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9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49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0" name="Group 1008"/>
          <p:cNvGrpSpPr>
            <a:grpSpLocks/>
          </p:cNvGrpSpPr>
          <p:nvPr/>
        </p:nvGrpSpPr>
        <p:grpSpPr bwMode="auto">
          <a:xfrm>
            <a:off x="6348860" y="3238500"/>
            <a:ext cx="395287" cy="495300"/>
            <a:chOff x="3805" y="2040"/>
            <a:chExt cx="249" cy="312"/>
          </a:xfrm>
        </p:grpSpPr>
        <p:sp>
          <p:nvSpPr>
            <p:cNvPr id="1021" name="Rectangle 1009"/>
            <p:cNvSpPr>
              <a:spLocks noChangeArrowheads="1"/>
            </p:cNvSpPr>
            <p:nvPr/>
          </p:nvSpPr>
          <p:spPr bwMode="auto">
            <a:xfrm>
              <a:off x="3805" y="2040"/>
              <a:ext cx="249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2" name="Rectangle 1010"/>
            <p:cNvSpPr>
              <a:spLocks noChangeArrowheads="1"/>
            </p:cNvSpPr>
            <p:nvPr/>
          </p:nvSpPr>
          <p:spPr bwMode="auto">
            <a:xfrm>
              <a:off x="3805" y="2041"/>
              <a:ext cx="249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3" name="Rectangle 1011"/>
            <p:cNvSpPr>
              <a:spLocks noChangeArrowheads="1"/>
            </p:cNvSpPr>
            <p:nvPr/>
          </p:nvSpPr>
          <p:spPr bwMode="auto">
            <a:xfrm>
              <a:off x="3805" y="2042"/>
              <a:ext cx="249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" name="Rectangle 1012"/>
            <p:cNvSpPr>
              <a:spLocks noChangeArrowheads="1"/>
            </p:cNvSpPr>
            <p:nvPr/>
          </p:nvSpPr>
          <p:spPr bwMode="auto">
            <a:xfrm>
              <a:off x="3805" y="2042"/>
              <a:ext cx="249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" name="Rectangle 1013"/>
            <p:cNvSpPr>
              <a:spLocks noChangeArrowheads="1"/>
            </p:cNvSpPr>
            <p:nvPr/>
          </p:nvSpPr>
          <p:spPr bwMode="auto">
            <a:xfrm>
              <a:off x="3805" y="2043"/>
              <a:ext cx="249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" name="Rectangle 1014"/>
            <p:cNvSpPr>
              <a:spLocks noChangeArrowheads="1"/>
            </p:cNvSpPr>
            <p:nvPr/>
          </p:nvSpPr>
          <p:spPr bwMode="auto">
            <a:xfrm>
              <a:off x="3805" y="2044"/>
              <a:ext cx="249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" name="Rectangle 1015"/>
            <p:cNvSpPr>
              <a:spLocks noChangeArrowheads="1"/>
            </p:cNvSpPr>
            <p:nvPr/>
          </p:nvSpPr>
          <p:spPr bwMode="auto">
            <a:xfrm>
              <a:off x="3805" y="2044"/>
              <a:ext cx="249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Rectangle 1016"/>
            <p:cNvSpPr>
              <a:spLocks noChangeArrowheads="1"/>
            </p:cNvSpPr>
            <p:nvPr/>
          </p:nvSpPr>
          <p:spPr bwMode="auto">
            <a:xfrm>
              <a:off x="3805" y="2045"/>
              <a:ext cx="249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" name="Rectangle 1017"/>
            <p:cNvSpPr>
              <a:spLocks noChangeArrowheads="1"/>
            </p:cNvSpPr>
            <p:nvPr/>
          </p:nvSpPr>
          <p:spPr bwMode="auto">
            <a:xfrm>
              <a:off x="3805" y="2045"/>
              <a:ext cx="249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" name="Rectangle 1018"/>
            <p:cNvSpPr>
              <a:spLocks noChangeArrowheads="1"/>
            </p:cNvSpPr>
            <p:nvPr/>
          </p:nvSpPr>
          <p:spPr bwMode="auto">
            <a:xfrm>
              <a:off x="3805" y="2046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1019"/>
            <p:cNvSpPr>
              <a:spLocks noChangeArrowheads="1"/>
            </p:cNvSpPr>
            <p:nvPr/>
          </p:nvSpPr>
          <p:spPr bwMode="auto">
            <a:xfrm>
              <a:off x="3805" y="2047"/>
              <a:ext cx="249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" name="Rectangle 1020"/>
            <p:cNvSpPr>
              <a:spLocks noChangeArrowheads="1"/>
            </p:cNvSpPr>
            <p:nvPr/>
          </p:nvSpPr>
          <p:spPr bwMode="auto">
            <a:xfrm>
              <a:off x="3805" y="2047"/>
              <a:ext cx="249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1021"/>
            <p:cNvSpPr>
              <a:spLocks noChangeArrowheads="1"/>
            </p:cNvSpPr>
            <p:nvPr/>
          </p:nvSpPr>
          <p:spPr bwMode="auto">
            <a:xfrm>
              <a:off x="3805" y="2048"/>
              <a:ext cx="249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Rectangle 1022"/>
            <p:cNvSpPr>
              <a:spLocks noChangeArrowheads="1"/>
            </p:cNvSpPr>
            <p:nvPr/>
          </p:nvSpPr>
          <p:spPr bwMode="auto">
            <a:xfrm>
              <a:off x="3805" y="2049"/>
              <a:ext cx="249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Rectangle 1023"/>
            <p:cNvSpPr>
              <a:spLocks noChangeArrowheads="1"/>
            </p:cNvSpPr>
            <p:nvPr/>
          </p:nvSpPr>
          <p:spPr bwMode="auto">
            <a:xfrm>
              <a:off x="3805" y="2049"/>
              <a:ext cx="249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Rectangle 1024"/>
            <p:cNvSpPr>
              <a:spLocks noChangeArrowheads="1"/>
            </p:cNvSpPr>
            <p:nvPr/>
          </p:nvSpPr>
          <p:spPr bwMode="auto">
            <a:xfrm>
              <a:off x="3805" y="2050"/>
              <a:ext cx="249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Rectangle 1025"/>
            <p:cNvSpPr>
              <a:spLocks noChangeArrowheads="1"/>
            </p:cNvSpPr>
            <p:nvPr/>
          </p:nvSpPr>
          <p:spPr bwMode="auto">
            <a:xfrm>
              <a:off x="3805" y="2050"/>
              <a:ext cx="249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Rectangle 1026"/>
            <p:cNvSpPr>
              <a:spLocks noChangeArrowheads="1"/>
            </p:cNvSpPr>
            <p:nvPr/>
          </p:nvSpPr>
          <p:spPr bwMode="auto">
            <a:xfrm>
              <a:off x="3805" y="2051"/>
              <a:ext cx="249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Rectangle 1027"/>
            <p:cNvSpPr>
              <a:spLocks noChangeArrowheads="1"/>
            </p:cNvSpPr>
            <p:nvPr/>
          </p:nvSpPr>
          <p:spPr bwMode="auto">
            <a:xfrm>
              <a:off x="3805" y="2052"/>
              <a:ext cx="249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Rectangle 1028"/>
            <p:cNvSpPr>
              <a:spLocks noChangeArrowheads="1"/>
            </p:cNvSpPr>
            <p:nvPr/>
          </p:nvSpPr>
          <p:spPr bwMode="auto">
            <a:xfrm>
              <a:off x="3805" y="2052"/>
              <a:ext cx="249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Rectangle 1029"/>
            <p:cNvSpPr>
              <a:spLocks noChangeArrowheads="1"/>
            </p:cNvSpPr>
            <p:nvPr/>
          </p:nvSpPr>
          <p:spPr bwMode="auto">
            <a:xfrm>
              <a:off x="3805" y="2053"/>
              <a:ext cx="249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Rectangle 1030"/>
            <p:cNvSpPr>
              <a:spLocks noChangeArrowheads="1"/>
            </p:cNvSpPr>
            <p:nvPr/>
          </p:nvSpPr>
          <p:spPr bwMode="auto">
            <a:xfrm>
              <a:off x="3805" y="2054"/>
              <a:ext cx="249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Rectangle 1031"/>
            <p:cNvSpPr>
              <a:spLocks noChangeArrowheads="1"/>
            </p:cNvSpPr>
            <p:nvPr/>
          </p:nvSpPr>
          <p:spPr bwMode="auto">
            <a:xfrm>
              <a:off x="3805" y="2054"/>
              <a:ext cx="249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Rectangle 1032"/>
            <p:cNvSpPr>
              <a:spLocks noChangeArrowheads="1"/>
            </p:cNvSpPr>
            <p:nvPr/>
          </p:nvSpPr>
          <p:spPr bwMode="auto">
            <a:xfrm>
              <a:off x="3805" y="2055"/>
              <a:ext cx="249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Rectangle 1033"/>
            <p:cNvSpPr>
              <a:spLocks noChangeArrowheads="1"/>
            </p:cNvSpPr>
            <p:nvPr/>
          </p:nvSpPr>
          <p:spPr bwMode="auto">
            <a:xfrm>
              <a:off x="3805" y="2056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Rectangle 1034"/>
            <p:cNvSpPr>
              <a:spLocks noChangeArrowheads="1"/>
            </p:cNvSpPr>
            <p:nvPr/>
          </p:nvSpPr>
          <p:spPr bwMode="auto">
            <a:xfrm>
              <a:off x="3805" y="2056"/>
              <a:ext cx="249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Rectangle 1035"/>
            <p:cNvSpPr>
              <a:spLocks noChangeArrowheads="1"/>
            </p:cNvSpPr>
            <p:nvPr/>
          </p:nvSpPr>
          <p:spPr bwMode="auto">
            <a:xfrm>
              <a:off x="3805" y="2057"/>
              <a:ext cx="249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Rectangle 1036"/>
            <p:cNvSpPr>
              <a:spLocks noChangeArrowheads="1"/>
            </p:cNvSpPr>
            <p:nvPr/>
          </p:nvSpPr>
          <p:spPr bwMode="auto">
            <a:xfrm>
              <a:off x="3805" y="2057"/>
              <a:ext cx="249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Rectangle 1037"/>
            <p:cNvSpPr>
              <a:spLocks noChangeArrowheads="1"/>
            </p:cNvSpPr>
            <p:nvPr/>
          </p:nvSpPr>
          <p:spPr bwMode="auto">
            <a:xfrm>
              <a:off x="3805" y="2058"/>
              <a:ext cx="249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Rectangle 1038"/>
            <p:cNvSpPr>
              <a:spLocks noChangeArrowheads="1"/>
            </p:cNvSpPr>
            <p:nvPr/>
          </p:nvSpPr>
          <p:spPr bwMode="auto">
            <a:xfrm>
              <a:off x="3805" y="2059"/>
              <a:ext cx="249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Rectangle 1039"/>
            <p:cNvSpPr>
              <a:spLocks noChangeArrowheads="1"/>
            </p:cNvSpPr>
            <p:nvPr/>
          </p:nvSpPr>
          <p:spPr bwMode="auto">
            <a:xfrm>
              <a:off x="3805" y="2059"/>
              <a:ext cx="249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1040"/>
            <p:cNvSpPr>
              <a:spLocks noChangeArrowheads="1"/>
            </p:cNvSpPr>
            <p:nvPr/>
          </p:nvSpPr>
          <p:spPr bwMode="auto">
            <a:xfrm>
              <a:off x="3805" y="2060"/>
              <a:ext cx="249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1041"/>
            <p:cNvSpPr>
              <a:spLocks noChangeArrowheads="1"/>
            </p:cNvSpPr>
            <p:nvPr/>
          </p:nvSpPr>
          <p:spPr bwMode="auto">
            <a:xfrm>
              <a:off x="3968" y="2045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Rectangle 1042"/>
            <p:cNvSpPr>
              <a:spLocks noChangeArrowheads="1"/>
            </p:cNvSpPr>
            <p:nvPr/>
          </p:nvSpPr>
          <p:spPr bwMode="auto">
            <a:xfrm>
              <a:off x="3969" y="2045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Rectangle 1043"/>
            <p:cNvSpPr>
              <a:spLocks noChangeArrowheads="1"/>
            </p:cNvSpPr>
            <p:nvPr/>
          </p:nvSpPr>
          <p:spPr bwMode="auto">
            <a:xfrm>
              <a:off x="3970" y="2045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Rectangle 1044"/>
            <p:cNvSpPr>
              <a:spLocks noChangeArrowheads="1"/>
            </p:cNvSpPr>
            <p:nvPr/>
          </p:nvSpPr>
          <p:spPr bwMode="auto">
            <a:xfrm>
              <a:off x="3970" y="2045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Rectangle 1045"/>
            <p:cNvSpPr>
              <a:spLocks noChangeArrowheads="1"/>
            </p:cNvSpPr>
            <p:nvPr/>
          </p:nvSpPr>
          <p:spPr bwMode="auto">
            <a:xfrm>
              <a:off x="3971" y="2045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Rectangle 1046"/>
            <p:cNvSpPr>
              <a:spLocks noChangeArrowheads="1"/>
            </p:cNvSpPr>
            <p:nvPr/>
          </p:nvSpPr>
          <p:spPr bwMode="auto">
            <a:xfrm>
              <a:off x="3972" y="2045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Rectangle 1047"/>
            <p:cNvSpPr>
              <a:spLocks noChangeArrowheads="1"/>
            </p:cNvSpPr>
            <p:nvPr/>
          </p:nvSpPr>
          <p:spPr bwMode="auto">
            <a:xfrm>
              <a:off x="3972" y="2045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Rectangle 1048"/>
            <p:cNvSpPr>
              <a:spLocks noChangeArrowheads="1"/>
            </p:cNvSpPr>
            <p:nvPr/>
          </p:nvSpPr>
          <p:spPr bwMode="auto">
            <a:xfrm>
              <a:off x="3973" y="2045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Rectangle 1049"/>
            <p:cNvSpPr>
              <a:spLocks noChangeArrowheads="1"/>
            </p:cNvSpPr>
            <p:nvPr/>
          </p:nvSpPr>
          <p:spPr bwMode="auto">
            <a:xfrm>
              <a:off x="3973" y="2045"/>
              <a:ext cx="1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2" name="Rectangle 1050"/>
            <p:cNvSpPr>
              <a:spLocks noChangeArrowheads="1"/>
            </p:cNvSpPr>
            <p:nvPr/>
          </p:nvSpPr>
          <p:spPr bwMode="auto">
            <a:xfrm>
              <a:off x="3975" y="2045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Rectangle 1051"/>
            <p:cNvSpPr>
              <a:spLocks noChangeArrowheads="1"/>
            </p:cNvSpPr>
            <p:nvPr/>
          </p:nvSpPr>
          <p:spPr bwMode="auto">
            <a:xfrm>
              <a:off x="3975" y="2045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4" name="Rectangle 1052"/>
            <p:cNvSpPr>
              <a:spLocks noChangeArrowheads="1"/>
            </p:cNvSpPr>
            <p:nvPr/>
          </p:nvSpPr>
          <p:spPr bwMode="auto">
            <a:xfrm>
              <a:off x="3976" y="2045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" name="Rectangle 1053"/>
            <p:cNvSpPr>
              <a:spLocks noChangeArrowheads="1"/>
            </p:cNvSpPr>
            <p:nvPr/>
          </p:nvSpPr>
          <p:spPr bwMode="auto">
            <a:xfrm>
              <a:off x="3977" y="2045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6" name="Rectangle 1054"/>
            <p:cNvSpPr>
              <a:spLocks noChangeArrowheads="1"/>
            </p:cNvSpPr>
            <p:nvPr/>
          </p:nvSpPr>
          <p:spPr bwMode="auto">
            <a:xfrm>
              <a:off x="3978" y="2045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" name="Rectangle 1055"/>
            <p:cNvSpPr>
              <a:spLocks noChangeArrowheads="1"/>
            </p:cNvSpPr>
            <p:nvPr/>
          </p:nvSpPr>
          <p:spPr bwMode="auto">
            <a:xfrm>
              <a:off x="3978" y="2045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8" name="Rectangle 1056"/>
            <p:cNvSpPr>
              <a:spLocks noChangeArrowheads="1"/>
            </p:cNvSpPr>
            <p:nvPr/>
          </p:nvSpPr>
          <p:spPr bwMode="auto">
            <a:xfrm>
              <a:off x="3979" y="2045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9" name="Rectangle 1057"/>
            <p:cNvSpPr>
              <a:spLocks noChangeArrowheads="1"/>
            </p:cNvSpPr>
            <p:nvPr/>
          </p:nvSpPr>
          <p:spPr bwMode="auto">
            <a:xfrm>
              <a:off x="3980" y="2045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" name="Rectangle 1058"/>
            <p:cNvSpPr>
              <a:spLocks noChangeArrowheads="1"/>
            </p:cNvSpPr>
            <p:nvPr/>
          </p:nvSpPr>
          <p:spPr bwMode="auto">
            <a:xfrm>
              <a:off x="3980" y="2045"/>
              <a:ext cx="1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1" name="Rectangle 1059"/>
            <p:cNvSpPr>
              <a:spLocks noChangeArrowheads="1"/>
            </p:cNvSpPr>
            <p:nvPr/>
          </p:nvSpPr>
          <p:spPr bwMode="auto">
            <a:xfrm>
              <a:off x="3982" y="2045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2" name="Rectangle 1060"/>
            <p:cNvSpPr>
              <a:spLocks noChangeArrowheads="1"/>
            </p:cNvSpPr>
            <p:nvPr/>
          </p:nvSpPr>
          <p:spPr bwMode="auto">
            <a:xfrm>
              <a:off x="3982" y="2045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3" name="Rectangle 1061"/>
            <p:cNvSpPr>
              <a:spLocks noChangeArrowheads="1"/>
            </p:cNvSpPr>
            <p:nvPr/>
          </p:nvSpPr>
          <p:spPr bwMode="auto">
            <a:xfrm>
              <a:off x="3983" y="2045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4" name="Rectangle 1062"/>
            <p:cNvSpPr>
              <a:spLocks noChangeArrowheads="1"/>
            </p:cNvSpPr>
            <p:nvPr/>
          </p:nvSpPr>
          <p:spPr bwMode="auto">
            <a:xfrm>
              <a:off x="3983" y="2045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" name="Rectangle 1063"/>
            <p:cNvSpPr>
              <a:spLocks noChangeArrowheads="1"/>
            </p:cNvSpPr>
            <p:nvPr/>
          </p:nvSpPr>
          <p:spPr bwMode="auto">
            <a:xfrm>
              <a:off x="3984" y="2045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" name="Rectangle 1064"/>
            <p:cNvSpPr>
              <a:spLocks noChangeArrowheads="1"/>
            </p:cNvSpPr>
            <p:nvPr/>
          </p:nvSpPr>
          <p:spPr bwMode="auto">
            <a:xfrm>
              <a:off x="3985" y="2045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" name="Rectangle 1065"/>
            <p:cNvSpPr>
              <a:spLocks noChangeArrowheads="1"/>
            </p:cNvSpPr>
            <p:nvPr/>
          </p:nvSpPr>
          <p:spPr bwMode="auto">
            <a:xfrm>
              <a:off x="3985" y="2045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" name="Rectangle 1066"/>
            <p:cNvSpPr>
              <a:spLocks noChangeArrowheads="1"/>
            </p:cNvSpPr>
            <p:nvPr/>
          </p:nvSpPr>
          <p:spPr bwMode="auto">
            <a:xfrm>
              <a:off x="3986" y="2045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9" name="Rectangle 1067"/>
            <p:cNvSpPr>
              <a:spLocks noChangeArrowheads="1"/>
            </p:cNvSpPr>
            <p:nvPr/>
          </p:nvSpPr>
          <p:spPr bwMode="auto">
            <a:xfrm>
              <a:off x="3987" y="2045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0" name="Rectangle 1068"/>
            <p:cNvSpPr>
              <a:spLocks noChangeArrowheads="1"/>
            </p:cNvSpPr>
            <p:nvPr/>
          </p:nvSpPr>
          <p:spPr bwMode="auto">
            <a:xfrm>
              <a:off x="3988" y="2045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1" name="Rectangle 1069"/>
            <p:cNvSpPr>
              <a:spLocks noChangeArrowheads="1"/>
            </p:cNvSpPr>
            <p:nvPr/>
          </p:nvSpPr>
          <p:spPr bwMode="auto">
            <a:xfrm>
              <a:off x="3989" y="2045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2" name="Rectangle 1070"/>
            <p:cNvSpPr>
              <a:spLocks noChangeArrowheads="1"/>
            </p:cNvSpPr>
            <p:nvPr/>
          </p:nvSpPr>
          <p:spPr bwMode="auto">
            <a:xfrm>
              <a:off x="3990" y="2045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3" name="Rectangle 1071"/>
            <p:cNvSpPr>
              <a:spLocks noChangeArrowheads="1"/>
            </p:cNvSpPr>
            <p:nvPr/>
          </p:nvSpPr>
          <p:spPr bwMode="auto">
            <a:xfrm>
              <a:off x="3990" y="2045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" name="Rectangle 1072"/>
            <p:cNvSpPr>
              <a:spLocks noChangeArrowheads="1"/>
            </p:cNvSpPr>
            <p:nvPr/>
          </p:nvSpPr>
          <p:spPr bwMode="auto">
            <a:xfrm>
              <a:off x="3991" y="2045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" name="Rectangle 1073"/>
            <p:cNvSpPr>
              <a:spLocks noChangeArrowheads="1"/>
            </p:cNvSpPr>
            <p:nvPr/>
          </p:nvSpPr>
          <p:spPr bwMode="auto">
            <a:xfrm>
              <a:off x="3992" y="2045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" name="Rectangle 1074"/>
            <p:cNvSpPr>
              <a:spLocks noChangeArrowheads="1"/>
            </p:cNvSpPr>
            <p:nvPr/>
          </p:nvSpPr>
          <p:spPr bwMode="auto">
            <a:xfrm>
              <a:off x="3992" y="2045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7" name="Rectangle 1075"/>
            <p:cNvSpPr>
              <a:spLocks noChangeArrowheads="1"/>
            </p:cNvSpPr>
            <p:nvPr/>
          </p:nvSpPr>
          <p:spPr bwMode="auto">
            <a:xfrm>
              <a:off x="3993" y="2045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8" name="Rectangle 1076"/>
            <p:cNvSpPr>
              <a:spLocks noChangeArrowheads="1"/>
            </p:cNvSpPr>
            <p:nvPr/>
          </p:nvSpPr>
          <p:spPr bwMode="auto">
            <a:xfrm>
              <a:off x="3994" y="2045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" name="Rectangle 1077"/>
            <p:cNvSpPr>
              <a:spLocks noChangeArrowheads="1"/>
            </p:cNvSpPr>
            <p:nvPr/>
          </p:nvSpPr>
          <p:spPr bwMode="auto">
            <a:xfrm>
              <a:off x="3995" y="2045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0" name="Rectangle 1078"/>
            <p:cNvSpPr>
              <a:spLocks noChangeArrowheads="1"/>
            </p:cNvSpPr>
            <p:nvPr/>
          </p:nvSpPr>
          <p:spPr bwMode="auto">
            <a:xfrm>
              <a:off x="3995" y="2045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1" name="Rectangle 1079"/>
            <p:cNvSpPr>
              <a:spLocks noChangeArrowheads="1"/>
            </p:cNvSpPr>
            <p:nvPr/>
          </p:nvSpPr>
          <p:spPr bwMode="auto">
            <a:xfrm>
              <a:off x="3996" y="2045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" name="Rectangle 1080"/>
            <p:cNvSpPr>
              <a:spLocks noChangeArrowheads="1"/>
            </p:cNvSpPr>
            <p:nvPr/>
          </p:nvSpPr>
          <p:spPr bwMode="auto">
            <a:xfrm>
              <a:off x="3997" y="2045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3" name="Rectangle 1081"/>
            <p:cNvSpPr>
              <a:spLocks noChangeArrowheads="1"/>
            </p:cNvSpPr>
            <p:nvPr/>
          </p:nvSpPr>
          <p:spPr bwMode="auto">
            <a:xfrm>
              <a:off x="3998" y="2045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4" name="Rectangle 1082"/>
            <p:cNvSpPr>
              <a:spLocks noChangeArrowheads="1"/>
            </p:cNvSpPr>
            <p:nvPr/>
          </p:nvSpPr>
          <p:spPr bwMode="auto">
            <a:xfrm>
              <a:off x="3999" y="2045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" name="Rectangle 1083"/>
            <p:cNvSpPr>
              <a:spLocks noChangeArrowheads="1"/>
            </p:cNvSpPr>
            <p:nvPr/>
          </p:nvSpPr>
          <p:spPr bwMode="auto">
            <a:xfrm>
              <a:off x="3999" y="2045"/>
              <a:ext cx="1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" name="Rectangle 1084"/>
            <p:cNvSpPr>
              <a:spLocks noChangeArrowheads="1"/>
            </p:cNvSpPr>
            <p:nvPr/>
          </p:nvSpPr>
          <p:spPr bwMode="auto">
            <a:xfrm>
              <a:off x="4001" y="2045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" name="Rectangle 1085"/>
            <p:cNvSpPr>
              <a:spLocks noChangeArrowheads="1"/>
            </p:cNvSpPr>
            <p:nvPr/>
          </p:nvSpPr>
          <p:spPr bwMode="auto">
            <a:xfrm>
              <a:off x="4001" y="2045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" name="Rectangle 1086"/>
            <p:cNvSpPr>
              <a:spLocks noChangeArrowheads="1"/>
            </p:cNvSpPr>
            <p:nvPr/>
          </p:nvSpPr>
          <p:spPr bwMode="auto">
            <a:xfrm>
              <a:off x="4002" y="2045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9" name="Rectangle 1087"/>
            <p:cNvSpPr>
              <a:spLocks noChangeArrowheads="1"/>
            </p:cNvSpPr>
            <p:nvPr/>
          </p:nvSpPr>
          <p:spPr bwMode="auto">
            <a:xfrm>
              <a:off x="4002" y="2045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0" name="Rectangle 1088"/>
            <p:cNvSpPr>
              <a:spLocks noChangeArrowheads="1"/>
            </p:cNvSpPr>
            <p:nvPr/>
          </p:nvSpPr>
          <p:spPr bwMode="auto">
            <a:xfrm>
              <a:off x="4003" y="2045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1" name="Rectangle 1089"/>
            <p:cNvSpPr>
              <a:spLocks noChangeArrowheads="1"/>
            </p:cNvSpPr>
            <p:nvPr/>
          </p:nvSpPr>
          <p:spPr bwMode="auto">
            <a:xfrm>
              <a:off x="4004" y="2045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2" name="Rectangle 1090"/>
            <p:cNvSpPr>
              <a:spLocks noChangeArrowheads="1"/>
            </p:cNvSpPr>
            <p:nvPr/>
          </p:nvSpPr>
          <p:spPr bwMode="auto">
            <a:xfrm>
              <a:off x="4004" y="2045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3" name="Rectangle 1091"/>
            <p:cNvSpPr>
              <a:spLocks noChangeArrowheads="1"/>
            </p:cNvSpPr>
            <p:nvPr/>
          </p:nvSpPr>
          <p:spPr bwMode="auto">
            <a:xfrm>
              <a:off x="4005" y="2045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4" name="Rectangle 1092"/>
            <p:cNvSpPr>
              <a:spLocks noChangeArrowheads="1"/>
            </p:cNvSpPr>
            <p:nvPr/>
          </p:nvSpPr>
          <p:spPr bwMode="auto">
            <a:xfrm>
              <a:off x="4006" y="2045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5" name="Rectangle 1093"/>
            <p:cNvSpPr>
              <a:spLocks noChangeArrowheads="1"/>
            </p:cNvSpPr>
            <p:nvPr/>
          </p:nvSpPr>
          <p:spPr bwMode="auto">
            <a:xfrm>
              <a:off x="4007" y="2045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" name="Rectangle 1094"/>
            <p:cNvSpPr>
              <a:spLocks noChangeArrowheads="1"/>
            </p:cNvSpPr>
            <p:nvPr/>
          </p:nvSpPr>
          <p:spPr bwMode="auto">
            <a:xfrm>
              <a:off x="4007" y="2045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" name="Rectangle 1095"/>
            <p:cNvSpPr>
              <a:spLocks noChangeArrowheads="1"/>
            </p:cNvSpPr>
            <p:nvPr/>
          </p:nvSpPr>
          <p:spPr bwMode="auto">
            <a:xfrm>
              <a:off x="4008" y="2045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" name="Rectangle 1096"/>
            <p:cNvSpPr>
              <a:spLocks noChangeArrowheads="1"/>
            </p:cNvSpPr>
            <p:nvPr/>
          </p:nvSpPr>
          <p:spPr bwMode="auto">
            <a:xfrm>
              <a:off x="4009" y="2045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9" name="Rectangle 1097"/>
            <p:cNvSpPr>
              <a:spLocks noChangeArrowheads="1"/>
            </p:cNvSpPr>
            <p:nvPr/>
          </p:nvSpPr>
          <p:spPr bwMode="auto">
            <a:xfrm>
              <a:off x="4010" y="2045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0" name="Rectangle 1098"/>
            <p:cNvSpPr>
              <a:spLocks noChangeArrowheads="1"/>
            </p:cNvSpPr>
            <p:nvPr/>
          </p:nvSpPr>
          <p:spPr bwMode="auto">
            <a:xfrm>
              <a:off x="4011" y="2045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1" name="Rectangle 1099"/>
            <p:cNvSpPr>
              <a:spLocks noChangeArrowheads="1"/>
            </p:cNvSpPr>
            <p:nvPr/>
          </p:nvSpPr>
          <p:spPr bwMode="auto">
            <a:xfrm>
              <a:off x="4011" y="2045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2" name="Rectangle 1100"/>
            <p:cNvSpPr>
              <a:spLocks noChangeArrowheads="1"/>
            </p:cNvSpPr>
            <p:nvPr/>
          </p:nvSpPr>
          <p:spPr bwMode="auto">
            <a:xfrm>
              <a:off x="4012" y="2045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3" name="Rectangle 1101"/>
            <p:cNvSpPr>
              <a:spLocks noChangeArrowheads="1"/>
            </p:cNvSpPr>
            <p:nvPr/>
          </p:nvSpPr>
          <p:spPr bwMode="auto">
            <a:xfrm>
              <a:off x="4013" y="2045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4" name="Rectangle 1102"/>
            <p:cNvSpPr>
              <a:spLocks noChangeArrowheads="1"/>
            </p:cNvSpPr>
            <p:nvPr/>
          </p:nvSpPr>
          <p:spPr bwMode="auto">
            <a:xfrm>
              <a:off x="4014" y="2045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5" name="Rectangle 1103"/>
            <p:cNvSpPr>
              <a:spLocks noChangeArrowheads="1"/>
            </p:cNvSpPr>
            <p:nvPr/>
          </p:nvSpPr>
          <p:spPr bwMode="auto">
            <a:xfrm>
              <a:off x="4014" y="2045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" name="Rectangle 1104"/>
            <p:cNvSpPr>
              <a:spLocks noChangeArrowheads="1"/>
            </p:cNvSpPr>
            <p:nvPr/>
          </p:nvSpPr>
          <p:spPr bwMode="auto">
            <a:xfrm>
              <a:off x="4015" y="2045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" name="Rectangle 1105"/>
            <p:cNvSpPr>
              <a:spLocks noChangeArrowheads="1"/>
            </p:cNvSpPr>
            <p:nvPr/>
          </p:nvSpPr>
          <p:spPr bwMode="auto">
            <a:xfrm>
              <a:off x="4016" y="2045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" name="Rectangle 1106"/>
            <p:cNvSpPr>
              <a:spLocks noChangeArrowheads="1"/>
            </p:cNvSpPr>
            <p:nvPr/>
          </p:nvSpPr>
          <p:spPr bwMode="auto">
            <a:xfrm>
              <a:off x="4016" y="2045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9" name="Rectangle 1107"/>
            <p:cNvSpPr>
              <a:spLocks noChangeArrowheads="1"/>
            </p:cNvSpPr>
            <p:nvPr/>
          </p:nvSpPr>
          <p:spPr bwMode="auto">
            <a:xfrm>
              <a:off x="4017" y="2045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" name="Rectangle 1108"/>
            <p:cNvSpPr>
              <a:spLocks noChangeArrowheads="1"/>
            </p:cNvSpPr>
            <p:nvPr/>
          </p:nvSpPr>
          <p:spPr bwMode="auto">
            <a:xfrm>
              <a:off x="4018" y="2045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1" name="Rectangle 1109"/>
            <p:cNvSpPr>
              <a:spLocks noChangeArrowheads="1"/>
            </p:cNvSpPr>
            <p:nvPr/>
          </p:nvSpPr>
          <p:spPr bwMode="auto">
            <a:xfrm>
              <a:off x="4018" y="2045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2" name="Rectangle 1110"/>
            <p:cNvSpPr>
              <a:spLocks noChangeArrowheads="1"/>
            </p:cNvSpPr>
            <p:nvPr/>
          </p:nvSpPr>
          <p:spPr bwMode="auto">
            <a:xfrm>
              <a:off x="4019" y="2045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3" name="Rectangle 1111"/>
            <p:cNvSpPr>
              <a:spLocks noChangeArrowheads="1"/>
            </p:cNvSpPr>
            <p:nvPr/>
          </p:nvSpPr>
          <p:spPr bwMode="auto">
            <a:xfrm>
              <a:off x="4020" y="2045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4" name="Rectangle 1112"/>
            <p:cNvSpPr>
              <a:spLocks noChangeArrowheads="1"/>
            </p:cNvSpPr>
            <p:nvPr/>
          </p:nvSpPr>
          <p:spPr bwMode="auto">
            <a:xfrm>
              <a:off x="4021" y="2045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5" name="Rectangle 1113"/>
            <p:cNvSpPr>
              <a:spLocks noChangeArrowheads="1"/>
            </p:cNvSpPr>
            <p:nvPr/>
          </p:nvSpPr>
          <p:spPr bwMode="auto">
            <a:xfrm>
              <a:off x="4021" y="2045"/>
              <a:ext cx="1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" name="Rectangle 1114"/>
            <p:cNvSpPr>
              <a:spLocks noChangeArrowheads="1"/>
            </p:cNvSpPr>
            <p:nvPr/>
          </p:nvSpPr>
          <p:spPr bwMode="auto">
            <a:xfrm>
              <a:off x="4023" y="2045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" name="Rectangle 1115"/>
            <p:cNvSpPr>
              <a:spLocks noChangeArrowheads="1"/>
            </p:cNvSpPr>
            <p:nvPr/>
          </p:nvSpPr>
          <p:spPr bwMode="auto">
            <a:xfrm>
              <a:off x="4023" y="2045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" name="Rectangle 1116"/>
            <p:cNvSpPr>
              <a:spLocks noChangeArrowheads="1"/>
            </p:cNvSpPr>
            <p:nvPr/>
          </p:nvSpPr>
          <p:spPr bwMode="auto">
            <a:xfrm>
              <a:off x="4024" y="2045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" name="Rectangle 1117"/>
            <p:cNvSpPr>
              <a:spLocks noChangeArrowheads="1"/>
            </p:cNvSpPr>
            <p:nvPr/>
          </p:nvSpPr>
          <p:spPr bwMode="auto">
            <a:xfrm>
              <a:off x="4025" y="2045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" name="Rectangle 1118"/>
            <p:cNvSpPr>
              <a:spLocks noChangeArrowheads="1"/>
            </p:cNvSpPr>
            <p:nvPr/>
          </p:nvSpPr>
          <p:spPr bwMode="auto">
            <a:xfrm>
              <a:off x="4026" y="2045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" name="Rectangle 1119"/>
            <p:cNvSpPr>
              <a:spLocks noChangeArrowheads="1"/>
            </p:cNvSpPr>
            <p:nvPr/>
          </p:nvSpPr>
          <p:spPr bwMode="auto">
            <a:xfrm>
              <a:off x="4026" y="2045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" name="Rectangle 1120"/>
            <p:cNvSpPr>
              <a:spLocks noChangeArrowheads="1"/>
            </p:cNvSpPr>
            <p:nvPr/>
          </p:nvSpPr>
          <p:spPr bwMode="auto">
            <a:xfrm>
              <a:off x="4027" y="2045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" name="Rectangle 1121"/>
            <p:cNvSpPr>
              <a:spLocks noChangeArrowheads="1"/>
            </p:cNvSpPr>
            <p:nvPr/>
          </p:nvSpPr>
          <p:spPr bwMode="auto">
            <a:xfrm>
              <a:off x="4028" y="2045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" name="Rectangle 1122"/>
            <p:cNvSpPr>
              <a:spLocks noChangeArrowheads="1"/>
            </p:cNvSpPr>
            <p:nvPr/>
          </p:nvSpPr>
          <p:spPr bwMode="auto">
            <a:xfrm>
              <a:off x="4028" y="2045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" name="Rectangle 1123"/>
            <p:cNvSpPr>
              <a:spLocks noChangeArrowheads="1"/>
            </p:cNvSpPr>
            <p:nvPr/>
          </p:nvSpPr>
          <p:spPr bwMode="auto">
            <a:xfrm>
              <a:off x="4029" y="2045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" name="Rectangle 1124"/>
            <p:cNvSpPr>
              <a:spLocks noChangeArrowheads="1"/>
            </p:cNvSpPr>
            <p:nvPr/>
          </p:nvSpPr>
          <p:spPr bwMode="auto">
            <a:xfrm>
              <a:off x="4030" y="2045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" name="Rectangle 1125"/>
            <p:cNvSpPr>
              <a:spLocks noChangeArrowheads="1"/>
            </p:cNvSpPr>
            <p:nvPr/>
          </p:nvSpPr>
          <p:spPr bwMode="auto">
            <a:xfrm>
              <a:off x="4031" y="2045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" name="Rectangle 1126"/>
            <p:cNvSpPr>
              <a:spLocks noChangeArrowheads="1"/>
            </p:cNvSpPr>
            <p:nvPr/>
          </p:nvSpPr>
          <p:spPr bwMode="auto">
            <a:xfrm>
              <a:off x="4031" y="2045"/>
              <a:ext cx="1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9" name="Rectangle 1127"/>
            <p:cNvSpPr>
              <a:spLocks noChangeArrowheads="1"/>
            </p:cNvSpPr>
            <p:nvPr/>
          </p:nvSpPr>
          <p:spPr bwMode="auto">
            <a:xfrm>
              <a:off x="4033" y="2045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0" name="Rectangle 1128"/>
            <p:cNvSpPr>
              <a:spLocks noChangeArrowheads="1"/>
            </p:cNvSpPr>
            <p:nvPr/>
          </p:nvSpPr>
          <p:spPr bwMode="auto">
            <a:xfrm>
              <a:off x="4033" y="2045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" name="Rectangle 1129"/>
            <p:cNvSpPr>
              <a:spLocks noChangeArrowheads="1"/>
            </p:cNvSpPr>
            <p:nvPr/>
          </p:nvSpPr>
          <p:spPr bwMode="auto">
            <a:xfrm>
              <a:off x="4034" y="2045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2" name="Rectangle 1130"/>
            <p:cNvSpPr>
              <a:spLocks noChangeArrowheads="1"/>
            </p:cNvSpPr>
            <p:nvPr/>
          </p:nvSpPr>
          <p:spPr bwMode="auto">
            <a:xfrm>
              <a:off x="4035" y="2045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3" name="Rectangle 1131"/>
            <p:cNvSpPr>
              <a:spLocks noChangeArrowheads="1"/>
            </p:cNvSpPr>
            <p:nvPr/>
          </p:nvSpPr>
          <p:spPr bwMode="auto">
            <a:xfrm>
              <a:off x="4035" y="2045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4" name="Rectangle 1132"/>
            <p:cNvSpPr>
              <a:spLocks noChangeArrowheads="1"/>
            </p:cNvSpPr>
            <p:nvPr/>
          </p:nvSpPr>
          <p:spPr bwMode="auto">
            <a:xfrm>
              <a:off x="3969" y="2046"/>
              <a:ext cx="66" cy="30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" name="Rectangle 1133"/>
            <p:cNvSpPr>
              <a:spLocks noChangeArrowheads="1"/>
            </p:cNvSpPr>
            <p:nvPr/>
          </p:nvSpPr>
          <p:spPr bwMode="auto">
            <a:xfrm>
              <a:off x="3839" y="2045"/>
              <a:ext cx="2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" name="Rectangle 1134"/>
            <p:cNvSpPr>
              <a:spLocks noChangeArrowheads="1"/>
            </p:cNvSpPr>
            <p:nvPr/>
          </p:nvSpPr>
          <p:spPr bwMode="auto">
            <a:xfrm>
              <a:off x="3842" y="2045"/>
              <a:ext cx="1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" name="Rectangle 1135"/>
            <p:cNvSpPr>
              <a:spLocks noChangeArrowheads="1"/>
            </p:cNvSpPr>
            <p:nvPr/>
          </p:nvSpPr>
          <p:spPr bwMode="auto">
            <a:xfrm>
              <a:off x="3844" y="2045"/>
              <a:ext cx="2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" name="Rectangle 1136"/>
            <p:cNvSpPr>
              <a:spLocks noChangeArrowheads="1"/>
            </p:cNvSpPr>
            <p:nvPr/>
          </p:nvSpPr>
          <p:spPr bwMode="auto">
            <a:xfrm>
              <a:off x="3847" y="2045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9" name="Rectangle 1137"/>
            <p:cNvSpPr>
              <a:spLocks noChangeArrowheads="1"/>
            </p:cNvSpPr>
            <p:nvPr/>
          </p:nvSpPr>
          <p:spPr bwMode="auto">
            <a:xfrm>
              <a:off x="3850" y="2045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" name="Rectangle 1138"/>
            <p:cNvSpPr>
              <a:spLocks noChangeArrowheads="1"/>
            </p:cNvSpPr>
            <p:nvPr/>
          </p:nvSpPr>
          <p:spPr bwMode="auto">
            <a:xfrm>
              <a:off x="3853" y="2045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" name="Rectangle 1139"/>
            <p:cNvSpPr>
              <a:spLocks noChangeArrowheads="1"/>
            </p:cNvSpPr>
            <p:nvPr/>
          </p:nvSpPr>
          <p:spPr bwMode="auto">
            <a:xfrm>
              <a:off x="3856" y="2045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2" name="Rectangle 1140"/>
            <p:cNvSpPr>
              <a:spLocks noChangeArrowheads="1"/>
            </p:cNvSpPr>
            <p:nvPr/>
          </p:nvSpPr>
          <p:spPr bwMode="auto">
            <a:xfrm>
              <a:off x="3859" y="2045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3" name="Rectangle 1141"/>
            <p:cNvSpPr>
              <a:spLocks noChangeArrowheads="1"/>
            </p:cNvSpPr>
            <p:nvPr/>
          </p:nvSpPr>
          <p:spPr bwMode="auto">
            <a:xfrm>
              <a:off x="3862" y="2045"/>
              <a:ext cx="1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4" name="Rectangle 1142"/>
            <p:cNvSpPr>
              <a:spLocks noChangeArrowheads="1"/>
            </p:cNvSpPr>
            <p:nvPr/>
          </p:nvSpPr>
          <p:spPr bwMode="auto">
            <a:xfrm>
              <a:off x="3864" y="2045"/>
              <a:ext cx="2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5" name="Rectangle 1143"/>
            <p:cNvSpPr>
              <a:spLocks noChangeArrowheads="1"/>
            </p:cNvSpPr>
            <p:nvPr/>
          </p:nvSpPr>
          <p:spPr bwMode="auto">
            <a:xfrm>
              <a:off x="3867" y="2045"/>
              <a:ext cx="3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6" name="Rectangle 1144"/>
            <p:cNvSpPr>
              <a:spLocks noChangeArrowheads="1"/>
            </p:cNvSpPr>
            <p:nvPr/>
          </p:nvSpPr>
          <p:spPr bwMode="auto">
            <a:xfrm>
              <a:off x="3871" y="2045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" name="Rectangle 1145"/>
            <p:cNvSpPr>
              <a:spLocks noChangeArrowheads="1"/>
            </p:cNvSpPr>
            <p:nvPr/>
          </p:nvSpPr>
          <p:spPr bwMode="auto">
            <a:xfrm>
              <a:off x="3874" y="2045"/>
              <a:ext cx="1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" name="Rectangle 1146"/>
            <p:cNvSpPr>
              <a:spLocks noChangeArrowheads="1"/>
            </p:cNvSpPr>
            <p:nvPr/>
          </p:nvSpPr>
          <p:spPr bwMode="auto">
            <a:xfrm>
              <a:off x="3876" y="2045"/>
              <a:ext cx="2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" name="Rectangle 1147"/>
            <p:cNvSpPr>
              <a:spLocks noChangeArrowheads="1"/>
            </p:cNvSpPr>
            <p:nvPr/>
          </p:nvSpPr>
          <p:spPr bwMode="auto">
            <a:xfrm>
              <a:off x="3879" y="2045"/>
              <a:ext cx="2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0" name="Rectangle 1148"/>
            <p:cNvSpPr>
              <a:spLocks noChangeArrowheads="1"/>
            </p:cNvSpPr>
            <p:nvPr/>
          </p:nvSpPr>
          <p:spPr bwMode="auto">
            <a:xfrm>
              <a:off x="3882" y="2045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" name="Rectangle 1149"/>
            <p:cNvSpPr>
              <a:spLocks noChangeArrowheads="1"/>
            </p:cNvSpPr>
            <p:nvPr/>
          </p:nvSpPr>
          <p:spPr bwMode="auto">
            <a:xfrm>
              <a:off x="3884" y="2045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2" name="Rectangle 1150"/>
            <p:cNvSpPr>
              <a:spLocks noChangeArrowheads="1"/>
            </p:cNvSpPr>
            <p:nvPr/>
          </p:nvSpPr>
          <p:spPr bwMode="auto">
            <a:xfrm>
              <a:off x="3887" y="2045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3" name="Rectangle 1151"/>
            <p:cNvSpPr>
              <a:spLocks noChangeArrowheads="1"/>
            </p:cNvSpPr>
            <p:nvPr/>
          </p:nvSpPr>
          <p:spPr bwMode="auto">
            <a:xfrm>
              <a:off x="3890" y="2045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4" name="Rectangle 1152"/>
            <p:cNvSpPr>
              <a:spLocks noChangeArrowheads="1"/>
            </p:cNvSpPr>
            <p:nvPr/>
          </p:nvSpPr>
          <p:spPr bwMode="auto">
            <a:xfrm>
              <a:off x="3893" y="2045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5" name="Rectangle 1153"/>
            <p:cNvSpPr>
              <a:spLocks noChangeArrowheads="1"/>
            </p:cNvSpPr>
            <p:nvPr/>
          </p:nvSpPr>
          <p:spPr bwMode="auto">
            <a:xfrm>
              <a:off x="3896" y="2045"/>
              <a:ext cx="3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" name="Rectangle 1154"/>
            <p:cNvSpPr>
              <a:spLocks noChangeArrowheads="1"/>
            </p:cNvSpPr>
            <p:nvPr/>
          </p:nvSpPr>
          <p:spPr bwMode="auto">
            <a:xfrm>
              <a:off x="3900" y="2045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" name="Rectangle 1155"/>
            <p:cNvSpPr>
              <a:spLocks noChangeArrowheads="1"/>
            </p:cNvSpPr>
            <p:nvPr/>
          </p:nvSpPr>
          <p:spPr bwMode="auto">
            <a:xfrm>
              <a:off x="3902" y="2045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8" name="Rectangle 1156"/>
            <p:cNvSpPr>
              <a:spLocks noChangeArrowheads="1"/>
            </p:cNvSpPr>
            <p:nvPr/>
          </p:nvSpPr>
          <p:spPr bwMode="auto">
            <a:xfrm>
              <a:off x="3905" y="2045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9" name="Rectangle 1157"/>
            <p:cNvSpPr>
              <a:spLocks noChangeArrowheads="1"/>
            </p:cNvSpPr>
            <p:nvPr/>
          </p:nvSpPr>
          <p:spPr bwMode="auto">
            <a:xfrm>
              <a:off x="3908" y="2045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0" name="Rectangle 1158"/>
            <p:cNvSpPr>
              <a:spLocks noChangeArrowheads="1"/>
            </p:cNvSpPr>
            <p:nvPr/>
          </p:nvSpPr>
          <p:spPr bwMode="auto">
            <a:xfrm>
              <a:off x="3910" y="2045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1" name="Rectangle 1159"/>
            <p:cNvSpPr>
              <a:spLocks noChangeArrowheads="1"/>
            </p:cNvSpPr>
            <p:nvPr/>
          </p:nvSpPr>
          <p:spPr bwMode="auto">
            <a:xfrm>
              <a:off x="3913" y="2045"/>
              <a:ext cx="3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2" name="Rectangle 1160"/>
            <p:cNvSpPr>
              <a:spLocks noChangeArrowheads="1"/>
            </p:cNvSpPr>
            <p:nvPr/>
          </p:nvSpPr>
          <p:spPr bwMode="auto">
            <a:xfrm>
              <a:off x="3917" y="2045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3" name="Rectangle 1161"/>
            <p:cNvSpPr>
              <a:spLocks noChangeArrowheads="1"/>
            </p:cNvSpPr>
            <p:nvPr/>
          </p:nvSpPr>
          <p:spPr bwMode="auto">
            <a:xfrm>
              <a:off x="3920" y="2045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4" name="Rectangle 1162"/>
            <p:cNvSpPr>
              <a:spLocks noChangeArrowheads="1"/>
            </p:cNvSpPr>
            <p:nvPr/>
          </p:nvSpPr>
          <p:spPr bwMode="auto">
            <a:xfrm>
              <a:off x="3922" y="2045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5" name="Rectangle 1163"/>
            <p:cNvSpPr>
              <a:spLocks noChangeArrowheads="1"/>
            </p:cNvSpPr>
            <p:nvPr/>
          </p:nvSpPr>
          <p:spPr bwMode="auto">
            <a:xfrm>
              <a:off x="3925" y="2045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6" name="Rectangle 1164"/>
            <p:cNvSpPr>
              <a:spLocks noChangeArrowheads="1"/>
            </p:cNvSpPr>
            <p:nvPr/>
          </p:nvSpPr>
          <p:spPr bwMode="auto">
            <a:xfrm>
              <a:off x="3928" y="2045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" name="Rectangle 1165"/>
            <p:cNvSpPr>
              <a:spLocks noChangeArrowheads="1"/>
            </p:cNvSpPr>
            <p:nvPr/>
          </p:nvSpPr>
          <p:spPr bwMode="auto">
            <a:xfrm>
              <a:off x="3931" y="2045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" name="Rectangle 1166"/>
            <p:cNvSpPr>
              <a:spLocks noChangeArrowheads="1"/>
            </p:cNvSpPr>
            <p:nvPr/>
          </p:nvSpPr>
          <p:spPr bwMode="auto">
            <a:xfrm>
              <a:off x="3934" y="2045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9" name="Rectangle 1167"/>
            <p:cNvSpPr>
              <a:spLocks noChangeArrowheads="1"/>
            </p:cNvSpPr>
            <p:nvPr/>
          </p:nvSpPr>
          <p:spPr bwMode="auto">
            <a:xfrm>
              <a:off x="3937" y="2045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0" name="Rectangle 1168"/>
            <p:cNvSpPr>
              <a:spLocks noChangeArrowheads="1"/>
            </p:cNvSpPr>
            <p:nvPr/>
          </p:nvSpPr>
          <p:spPr bwMode="auto">
            <a:xfrm>
              <a:off x="3940" y="2045"/>
              <a:ext cx="1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1" name="Rectangle 1169"/>
            <p:cNvSpPr>
              <a:spLocks noChangeArrowheads="1"/>
            </p:cNvSpPr>
            <p:nvPr/>
          </p:nvSpPr>
          <p:spPr bwMode="auto">
            <a:xfrm>
              <a:off x="3942" y="2045"/>
              <a:ext cx="3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2" name="Rectangle 1170"/>
            <p:cNvSpPr>
              <a:spLocks noChangeArrowheads="1"/>
            </p:cNvSpPr>
            <p:nvPr/>
          </p:nvSpPr>
          <p:spPr bwMode="auto">
            <a:xfrm>
              <a:off x="3946" y="2045"/>
              <a:ext cx="1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" name="Rectangle 1171"/>
            <p:cNvSpPr>
              <a:spLocks noChangeArrowheads="1"/>
            </p:cNvSpPr>
            <p:nvPr/>
          </p:nvSpPr>
          <p:spPr bwMode="auto">
            <a:xfrm>
              <a:off x="3948" y="2045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4" name="Rectangle 1172"/>
            <p:cNvSpPr>
              <a:spLocks noChangeArrowheads="1"/>
            </p:cNvSpPr>
            <p:nvPr/>
          </p:nvSpPr>
          <p:spPr bwMode="auto">
            <a:xfrm>
              <a:off x="3951" y="2045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5" name="Rectangle 1173"/>
            <p:cNvSpPr>
              <a:spLocks noChangeArrowheads="1"/>
            </p:cNvSpPr>
            <p:nvPr/>
          </p:nvSpPr>
          <p:spPr bwMode="auto">
            <a:xfrm>
              <a:off x="3954" y="2045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6" name="Rectangle 1174"/>
            <p:cNvSpPr>
              <a:spLocks noChangeArrowheads="1"/>
            </p:cNvSpPr>
            <p:nvPr/>
          </p:nvSpPr>
          <p:spPr bwMode="auto">
            <a:xfrm>
              <a:off x="3957" y="2045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7" name="Rectangle 1175"/>
            <p:cNvSpPr>
              <a:spLocks noChangeArrowheads="1"/>
            </p:cNvSpPr>
            <p:nvPr/>
          </p:nvSpPr>
          <p:spPr bwMode="auto">
            <a:xfrm>
              <a:off x="3960" y="2045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" name="Rectangle 1176"/>
            <p:cNvSpPr>
              <a:spLocks noChangeArrowheads="1"/>
            </p:cNvSpPr>
            <p:nvPr/>
          </p:nvSpPr>
          <p:spPr bwMode="auto">
            <a:xfrm>
              <a:off x="3963" y="2045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9" name="Rectangle 1177"/>
            <p:cNvSpPr>
              <a:spLocks noChangeArrowheads="1"/>
            </p:cNvSpPr>
            <p:nvPr/>
          </p:nvSpPr>
          <p:spPr bwMode="auto">
            <a:xfrm>
              <a:off x="3966" y="2045"/>
              <a:ext cx="1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0" name="Rectangle 1178"/>
            <p:cNvSpPr>
              <a:spLocks noChangeArrowheads="1"/>
            </p:cNvSpPr>
            <p:nvPr/>
          </p:nvSpPr>
          <p:spPr bwMode="auto">
            <a:xfrm>
              <a:off x="3968" y="2045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1" name="Rectangle 1179"/>
            <p:cNvSpPr>
              <a:spLocks noChangeArrowheads="1"/>
            </p:cNvSpPr>
            <p:nvPr/>
          </p:nvSpPr>
          <p:spPr bwMode="auto">
            <a:xfrm>
              <a:off x="3839" y="2046"/>
              <a:ext cx="129" cy="306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2" name="Rectangle 1180"/>
            <p:cNvSpPr>
              <a:spLocks noChangeArrowheads="1"/>
            </p:cNvSpPr>
            <p:nvPr/>
          </p:nvSpPr>
          <p:spPr bwMode="auto">
            <a:xfrm>
              <a:off x="3805" y="2060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3" name="Rectangle 1181"/>
            <p:cNvSpPr>
              <a:spLocks noChangeArrowheads="1"/>
            </p:cNvSpPr>
            <p:nvPr/>
          </p:nvSpPr>
          <p:spPr bwMode="auto">
            <a:xfrm>
              <a:off x="3806" y="2060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4" name="Rectangle 1182"/>
            <p:cNvSpPr>
              <a:spLocks noChangeArrowheads="1"/>
            </p:cNvSpPr>
            <p:nvPr/>
          </p:nvSpPr>
          <p:spPr bwMode="auto">
            <a:xfrm>
              <a:off x="3806" y="2060"/>
              <a:ext cx="0" cy="283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5" name="Rectangle 1183"/>
            <p:cNvSpPr>
              <a:spLocks noChangeArrowheads="1"/>
            </p:cNvSpPr>
            <p:nvPr/>
          </p:nvSpPr>
          <p:spPr bwMode="auto">
            <a:xfrm>
              <a:off x="3807" y="2060"/>
              <a:ext cx="0" cy="283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" name="Rectangle 1184"/>
            <p:cNvSpPr>
              <a:spLocks noChangeArrowheads="1"/>
            </p:cNvSpPr>
            <p:nvPr/>
          </p:nvSpPr>
          <p:spPr bwMode="auto">
            <a:xfrm>
              <a:off x="3807" y="2060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7" name="Rectangle 1185"/>
            <p:cNvSpPr>
              <a:spLocks noChangeArrowheads="1"/>
            </p:cNvSpPr>
            <p:nvPr/>
          </p:nvSpPr>
          <p:spPr bwMode="auto">
            <a:xfrm>
              <a:off x="3808" y="2060"/>
              <a:ext cx="0" cy="28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" name="Rectangle 1186"/>
            <p:cNvSpPr>
              <a:spLocks noChangeArrowheads="1"/>
            </p:cNvSpPr>
            <p:nvPr/>
          </p:nvSpPr>
          <p:spPr bwMode="auto">
            <a:xfrm>
              <a:off x="3809" y="2060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9" name="Rectangle 1187"/>
            <p:cNvSpPr>
              <a:spLocks noChangeArrowheads="1"/>
            </p:cNvSpPr>
            <p:nvPr/>
          </p:nvSpPr>
          <p:spPr bwMode="auto">
            <a:xfrm>
              <a:off x="3809" y="2060"/>
              <a:ext cx="0" cy="283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0" name="Rectangle 1188"/>
            <p:cNvSpPr>
              <a:spLocks noChangeArrowheads="1"/>
            </p:cNvSpPr>
            <p:nvPr/>
          </p:nvSpPr>
          <p:spPr bwMode="auto">
            <a:xfrm>
              <a:off x="3810" y="2060"/>
              <a:ext cx="0" cy="28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1" name="Rectangle 1189"/>
            <p:cNvSpPr>
              <a:spLocks noChangeArrowheads="1"/>
            </p:cNvSpPr>
            <p:nvPr/>
          </p:nvSpPr>
          <p:spPr bwMode="auto">
            <a:xfrm>
              <a:off x="3811" y="2060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2" name="Rectangle 1190"/>
            <p:cNvSpPr>
              <a:spLocks noChangeArrowheads="1"/>
            </p:cNvSpPr>
            <p:nvPr/>
          </p:nvSpPr>
          <p:spPr bwMode="auto">
            <a:xfrm>
              <a:off x="3811" y="2060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3" name="Rectangle 1191"/>
            <p:cNvSpPr>
              <a:spLocks noChangeArrowheads="1"/>
            </p:cNvSpPr>
            <p:nvPr/>
          </p:nvSpPr>
          <p:spPr bwMode="auto">
            <a:xfrm>
              <a:off x="3812" y="2060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4" name="Rectangle 1192"/>
            <p:cNvSpPr>
              <a:spLocks noChangeArrowheads="1"/>
            </p:cNvSpPr>
            <p:nvPr/>
          </p:nvSpPr>
          <p:spPr bwMode="auto">
            <a:xfrm>
              <a:off x="3812" y="2060"/>
              <a:ext cx="0" cy="283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5" name="Rectangle 1193"/>
            <p:cNvSpPr>
              <a:spLocks noChangeArrowheads="1"/>
            </p:cNvSpPr>
            <p:nvPr/>
          </p:nvSpPr>
          <p:spPr bwMode="auto">
            <a:xfrm>
              <a:off x="3813" y="2060"/>
              <a:ext cx="0" cy="283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6" name="Rectangle 1194"/>
            <p:cNvSpPr>
              <a:spLocks noChangeArrowheads="1"/>
            </p:cNvSpPr>
            <p:nvPr/>
          </p:nvSpPr>
          <p:spPr bwMode="auto">
            <a:xfrm>
              <a:off x="3814" y="2060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7" name="Rectangle 1195"/>
            <p:cNvSpPr>
              <a:spLocks noChangeArrowheads="1"/>
            </p:cNvSpPr>
            <p:nvPr/>
          </p:nvSpPr>
          <p:spPr bwMode="auto">
            <a:xfrm>
              <a:off x="3814" y="2060"/>
              <a:ext cx="0" cy="28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" name="Rectangle 1196"/>
            <p:cNvSpPr>
              <a:spLocks noChangeArrowheads="1"/>
            </p:cNvSpPr>
            <p:nvPr/>
          </p:nvSpPr>
          <p:spPr bwMode="auto">
            <a:xfrm>
              <a:off x="3815" y="2060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9" name="Rectangle 1197"/>
            <p:cNvSpPr>
              <a:spLocks noChangeArrowheads="1"/>
            </p:cNvSpPr>
            <p:nvPr/>
          </p:nvSpPr>
          <p:spPr bwMode="auto">
            <a:xfrm>
              <a:off x="3816" y="2060"/>
              <a:ext cx="0" cy="283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" name="Rectangle 1198"/>
            <p:cNvSpPr>
              <a:spLocks noChangeArrowheads="1"/>
            </p:cNvSpPr>
            <p:nvPr/>
          </p:nvSpPr>
          <p:spPr bwMode="auto">
            <a:xfrm>
              <a:off x="3816" y="2060"/>
              <a:ext cx="0" cy="283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1" name="Rectangle 1199"/>
            <p:cNvSpPr>
              <a:spLocks noChangeArrowheads="1"/>
            </p:cNvSpPr>
            <p:nvPr/>
          </p:nvSpPr>
          <p:spPr bwMode="auto">
            <a:xfrm>
              <a:off x="3817" y="2060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" name="Rectangle 1200"/>
            <p:cNvSpPr>
              <a:spLocks noChangeArrowheads="1"/>
            </p:cNvSpPr>
            <p:nvPr/>
          </p:nvSpPr>
          <p:spPr bwMode="auto">
            <a:xfrm>
              <a:off x="3818" y="2060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3" name="Rectangle 1201"/>
            <p:cNvSpPr>
              <a:spLocks noChangeArrowheads="1"/>
            </p:cNvSpPr>
            <p:nvPr/>
          </p:nvSpPr>
          <p:spPr bwMode="auto">
            <a:xfrm>
              <a:off x="3818" y="2060"/>
              <a:ext cx="0" cy="283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" name="Rectangle 1202"/>
            <p:cNvSpPr>
              <a:spLocks noChangeArrowheads="1"/>
            </p:cNvSpPr>
            <p:nvPr/>
          </p:nvSpPr>
          <p:spPr bwMode="auto">
            <a:xfrm>
              <a:off x="3819" y="2060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5" name="Rectangle 1203"/>
            <p:cNvSpPr>
              <a:spLocks noChangeArrowheads="1"/>
            </p:cNvSpPr>
            <p:nvPr/>
          </p:nvSpPr>
          <p:spPr bwMode="auto">
            <a:xfrm>
              <a:off x="3819" y="2060"/>
              <a:ext cx="0" cy="283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" name="Rectangle 1204"/>
            <p:cNvSpPr>
              <a:spLocks noChangeArrowheads="1"/>
            </p:cNvSpPr>
            <p:nvPr/>
          </p:nvSpPr>
          <p:spPr bwMode="auto">
            <a:xfrm>
              <a:off x="3820" y="2060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7" name="Rectangle 1205"/>
            <p:cNvSpPr>
              <a:spLocks noChangeArrowheads="1"/>
            </p:cNvSpPr>
            <p:nvPr/>
          </p:nvSpPr>
          <p:spPr bwMode="auto">
            <a:xfrm>
              <a:off x="3821" y="2060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" name="Rectangle 1206"/>
            <p:cNvSpPr>
              <a:spLocks noChangeArrowheads="1"/>
            </p:cNvSpPr>
            <p:nvPr/>
          </p:nvSpPr>
          <p:spPr bwMode="auto">
            <a:xfrm>
              <a:off x="3821" y="2060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" name="Rectangle 1207"/>
            <p:cNvSpPr>
              <a:spLocks noChangeArrowheads="1"/>
            </p:cNvSpPr>
            <p:nvPr/>
          </p:nvSpPr>
          <p:spPr bwMode="auto">
            <a:xfrm>
              <a:off x="3822" y="2060"/>
              <a:ext cx="0" cy="28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0" name="Rectangle 1208"/>
            <p:cNvSpPr>
              <a:spLocks noChangeArrowheads="1"/>
            </p:cNvSpPr>
            <p:nvPr/>
          </p:nvSpPr>
          <p:spPr bwMode="auto">
            <a:xfrm>
              <a:off x="3823" y="2060"/>
              <a:ext cx="0" cy="28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1" name="Group 1209"/>
          <p:cNvGrpSpPr>
            <a:grpSpLocks/>
          </p:cNvGrpSpPr>
          <p:nvPr/>
        </p:nvGrpSpPr>
        <p:grpSpPr bwMode="auto">
          <a:xfrm>
            <a:off x="6350445" y="3216277"/>
            <a:ext cx="501650" cy="1419225"/>
            <a:chOff x="3806" y="2026"/>
            <a:chExt cx="316" cy="894"/>
          </a:xfrm>
        </p:grpSpPr>
        <p:sp>
          <p:nvSpPr>
            <p:cNvPr id="1222" name="Rectangle 1210"/>
            <p:cNvSpPr>
              <a:spLocks noChangeArrowheads="1"/>
            </p:cNvSpPr>
            <p:nvPr/>
          </p:nvSpPr>
          <p:spPr bwMode="auto">
            <a:xfrm>
              <a:off x="3823" y="2060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3" name="Rectangle 1211"/>
            <p:cNvSpPr>
              <a:spLocks noChangeArrowheads="1"/>
            </p:cNvSpPr>
            <p:nvPr/>
          </p:nvSpPr>
          <p:spPr bwMode="auto">
            <a:xfrm>
              <a:off x="3824" y="2060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" name="Rectangle 1212"/>
            <p:cNvSpPr>
              <a:spLocks noChangeArrowheads="1"/>
            </p:cNvSpPr>
            <p:nvPr/>
          </p:nvSpPr>
          <p:spPr bwMode="auto">
            <a:xfrm>
              <a:off x="3824" y="2060"/>
              <a:ext cx="0" cy="28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5" name="Rectangle 1213"/>
            <p:cNvSpPr>
              <a:spLocks noChangeArrowheads="1"/>
            </p:cNvSpPr>
            <p:nvPr/>
          </p:nvSpPr>
          <p:spPr bwMode="auto">
            <a:xfrm>
              <a:off x="3825" y="2060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6" name="Rectangle 1214"/>
            <p:cNvSpPr>
              <a:spLocks noChangeArrowheads="1"/>
            </p:cNvSpPr>
            <p:nvPr/>
          </p:nvSpPr>
          <p:spPr bwMode="auto">
            <a:xfrm>
              <a:off x="3826" y="2060"/>
              <a:ext cx="0" cy="28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7" name="Rectangle 1215"/>
            <p:cNvSpPr>
              <a:spLocks noChangeArrowheads="1"/>
            </p:cNvSpPr>
            <p:nvPr/>
          </p:nvSpPr>
          <p:spPr bwMode="auto">
            <a:xfrm>
              <a:off x="3826" y="2060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" name="Rectangle 1216"/>
            <p:cNvSpPr>
              <a:spLocks noChangeArrowheads="1"/>
            </p:cNvSpPr>
            <p:nvPr/>
          </p:nvSpPr>
          <p:spPr bwMode="auto">
            <a:xfrm>
              <a:off x="3827" y="2060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" name="Rectangle 1217"/>
            <p:cNvSpPr>
              <a:spLocks noChangeArrowheads="1"/>
            </p:cNvSpPr>
            <p:nvPr/>
          </p:nvSpPr>
          <p:spPr bwMode="auto">
            <a:xfrm>
              <a:off x="3828" y="2060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" name="Rectangle 1218"/>
            <p:cNvSpPr>
              <a:spLocks noChangeArrowheads="1"/>
            </p:cNvSpPr>
            <p:nvPr/>
          </p:nvSpPr>
          <p:spPr bwMode="auto">
            <a:xfrm>
              <a:off x="3828" y="2060"/>
              <a:ext cx="0" cy="28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" name="Rectangle 1219"/>
            <p:cNvSpPr>
              <a:spLocks noChangeArrowheads="1"/>
            </p:cNvSpPr>
            <p:nvPr/>
          </p:nvSpPr>
          <p:spPr bwMode="auto">
            <a:xfrm>
              <a:off x="3829" y="2060"/>
              <a:ext cx="0" cy="28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" name="Rectangle 1220"/>
            <p:cNvSpPr>
              <a:spLocks noChangeArrowheads="1"/>
            </p:cNvSpPr>
            <p:nvPr/>
          </p:nvSpPr>
          <p:spPr bwMode="auto">
            <a:xfrm>
              <a:off x="3830" y="2060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" name="Rectangle 1221"/>
            <p:cNvSpPr>
              <a:spLocks noChangeArrowheads="1"/>
            </p:cNvSpPr>
            <p:nvPr/>
          </p:nvSpPr>
          <p:spPr bwMode="auto">
            <a:xfrm>
              <a:off x="3830" y="2060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" name="Rectangle 1222"/>
            <p:cNvSpPr>
              <a:spLocks noChangeArrowheads="1"/>
            </p:cNvSpPr>
            <p:nvPr/>
          </p:nvSpPr>
          <p:spPr bwMode="auto">
            <a:xfrm>
              <a:off x="3831" y="2060"/>
              <a:ext cx="0" cy="28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" name="Rectangle 1223"/>
            <p:cNvSpPr>
              <a:spLocks noChangeArrowheads="1"/>
            </p:cNvSpPr>
            <p:nvPr/>
          </p:nvSpPr>
          <p:spPr bwMode="auto">
            <a:xfrm>
              <a:off x="3831" y="2060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" name="Rectangle 1224"/>
            <p:cNvSpPr>
              <a:spLocks noChangeArrowheads="1"/>
            </p:cNvSpPr>
            <p:nvPr/>
          </p:nvSpPr>
          <p:spPr bwMode="auto">
            <a:xfrm>
              <a:off x="3832" y="2060"/>
              <a:ext cx="0" cy="283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" name="Rectangle 1225"/>
            <p:cNvSpPr>
              <a:spLocks noChangeArrowheads="1"/>
            </p:cNvSpPr>
            <p:nvPr/>
          </p:nvSpPr>
          <p:spPr bwMode="auto">
            <a:xfrm>
              <a:off x="3833" y="2060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" name="Rectangle 1226"/>
            <p:cNvSpPr>
              <a:spLocks noChangeArrowheads="1"/>
            </p:cNvSpPr>
            <p:nvPr/>
          </p:nvSpPr>
          <p:spPr bwMode="auto">
            <a:xfrm>
              <a:off x="3833" y="2060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" name="Rectangle 1227"/>
            <p:cNvSpPr>
              <a:spLocks noChangeArrowheads="1"/>
            </p:cNvSpPr>
            <p:nvPr/>
          </p:nvSpPr>
          <p:spPr bwMode="auto">
            <a:xfrm>
              <a:off x="3834" y="2060"/>
              <a:ext cx="0" cy="28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" name="Rectangle 1228"/>
            <p:cNvSpPr>
              <a:spLocks noChangeArrowheads="1"/>
            </p:cNvSpPr>
            <p:nvPr/>
          </p:nvSpPr>
          <p:spPr bwMode="auto">
            <a:xfrm>
              <a:off x="3835" y="2060"/>
              <a:ext cx="0" cy="28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" name="Rectangle 1229"/>
            <p:cNvSpPr>
              <a:spLocks noChangeArrowheads="1"/>
            </p:cNvSpPr>
            <p:nvPr/>
          </p:nvSpPr>
          <p:spPr bwMode="auto">
            <a:xfrm>
              <a:off x="3835" y="2060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2" name="Rectangle 1230"/>
            <p:cNvSpPr>
              <a:spLocks noChangeArrowheads="1"/>
            </p:cNvSpPr>
            <p:nvPr/>
          </p:nvSpPr>
          <p:spPr bwMode="auto">
            <a:xfrm>
              <a:off x="3836" y="2060"/>
              <a:ext cx="0" cy="28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3" name="Rectangle 1231"/>
            <p:cNvSpPr>
              <a:spLocks noChangeArrowheads="1"/>
            </p:cNvSpPr>
            <p:nvPr/>
          </p:nvSpPr>
          <p:spPr bwMode="auto">
            <a:xfrm>
              <a:off x="3836" y="2060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4" name="Rectangle 1232"/>
            <p:cNvSpPr>
              <a:spLocks noChangeArrowheads="1"/>
            </p:cNvSpPr>
            <p:nvPr/>
          </p:nvSpPr>
          <p:spPr bwMode="auto">
            <a:xfrm>
              <a:off x="3837" y="2060"/>
              <a:ext cx="0" cy="28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5" name="Rectangle 1233"/>
            <p:cNvSpPr>
              <a:spLocks noChangeArrowheads="1"/>
            </p:cNvSpPr>
            <p:nvPr/>
          </p:nvSpPr>
          <p:spPr bwMode="auto">
            <a:xfrm>
              <a:off x="3838" y="2060"/>
              <a:ext cx="0" cy="283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6" name="Rectangle 1234"/>
            <p:cNvSpPr>
              <a:spLocks noChangeArrowheads="1"/>
            </p:cNvSpPr>
            <p:nvPr/>
          </p:nvSpPr>
          <p:spPr bwMode="auto">
            <a:xfrm>
              <a:off x="3838" y="2060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7" name="Rectangle 1235"/>
            <p:cNvSpPr>
              <a:spLocks noChangeArrowheads="1"/>
            </p:cNvSpPr>
            <p:nvPr/>
          </p:nvSpPr>
          <p:spPr bwMode="auto">
            <a:xfrm>
              <a:off x="3806" y="2061"/>
              <a:ext cx="32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8" name="Rectangle 1236"/>
            <p:cNvSpPr>
              <a:spLocks noChangeArrowheads="1"/>
            </p:cNvSpPr>
            <p:nvPr/>
          </p:nvSpPr>
          <p:spPr bwMode="auto">
            <a:xfrm>
              <a:off x="3813" y="2069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" name="Rectangle 1237"/>
            <p:cNvSpPr>
              <a:spLocks noChangeArrowheads="1"/>
            </p:cNvSpPr>
            <p:nvPr/>
          </p:nvSpPr>
          <p:spPr bwMode="auto">
            <a:xfrm>
              <a:off x="3813" y="2070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0" name="Rectangle 1238"/>
            <p:cNvSpPr>
              <a:spLocks noChangeArrowheads="1"/>
            </p:cNvSpPr>
            <p:nvPr/>
          </p:nvSpPr>
          <p:spPr bwMode="auto">
            <a:xfrm>
              <a:off x="3813" y="2073"/>
              <a:ext cx="25" cy="4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1" name="Rectangle 1239"/>
            <p:cNvSpPr>
              <a:spLocks noChangeArrowheads="1"/>
            </p:cNvSpPr>
            <p:nvPr/>
          </p:nvSpPr>
          <p:spPr bwMode="auto">
            <a:xfrm>
              <a:off x="3813" y="2078"/>
              <a:ext cx="25" cy="2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2" name="Rectangle 1240"/>
            <p:cNvSpPr>
              <a:spLocks noChangeArrowheads="1"/>
            </p:cNvSpPr>
            <p:nvPr/>
          </p:nvSpPr>
          <p:spPr bwMode="auto">
            <a:xfrm>
              <a:off x="3813" y="2081"/>
              <a:ext cx="25" cy="4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3" name="Rectangle 1241"/>
            <p:cNvSpPr>
              <a:spLocks noChangeArrowheads="1"/>
            </p:cNvSpPr>
            <p:nvPr/>
          </p:nvSpPr>
          <p:spPr bwMode="auto">
            <a:xfrm>
              <a:off x="3813" y="2086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4" name="Rectangle 1242"/>
            <p:cNvSpPr>
              <a:spLocks noChangeArrowheads="1"/>
            </p:cNvSpPr>
            <p:nvPr/>
          </p:nvSpPr>
          <p:spPr bwMode="auto">
            <a:xfrm>
              <a:off x="3813" y="2090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5" name="Rectangle 1243"/>
            <p:cNvSpPr>
              <a:spLocks noChangeArrowheads="1"/>
            </p:cNvSpPr>
            <p:nvPr/>
          </p:nvSpPr>
          <p:spPr bwMode="auto">
            <a:xfrm>
              <a:off x="3813" y="2094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6" name="Rectangle 1244"/>
            <p:cNvSpPr>
              <a:spLocks noChangeArrowheads="1"/>
            </p:cNvSpPr>
            <p:nvPr/>
          </p:nvSpPr>
          <p:spPr bwMode="auto">
            <a:xfrm>
              <a:off x="3813" y="2098"/>
              <a:ext cx="25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7" name="Rectangle 1245"/>
            <p:cNvSpPr>
              <a:spLocks noChangeArrowheads="1"/>
            </p:cNvSpPr>
            <p:nvPr/>
          </p:nvSpPr>
          <p:spPr bwMode="auto">
            <a:xfrm>
              <a:off x="3813" y="2102"/>
              <a:ext cx="25" cy="3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8" name="Rectangle 1246"/>
            <p:cNvSpPr>
              <a:spLocks noChangeArrowheads="1"/>
            </p:cNvSpPr>
            <p:nvPr/>
          </p:nvSpPr>
          <p:spPr bwMode="auto">
            <a:xfrm>
              <a:off x="3813" y="2106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" name="Rectangle 1247"/>
            <p:cNvSpPr>
              <a:spLocks noChangeArrowheads="1"/>
            </p:cNvSpPr>
            <p:nvPr/>
          </p:nvSpPr>
          <p:spPr bwMode="auto">
            <a:xfrm>
              <a:off x="3813" y="2110"/>
              <a:ext cx="25" cy="4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" name="Rectangle 1248"/>
            <p:cNvSpPr>
              <a:spLocks noChangeArrowheads="1"/>
            </p:cNvSpPr>
            <p:nvPr/>
          </p:nvSpPr>
          <p:spPr bwMode="auto">
            <a:xfrm>
              <a:off x="3813" y="2115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1" name="Rectangle 1249"/>
            <p:cNvSpPr>
              <a:spLocks noChangeArrowheads="1"/>
            </p:cNvSpPr>
            <p:nvPr/>
          </p:nvSpPr>
          <p:spPr bwMode="auto">
            <a:xfrm>
              <a:off x="3813" y="2119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2" name="Rectangle 1250"/>
            <p:cNvSpPr>
              <a:spLocks noChangeArrowheads="1"/>
            </p:cNvSpPr>
            <p:nvPr/>
          </p:nvSpPr>
          <p:spPr bwMode="auto">
            <a:xfrm>
              <a:off x="3813" y="2123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3" name="Rectangle 1251"/>
            <p:cNvSpPr>
              <a:spLocks noChangeArrowheads="1"/>
            </p:cNvSpPr>
            <p:nvPr/>
          </p:nvSpPr>
          <p:spPr bwMode="auto">
            <a:xfrm>
              <a:off x="3813" y="2127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4" name="Rectangle 1252"/>
            <p:cNvSpPr>
              <a:spLocks noChangeArrowheads="1"/>
            </p:cNvSpPr>
            <p:nvPr/>
          </p:nvSpPr>
          <p:spPr bwMode="auto">
            <a:xfrm>
              <a:off x="3813" y="2131"/>
              <a:ext cx="25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5" name="Rectangle 1253"/>
            <p:cNvSpPr>
              <a:spLocks noChangeArrowheads="1"/>
            </p:cNvSpPr>
            <p:nvPr/>
          </p:nvSpPr>
          <p:spPr bwMode="auto">
            <a:xfrm>
              <a:off x="3813" y="2135"/>
              <a:ext cx="25" cy="3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" name="Rectangle 1254"/>
            <p:cNvSpPr>
              <a:spLocks noChangeArrowheads="1"/>
            </p:cNvSpPr>
            <p:nvPr/>
          </p:nvSpPr>
          <p:spPr bwMode="auto">
            <a:xfrm>
              <a:off x="3813" y="2139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" name="Rectangle 1255"/>
            <p:cNvSpPr>
              <a:spLocks noChangeArrowheads="1"/>
            </p:cNvSpPr>
            <p:nvPr/>
          </p:nvSpPr>
          <p:spPr bwMode="auto">
            <a:xfrm>
              <a:off x="3813" y="2143"/>
              <a:ext cx="25" cy="4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" name="Rectangle 1256"/>
            <p:cNvSpPr>
              <a:spLocks noChangeArrowheads="1"/>
            </p:cNvSpPr>
            <p:nvPr/>
          </p:nvSpPr>
          <p:spPr bwMode="auto">
            <a:xfrm>
              <a:off x="3813" y="2148"/>
              <a:ext cx="25" cy="2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" name="Rectangle 1257"/>
            <p:cNvSpPr>
              <a:spLocks noChangeArrowheads="1"/>
            </p:cNvSpPr>
            <p:nvPr/>
          </p:nvSpPr>
          <p:spPr bwMode="auto">
            <a:xfrm>
              <a:off x="3813" y="2151"/>
              <a:ext cx="25" cy="4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" name="Rectangle 1258"/>
            <p:cNvSpPr>
              <a:spLocks noChangeArrowheads="1"/>
            </p:cNvSpPr>
            <p:nvPr/>
          </p:nvSpPr>
          <p:spPr bwMode="auto">
            <a:xfrm>
              <a:off x="3813" y="2156"/>
              <a:ext cx="25" cy="3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1" name="Rectangle 1259"/>
            <p:cNvSpPr>
              <a:spLocks noChangeArrowheads="1"/>
            </p:cNvSpPr>
            <p:nvPr/>
          </p:nvSpPr>
          <p:spPr bwMode="auto">
            <a:xfrm>
              <a:off x="3813" y="2160"/>
              <a:ext cx="25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2" name="Rectangle 1260"/>
            <p:cNvSpPr>
              <a:spLocks noChangeArrowheads="1"/>
            </p:cNvSpPr>
            <p:nvPr/>
          </p:nvSpPr>
          <p:spPr bwMode="auto">
            <a:xfrm>
              <a:off x="3813" y="2164"/>
              <a:ext cx="25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3" name="Rectangle 1261"/>
            <p:cNvSpPr>
              <a:spLocks noChangeArrowheads="1"/>
            </p:cNvSpPr>
            <p:nvPr/>
          </p:nvSpPr>
          <p:spPr bwMode="auto">
            <a:xfrm>
              <a:off x="3813" y="2168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4" name="Rectangle 1262"/>
            <p:cNvSpPr>
              <a:spLocks noChangeArrowheads="1"/>
            </p:cNvSpPr>
            <p:nvPr/>
          </p:nvSpPr>
          <p:spPr bwMode="auto">
            <a:xfrm>
              <a:off x="3813" y="2172"/>
              <a:ext cx="25" cy="4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5" name="Rectangle 1263"/>
            <p:cNvSpPr>
              <a:spLocks noChangeArrowheads="1"/>
            </p:cNvSpPr>
            <p:nvPr/>
          </p:nvSpPr>
          <p:spPr bwMode="auto">
            <a:xfrm>
              <a:off x="3813" y="2177"/>
              <a:ext cx="25" cy="2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6" name="Rectangle 1264"/>
            <p:cNvSpPr>
              <a:spLocks noChangeArrowheads="1"/>
            </p:cNvSpPr>
            <p:nvPr/>
          </p:nvSpPr>
          <p:spPr bwMode="auto">
            <a:xfrm>
              <a:off x="3813" y="2180"/>
              <a:ext cx="25" cy="4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7" name="Rectangle 1265"/>
            <p:cNvSpPr>
              <a:spLocks noChangeArrowheads="1"/>
            </p:cNvSpPr>
            <p:nvPr/>
          </p:nvSpPr>
          <p:spPr bwMode="auto">
            <a:xfrm>
              <a:off x="3813" y="2185"/>
              <a:ext cx="25" cy="3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8" name="Rectangle 1266"/>
            <p:cNvSpPr>
              <a:spLocks noChangeArrowheads="1"/>
            </p:cNvSpPr>
            <p:nvPr/>
          </p:nvSpPr>
          <p:spPr bwMode="auto">
            <a:xfrm>
              <a:off x="3813" y="2189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9" name="Rectangle 1267"/>
            <p:cNvSpPr>
              <a:spLocks noChangeArrowheads="1"/>
            </p:cNvSpPr>
            <p:nvPr/>
          </p:nvSpPr>
          <p:spPr bwMode="auto">
            <a:xfrm>
              <a:off x="3813" y="2194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" name="Rectangle 1268"/>
            <p:cNvSpPr>
              <a:spLocks noChangeArrowheads="1"/>
            </p:cNvSpPr>
            <p:nvPr/>
          </p:nvSpPr>
          <p:spPr bwMode="auto">
            <a:xfrm>
              <a:off x="3813" y="2199"/>
              <a:ext cx="25" cy="3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" name="Rectangle 1269"/>
            <p:cNvSpPr>
              <a:spLocks noChangeArrowheads="1"/>
            </p:cNvSpPr>
            <p:nvPr/>
          </p:nvSpPr>
          <p:spPr bwMode="auto">
            <a:xfrm>
              <a:off x="3813" y="2203"/>
              <a:ext cx="25" cy="4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" name="Rectangle 1270"/>
            <p:cNvSpPr>
              <a:spLocks noChangeArrowheads="1"/>
            </p:cNvSpPr>
            <p:nvPr/>
          </p:nvSpPr>
          <p:spPr bwMode="auto">
            <a:xfrm>
              <a:off x="3813" y="2208"/>
              <a:ext cx="25" cy="2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3" name="Rectangle 1271"/>
            <p:cNvSpPr>
              <a:spLocks noChangeArrowheads="1"/>
            </p:cNvSpPr>
            <p:nvPr/>
          </p:nvSpPr>
          <p:spPr bwMode="auto">
            <a:xfrm>
              <a:off x="3813" y="2211"/>
              <a:ext cx="25" cy="4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" name="Rectangle 1272"/>
            <p:cNvSpPr>
              <a:spLocks noChangeArrowheads="1"/>
            </p:cNvSpPr>
            <p:nvPr/>
          </p:nvSpPr>
          <p:spPr bwMode="auto">
            <a:xfrm>
              <a:off x="3813" y="2216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5" name="Rectangle 1273"/>
            <p:cNvSpPr>
              <a:spLocks noChangeArrowheads="1"/>
            </p:cNvSpPr>
            <p:nvPr/>
          </p:nvSpPr>
          <p:spPr bwMode="auto">
            <a:xfrm>
              <a:off x="3813" y="2220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6" name="Rectangle 1274"/>
            <p:cNvSpPr>
              <a:spLocks noChangeArrowheads="1"/>
            </p:cNvSpPr>
            <p:nvPr/>
          </p:nvSpPr>
          <p:spPr bwMode="auto">
            <a:xfrm>
              <a:off x="3813" y="2224"/>
              <a:ext cx="25" cy="3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" name="Rectangle 1275"/>
            <p:cNvSpPr>
              <a:spLocks noChangeArrowheads="1"/>
            </p:cNvSpPr>
            <p:nvPr/>
          </p:nvSpPr>
          <p:spPr bwMode="auto">
            <a:xfrm>
              <a:off x="3813" y="2228"/>
              <a:ext cx="25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8" name="Rectangle 1276"/>
            <p:cNvSpPr>
              <a:spLocks noChangeArrowheads="1"/>
            </p:cNvSpPr>
            <p:nvPr/>
          </p:nvSpPr>
          <p:spPr bwMode="auto">
            <a:xfrm>
              <a:off x="3813" y="2232"/>
              <a:ext cx="25" cy="4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9" name="Rectangle 1277"/>
            <p:cNvSpPr>
              <a:spLocks noChangeArrowheads="1"/>
            </p:cNvSpPr>
            <p:nvPr/>
          </p:nvSpPr>
          <p:spPr bwMode="auto">
            <a:xfrm>
              <a:off x="3813" y="2237"/>
              <a:ext cx="25" cy="2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" name="Rectangle 1278"/>
            <p:cNvSpPr>
              <a:spLocks noChangeArrowheads="1"/>
            </p:cNvSpPr>
            <p:nvPr/>
          </p:nvSpPr>
          <p:spPr bwMode="auto">
            <a:xfrm>
              <a:off x="3813" y="2240"/>
              <a:ext cx="25" cy="4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1" name="Rectangle 1279"/>
            <p:cNvSpPr>
              <a:spLocks noChangeArrowheads="1"/>
            </p:cNvSpPr>
            <p:nvPr/>
          </p:nvSpPr>
          <p:spPr bwMode="auto">
            <a:xfrm>
              <a:off x="3813" y="2245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2" name="Rectangle 1280"/>
            <p:cNvSpPr>
              <a:spLocks noChangeArrowheads="1"/>
            </p:cNvSpPr>
            <p:nvPr/>
          </p:nvSpPr>
          <p:spPr bwMode="auto">
            <a:xfrm>
              <a:off x="3813" y="2249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3" name="Rectangle 1281"/>
            <p:cNvSpPr>
              <a:spLocks noChangeArrowheads="1"/>
            </p:cNvSpPr>
            <p:nvPr/>
          </p:nvSpPr>
          <p:spPr bwMode="auto">
            <a:xfrm>
              <a:off x="3813" y="2253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4" name="Rectangle 1282"/>
            <p:cNvSpPr>
              <a:spLocks noChangeArrowheads="1"/>
            </p:cNvSpPr>
            <p:nvPr/>
          </p:nvSpPr>
          <p:spPr bwMode="auto">
            <a:xfrm>
              <a:off x="3813" y="2257"/>
              <a:ext cx="25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5" name="Rectangle 1283"/>
            <p:cNvSpPr>
              <a:spLocks noChangeArrowheads="1"/>
            </p:cNvSpPr>
            <p:nvPr/>
          </p:nvSpPr>
          <p:spPr bwMode="auto">
            <a:xfrm>
              <a:off x="3813" y="2261"/>
              <a:ext cx="25" cy="4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6" name="Rectangle 1284"/>
            <p:cNvSpPr>
              <a:spLocks noChangeArrowheads="1"/>
            </p:cNvSpPr>
            <p:nvPr/>
          </p:nvSpPr>
          <p:spPr bwMode="auto">
            <a:xfrm>
              <a:off x="3813" y="2266"/>
              <a:ext cx="25" cy="2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7" name="Rectangle 1285"/>
            <p:cNvSpPr>
              <a:spLocks noChangeArrowheads="1"/>
            </p:cNvSpPr>
            <p:nvPr/>
          </p:nvSpPr>
          <p:spPr bwMode="auto">
            <a:xfrm>
              <a:off x="3813" y="2269"/>
              <a:ext cx="25" cy="4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8" name="Rectangle 1286"/>
            <p:cNvSpPr>
              <a:spLocks noChangeArrowheads="1"/>
            </p:cNvSpPr>
            <p:nvPr/>
          </p:nvSpPr>
          <p:spPr bwMode="auto">
            <a:xfrm>
              <a:off x="3813" y="2274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9" name="Rectangle 1287"/>
            <p:cNvSpPr>
              <a:spLocks noChangeArrowheads="1"/>
            </p:cNvSpPr>
            <p:nvPr/>
          </p:nvSpPr>
          <p:spPr bwMode="auto">
            <a:xfrm>
              <a:off x="3813" y="2278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0" name="Rectangle 1288"/>
            <p:cNvSpPr>
              <a:spLocks noChangeArrowheads="1"/>
            </p:cNvSpPr>
            <p:nvPr/>
          </p:nvSpPr>
          <p:spPr bwMode="auto">
            <a:xfrm>
              <a:off x="3813" y="2282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1" name="Rectangle 1289"/>
            <p:cNvSpPr>
              <a:spLocks noChangeArrowheads="1"/>
            </p:cNvSpPr>
            <p:nvPr/>
          </p:nvSpPr>
          <p:spPr bwMode="auto">
            <a:xfrm>
              <a:off x="3813" y="2286"/>
              <a:ext cx="25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2" name="Rectangle 1290"/>
            <p:cNvSpPr>
              <a:spLocks noChangeArrowheads="1"/>
            </p:cNvSpPr>
            <p:nvPr/>
          </p:nvSpPr>
          <p:spPr bwMode="auto">
            <a:xfrm>
              <a:off x="3813" y="2290"/>
              <a:ext cx="25" cy="3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3" name="Rectangle 1291"/>
            <p:cNvSpPr>
              <a:spLocks noChangeArrowheads="1"/>
            </p:cNvSpPr>
            <p:nvPr/>
          </p:nvSpPr>
          <p:spPr bwMode="auto">
            <a:xfrm>
              <a:off x="3813" y="2294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4" name="Rectangle 1292"/>
            <p:cNvSpPr>
              <a:spLocks noChangeArrowheads="1"/>
            </p:cNvSpPr>
            <p:nvPr/>
          </p:nvSpPr>
          <p:spPr bwMode="auto">
            <a:xfrm>
              <a:off x="3813" y="2298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5" name="Rectangle 1293"/>
            <p:cNvSpPr>
              <a:spLocks noChangeArrowheads="1"/>
            </p:cNvSpPr>
            <p:nvPr/>
          </p:nvSpPr>
          <p:spPr bwMode="auto">
            <a:xfrm>
              <a:off x="3813" y="2302"/>
              <a:ext cx="25" cy="4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6" name="Rectangle 1294"/>
            <p:cNvSpPr>
              <a:spLocks noChangeArrowheads="1"/>
            </p:cNvSpPr>
            <p:nvPr/>
          </p:nvSpPr>
          <p:spPr bwMode="auto">
            <a:xfrm>
              <a:off x="3813" y="2307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7" name="Rectangle 1295"/>
            <p:cNvSpPr>
              <a:spLocks noChangeArrowheads="1"/>
            </p:cNvSpPr>
            <p:nvPr/>
          </p:nvSpPr>
          <p:spPr bwMode="auto">
            <a:xfrm>
              <a:off x="3813" y="2311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8" name="Rectangle 1296"/>
            <p:cNvSpPr>
              <a:spLocks noChangeArrowheads="1"/>
            </p:cNvSpPr>
            <p:nvPr/>
          </p:nvSpPr>
          <p:spPr bwMode="auto">
            <a:xfrm>
              <a:off x="3813" y="2315"/>
              <a:ext cx="25" cy="3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9" name="Rectangle 1297"/>
            <p:cNvSpPr>
              <a:spLocks noChangeArrowheads="1"/>
            </p:cNvSpPr>
            <p:nvPr/>
          </p:nvSpPr>
          <p:spPr bwMode="auto">
            <a:xfrm>
              <a:off x="3813" y="2319"/>
              <a:ext cx="25" cy="3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" name="Rectangle 1298"/>
            <p:cNvSpPr>
              <a:spLocks noChangeArrowheads="1"/>
            </p:cNvSpPr>
            <p:nvPr/>
          </p:nvSpPr>
          <p:spPr bwMode="auto">
            <a:xfrm>
              <a:off x="3813" y="2323"/>
              <a:ext cx="25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" name="Rectangle 1299"/>
            <p:cNvSpPr>
              <a:spLocks noChangeArrowheads="1"/>
            </p:cNvSpPr>
            <p:nvPr/>
          </p:nvSpPr>
          <p:spPr bwMode="auto">
            <a:xfrm>
              <a:off x="3813" y="2328"/>
              <a:ext cx="25" cy="2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2" name="Rectangle 1300"/>
            <p:cNvSpPr>
              <a:spLocks noChangeArrowheads="1"/>
            </p:cNvSpPr>
            <p:nvPr/>
          </p:nvSpPr>
          <p:spPr bwMode="auto">
            <a:xfrm>
              <a:off x="3813" y="2331"/>
              <a:ext cx="25" cy="2"/>
            </a:xfrm>
            <a:prstGeom prst="rect">
              <a:avLst/>
            </a:pr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3" name="Rectangle 1301"/>
            <p:cNvSpPr>
              <a:spLocks noChangeArrowheads="1"/>
            </p:cNvSpPr>
            <p:nvPr/>
          </p:nvSpPr>
          <p:spPr bwMode="auto">
            <a:xfrm>
              <a:off x="3814" y="2070"/>
              <a:ext cx="24" cy="26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14" name="Picture 130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2058"/>
              <a:ext cx="19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15" name="Rectangle 1303"/>
            <p:cNvSpPr>
              <a:spLocks noChangeArrowheads="1"/>
            </p:cNvSpPr>
            <p:nvPr/>
          </p:nvSpPr>
          <p:spPr bwMode="auto">
            <a:xfrm>
              <a:off x="4006" y="2058"/>
              <a:ext cx="19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16" name="Picture 130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2045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17" name="Picture 130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2045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18" name="Rectangle 1306"/>
            <p:cNvSpPr>
              <a:spLocks noChangeArrowheads="1"/>
            </p:cNvSpPr>
            <p:nvPr/>
          </p:nvSpPr>
          <p:spPr bwMode="auto">
            <a:xfrm>
              <a:off x="3978" y="2084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9" name="Line 1307"/>
            <p:cNvSpPr>
              <a:spLocks noChangeShapeType="1"/>
            </p:cNvSpPr>
            <p:nvPr/>
          </p:nvSpPr>
          <p:spPr bwMode="auto">
            <a:xfrm>
              <a:off x="3978" y="2046"/>
              <a:ext cx="0" cy="306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0" name="Line 1308"/>
            <p:cNvSpPr>
              <a:spLocks noChangeShapeType="1"/>
            </p:cNvSpPr>
            <p:nvPr/>
          </p:nvSpPr>
          <p:spPr bwMode="auto">
            <a:xfrm>
              <a:off x="4026" y="2046"/>
              <a:ext cx="0" cy="306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" name="Rectangle 1309"/>
            <p:cNvSpPr>
              <a:spLocks noChangeArrowheads="1"/>
            </p:cNvSpPr>
            <p:nvPr/>
          </p:nvSpPr>
          <p:spPr bwMode="auto">
            <a:xfrm>
              <a:off x="3986" y="2091"/>
              <a:ext cx="32" cy="1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2" name="Rectangle 1310"/>
            <p:cNvSpPr>
              <a:spLocks noChangeArrowheads="1"/>
            </p:cNvSpPr>
            <p:nvPr/>
          </p:nvSpPr>
          <p:spPr bwMode="auto">
            <a:xfrm>
              <a:off x="3986" y="2091"/>
              <a:ext cx="32" cy="1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3" name="Rectangle 1311"/>
            <p:cNvSpPr>
              <a:spLocks noChangeArrowheads="1"/>
            </p:cNvSpPr>
            <p:nvPr/>
          </p:nvSpPr>
          <p:spPr bwMode="auto">
            <a:xfrm>
              <a:off x="3990" y="2097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4" name="Rectangle 1312"/>
            <p:cNvSpPr>
              <a:spLocks noChangeArrowheads="1"/>
            </p:cNvSpPr>
            <p:nvPr/>
          </p:nvSpPr>
          <p:spPr bwMode="auto">
            <a:xfrm>
              <a:off x="3998" y="2097"/>
              <a:ext cx="8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5" name="Rectangle 1313"/>
            <p:cNvSpPr>
              <a:spLocks noChangeArrowheads="1"/>
            </p:cNvSpPr>
            <p:nvPr/>
          </p:nvSpPr>
          <p:spPr bwMode="auto">
            <a:xfrm>
              <a:off x="3989" y="2093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6" name="Rectangle 1314"/>
            <p:cNvSpPr>
              <a:spLocks noChangeArrowheads="1"/>
            </p:cNvSpPr>
            <p:nvPr/>
          </p:nvSpPr>
          <p:spPr bwMode="auto">
            <a:xfrm>
              <a:off x="3990" y="2093"/>
              <a:ext cx="0" cy="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7" name="Rectangle 1315"/>
            <p:cNvSpPr>
              <a:spLocks noChangeArrowheads="1"/>
            </p:cNvSpPr>
            <p:nvPr/>
          </p:nvSpPr>
          <p:spPr bwMode="auto">
            <a:xfrm>
              <a:off x="3990" y="2093"/>
              <a:ext cx="0" cy="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8" name="Rectangle 1316"/>
            <p:cNvSpPr>
              <a:spLocks noChangeArrowheads="1"/>
            </p:cNvSpPr>
            <p:nvPr/>
          </p:nvSpPr>
          <p:spPr bwMode="auto">
            <a:xfrm>
              <a:off x="3991" y="2093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9" name="Rectangle 1317"/>
            <p:cNvSpPr>
              <a:spLocks noChangeArrowheads="1"/>
            </p:cNvSpPr>
            <p:nvPr/>
          </p:nvSpPr>
          <p:spPr bwMode="auto">
            <a:xfrm>
              <a:off x="3992" y="2093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0" name="Rectangle 1318"/>
            <p:cNvSpPr>
              <a:spLocks noChangeArrowheads="1"/>
            </p:cNvSpPr>
            <p:nvPr/>
          </p:nvSpPr>
          <p:spPr bwMode="auto">
            <a:xfrm>
              <a:off x="3992" y="2093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" name="Rectangle 1319"/>
            <p:cNvSpPr>
              <a:spLocks noChangeArrowheads="1"/>
            </p:cNvSpPr>
            <p:nvPr/>
          </p:nvSpPr>
          <p:spPr bwMode="auto">
            <a:xfrm>
              <a:off x="3993" y="2093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" name="Rectangle 1320"/>
            <p:cNvSpPr>
              <a:spLocks noChangeArrowheads="1"/>
            </p:cNvSpPr>
            <p:nvPr/>
          </p:nvSpPr>
          <p:spPr bwMode="auto">
            <a:xfrm>
              <a:off x="3994" y="2093"/>
              <a:ext cx="0" cy="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" name="Rectangle 1321"/>
            <p:cNvSpPr>
              <a:spLocks noChangeArrowheads="1"/>
            </p:cNvSpPr>
            <p:nvPr/>
          </p:nvSpPr>
          <p:spPr bwMode="auto">
            <a:xfrm>
              <a:off x="3994" y="2093"/>
              <a:ext cx="0" cy="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" name="Rectangle 1322"/>
            <p:cNvSpPr>
              <a:spLocks noChangeArrowheads="1"/>
            </p:cNvSpPr>
            <p:nvPr/>
          </p:nvSpPr>
          <p:spPr bwMode="auto">
            <a:xfrm>
              <a:off x="3995" y="2093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" name="Rectangle 1323"/>
            <p:cNvSpPr>
              <a:spLocks noChangeArrowheads="1"/>
            </p:cNvSpPr>
            <p:nvPr/>
          </p:nvSpPr>
          <p:spPr bwMode="auto">
            <a:xfrm>
              <a:off x="3995" y="2093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" name="Rectangle 1324"/>
            <p:cNvSpPr>
              <a:spLocks noChangeArrowheads="1"/>
            </p:cNvSpPr>
            <p:nvPr/>
          </p:nvSpPr>
          <p:spPr bwMode="auto">
            <a:xfrm>
              <a:off x="3996" y="2093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" name="Rectangle 1325"/>
            <p:cNvSpPr>
              <a:spLocks noChangeArrowheads="1"/>
            </p:cNvSpPr>
            <p:nvPr/>
          </p:nvSpPr>
          <p:spPr bwMode="auto">
            <a:xfrm>
              <a:off x="3997" y="2093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" name="Rectangle 1326"/>
            <p:cNvSpPr>
              <a:spLocks noChangeArrowheads="1"/>
            </p:cNvSpPr>
            <p:nvPr/>
          </p:nvSpPr>
          <p:spPr bwMode="auto">
            <a:xfrm>
              <a:off x="3997" y="2093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" name="Rectangle 1327"/>
            <p:cNvSpPr>
              <a:spLocks noChangeArrowheads="1"/>
            </p:cNvSpPr>
            <p:nvPr/>
          </p:nvSpPr>
          <p:spPr bwMode="auto">
            <a:xfrm>
              <a:off x="3998" y="2093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" name="Rectangle 1328"/>
            <p:cNvSpPr>
              <a:spLocks noChangeArrowheads="1"/>
            </p:cNvSpPr>
            <p:nvPr/>
          </p:nvSpPr>
          <p:spPr bwMode="auto">
            <a:xfrm>
              <a:off x="3999" y="2093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" name="Rectangle 1329"/>
            <p:cNvSpPr>
              <a:spLocks noChangeArrowheads="1"/>
            </p:cNvSpPr>
            <p:nvPr/>
          </p:nvSpPr>
          <p:spPr bwMode="auto">
            <a:xfrm>
              <a:off x="3999" y="2093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" name="Rectangle 1330"/>
            <p:cNvSpPr>
              <a:spLocks noChangeArrowheads="1"/>
            </p:cNvSpPr>
            <p:nvPr/>
          </p:nvSpPr>
          <p:spPr bwMode="auto">
            <a:xfrm>
              <a:off x="4000" y="2093"/>
              <a:ext cx="0" cy="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3" name="Rectangle 1331"/>
            <p:cNvSpPr>
              <a:spLocks noChangeArrowheads="1"/>
            </p:cNvSpPr>
            <p:nvPr/>
          </p:nvSpPr>
          <p:spPr bwMode="auto">
            <a:xfrm>
              <a:off x="4001" y="2093"/>
              <a:ext cx="0" cy="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4" name="Rectangle 1332"/>
            <p:cNvSpPr>
              <a:spLocks noChangeArrowheads="1"/>
            </p:cNvSpPr>
            <p:nvPr/>
          </p:nvSpPr>
          <p:spPr bwMode="auto">
            <a:xfrm>
              <a:off x="4001" y="2093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5" name="Rectangle 1333"/>
            <p:cNvSpPr>
              <a:spLocks noChangeArrowheads="1"/>
            </p:cNvSpPr>
            <p:nvPr/>
          </p:nvSpPr>
          <p:spPr bwMode="auto">
            <a:xfrm>
              <a:off x="4002" y="2093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" name="Rectangle 1334"/>
            <p:cNvSpPr>
              <a:spLocks noChangeArrowheads="1"/>
            </p:cNvSpPr>
            <p:nvPr/>
          </p:nvSpPr>
          <p:spPr bwMode="auto">
            <a:xfrm>
              <a:off x="4002" y="2093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7" name="Rectangle 1335"/>
            <p:cNvSpPr>
              <a:spLocks noChangeArrowheads="1"/>
            </p:cNvSpPr>
            <p:nvPr/>
          </p:nvSpPr>
          <p:spPr bwMode="auto">
            <a:xfrm>
              <a:off x="4003" y="2093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8" name="Rectangle 1336"/>
            <p:cNvSpPr>
              <a:spLocks noChangeArrowheads="1"/>
            </p:cNvSpPr>
            <p:nvPr/>
          </p:nvSpPr>
          <p:spPr bwMode="auto">
            <a:xfrm>
              <a:off x="4004" y="2093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9" name="Rectangle 1337"/>
            <p:cNvSpPr>
              <a:spLocks noChangeArrowheads="1"/>
            </p:cNvSpPr>
            <p:nvPr/>
          </p:nvSpPr>
          <p:spPr bwMode="auto">
            <a:xfrm>
              <a:off x="4004" y="2093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" name="Rectangle 1338"/>
            <p:cNvSpPr>
              <a:spLocks noChangeArrowheads="1"/>
            </p:cNvSpPr>
            <p:nvPr/>
          </p:nvSpPr>
          <p:spPr bwMode="auto">
            <a:xfrm>
              <a:off x="4005" y="2093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" name="Rectangle 1339"/>
            <p:cNvSpPr>
              <a:spLocks noChangeArrowheads="1"/>
            </p:cNvSpPr>
            <p:nvPr/>
          </p:nvSpPr>
          <p:spPr bwMode="auto">
            <a:xfrm>
              <a:off x="4006" y="2093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" name="Rectangle 1340"/>
            <p:cNvSpPr>
              <a:spLocks noChangeArrowheads="1"/>
            </p:cNvSpPr>
            <p:nvPr/>
          </p:nvSpPr>
          <p:spPr bwMode="auto">
            <a:xfrm>
              <a:off x="4006" y="2093"/>
              <a:ext cx="0" cy="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3" name="Rectangle 1341"/>
            <p:cNvSpPr>
              <a:spLocks noChangeArrowheads="1"/>
            </p:cNvSpPr>
            <p:nvPr/>
          </p:nvSpPr>
          <p:spPr bwMode="auto">
            <a:xfrm>
              <a:off x="4007" y="2093"/>
              <a:ext cx="0" cy="3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" name="Rectangle 1342"/>
            <p:cNvSpPr>
              <a:spLocks noChangeArrowheads="1"/>
            </p:cNvSpPr>
            <p:nvPr/>
          </p:nvSpPr>
          <p:spPr bwMode="auto">
            <a:xfrm>
              <a:off x="4007" y="2093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5" name="Rectangle 1343"/>
            <p:cNvSpPr>
              <a:spLocks noChangeArrowheads="1"/>
            </p:cNvSpPr>
            <p:nvPr/>
          </p:nvSpPr>
          <p:spPr bwMode="auto">
            <a:xfrm>
              <a:off x="4008" y="2093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6" name="Rectangle 1344"/>
            <p:cNvSpPr>
              <a:spLocks noChangeArrowheads="1"/>
            </p:cNvSpPr>
            <p:nvPr/>
          </p:nvSpPr>
          <p:spPr bwMode="auto">
            <a:xfrm>
              <a:off x="4009" y="2093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" name="Rectangle 1345"/>
            <p:cNvSpPr>
              <a:spLocks noChangeArrowheads="1"/>
            </p:cNvSpPr>
            <p:nvPr/>
          </p:nvSpPr>
          <p:spPr bwMode="auto">
            <a:xfrm>
              <a:off x="4009" y="2093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" name="Rectangle 1346"/>
            <p:cNvSpPr>
              <a:spLocks noChangeArrowheads="1"/>
            </p:cNvSpPr>
            <p:nvPr/>
          </p:nvSpPr>
          <p:spPr bwMode="auto">
            <a:xfrm>
              <a:off x="4010" y="2093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" name="Rectangle 1347"/>
            <p:cNvSpPr>
              <a:spLocks noChangeArrowheads="1"/>
            </p:cNvSpPr>
            <p:nvPr/>
          </p:nvSpPr>
          <p:spPr bwMode="auto">
            <a:xfrm>
              <a:off x="4011" y="2093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0" name="Rectangle 1348"/>
            <p:cNvSpPr>
              <a:spLocks noChangeArrowheads="1"/>
            </p:cNvSpPr>
            <p:nvPr/>
          </p:nvSpPr>
          <p:spPr bwMode="auto">
            <a:xfrm>
              <a:off x="4011" y="2093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1" name="Rectangle 1349"/>
            <p:cNvSpPr>
              <a:spLocks noChangeArrowheads="1"/>
            </p:cNvSpPr>
            <p:nvPr/>
          </p:nvSpPr>
          <p:spPr bwMode="auto">
            <a:xfrm>
              <a:off x="4012" y="2093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" name="Rectangle 1350"/>
            <p:cNvSpPr>
              <a:spLocks noChangeArrowheads="1"/>
            </p:cNvSpPr>
            <p:nvPr/>
          </p:nvSpPr>
          <p:spPr bwMode="auto">
            <a:xfrm>
              <a:off x="4013" y="2093"/>
              <a:ext cx="0" cy="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3" name="Rectangle 1351"/>
            <p:cNvSpPr>
              <a:spLocks noChangeArrowheads="1"/>
            </p:cNvSpPr>
            <p:nvPr/>
          </p:nvSpPr>
          <p:spPr bwMode="auto">
            <a:xfrm>
              <a:off x="4013" y="2093"/>
              <a:ext cx="0" cy="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4" name="Rectangle 1352"/>
            <p:cNvSpPr>
              <a:spLocks noChangeArrowheads="1"/>
            </p:cNvSpPr>
            <p:nvPr/>
          </p:nvSpPr>
          <p:spPr bwMode="auto">
            <a:xfrm>
              <a:off x="4014" y="2093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" name="Rectangle 1353"/>
            <p:cNvSpPr>
              <a:spLocks noChangeArrowheads="1"/>
            </p:cNvSpPr>
            <p:nvPr/>
          </p:nvSpPr>
          <p:spPr bwMode="auto">
            <a:xfrm>
              <a:off x="4007" y="2097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6" name="Freeform 1354"/>
            <p:cNvSpPr>
              <a:spLocks noChangeArrowheads="1"/>
            </p:cNvSpPr>
            <p:nvPr/>
          </p:nvSpPr>
          <p:spPr bwMode="auto">
            <a:xfrm>
              <a:off x="3806" y="2026"/>
              <a:ext cx="248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5 h 654"/>
                <a:gd name="T4" fmla="*/ 0 w 500"/>
                <a:gd name="T5" fmla="*/ 635 h 654"/>
                <a:gd name="T6" fmla="*/ 0 w 500"/>
                <a:gd name="T7" fmla="*/ 68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9 h 654"/>
                <a:gd name="T14" fmla="*/ 106 w 500"/>
                <a:gd name="T15" fmla="*/ 0 h 654"/>
                <a:gd name="T16" fmla="*/ 500 w 500"/>
                <a:gd name="T17" fmla="*/ 0 h 654"/>
                <a:gd name="T18" fmla="*/ 500 w 500"/>
                <a:gd name="T19" fmla="*/ 616 h 654"/>
                <a:gd name="T20" fmla="*/ 461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8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9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7" name="Rectangle 1355"/>
            <p:cNvSpPr>
              <a:spLocks noChangeArrowheads="1"/>
            </p:cNvSpPr>
            <p:nvPr/>
          </p:nvSpPr>
          <p:spPr bwMode="auto">
            <a:xfrm>
              <a:off x="3848" y="2369"/>
              <a:ext cx="27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ASCC</a:t>
              </a:r>
            </a:p>
          </p:txBody>
        </p:sp>
        <p:sp>
          <p:nvSpPr>
            <p:cNvPr id="1368" name="Freeform 1356"/>
            <p:cNvSpPr>
              <a:spLocks noChangeArrowheads="1"/>
            </p:cNvSpPr>
            <p:nvPr/>
          </p:nvSpPr>
          <p:spPr bwMode="auto">
            <a:xfrm>
              <a:off x="3862" y="2904"/>
              <a:ext cx="237" cy="16"/>
            </a:xfrm>
            <a:custGeom>
              <a:avLst/>
              <a:gdLst>
                <a:gd name="T0" fmla="*/ 0 w 477"/>
                <a:gd name="T1" fmla="*/ 3 h 36"/>
                <a:gd name="T2" fmla="*/ 0 w 477"/>
                <a:gd name="T3" fmla="*/ 16 h 36"/>
                <a:gd name="T4" fmla="*/ 17 w 477"/>
                <a:gd name="T5" fmla="*/ 16 h 36"/>
                <a:gd name="T6" fmla="*/ 17 w 477"/>
                <a:gd name="T7" fmla="*/ 3 h 36"/>
                <a:gd name="T8" fmla="*/ 0 w 477"/>
                <a:gd name="T9" fmla="*/ 3 h 36"/>
                <a:gd name="T10" fmla="*/ 70 w 477"/>
                <a:gd name="T11" fmla="*/ 22 h 36"/>
                <a:gd name="T12" fmla="*/ 70 w 477"/>
                <a:gd name="T13" fmla="*/ 36 h 36"/>
                <a:gd name="T14" fmla="*/ 86 w 477"/>
                <a:gd name="T15" fmla="*/ 36 h 36"/>
                <a:gd name="T16" fmla="*/ 86 w 477"/>
                <a:gd name="T17" fmla="*/ 22 h 36"/>
                <a:gd name="T18" fmla="*/ 70 w 477"/>
                <a:gd name="T19" fmla="*/ 22 h 36"/>
                <a:gd name="T20" fmla="*/ 307 w 477"/>
                <a:gd name="T21" fmla="*/ 22 h 36"/>
                <a:gd name="T22" fmla="*/ 307 w 477"/>
                <a:gd name="T23" fmla="*/ 36 h 36"/>
                <a:gd name="T24" fmla="*/ 291 w 477"/>
                <a:gd name="T25" fmla="*/ 36 h 36"/>
                <a:gd name="T26" fmla="*/ 291 w 477"/>
                <a:gd name="T27" fmla="*/ 22 h 36"/>
                <a:gd name="T28" fmla="*/ 307 w 477"/>
                <a:gd name="T29" fmla="*/ 22 h 36"/>
                <a:gd name="T30" fmla="*/ 327 w 477"/>
                <a:gd name="T31" fmla="*/ 22 h 36"/>
                <a:gd name="T32" fmla="*/ 327 w 477"/>
                <a:gd name="T33" fmla="*/ 36 h 36"/>
                <a:gd name="T34" fmla="*/ 344 w 477"/>
                <a:gd name="T35" fmla="*/ 36 h 36"/>
                <a:gd name="T36" fmla="*/ 344 w 477"/>
                <a:gd name="T37" fmla="*/ 22 h 36"/>
                <a:gd name="T38" fmla="*/ 327 w 477"/>
                <a:gd name="T39" fmla="*/ 22 h 36"/>
                <a:gd name="T40" fmla="*/ 426 w 477"/>
                <a:gd name="T41" fmla="*/ 22 h 36"/>
                <a:gd name="T42" fmla="*/ 426 w 477"/>
                <a:gd name="T43" fmla="*/ 36 h 36"/>
                <a:gd name="T44" fmla="*/ 442 w 477"/>
                <a:gd name="T45" fmla="*/ 36 h 36"/>
                <a:gd name="T46" fmla="*/ 442 w 477"/>
                <a:gd name="T47" fmla="*/ 22 h 36"/>
                <a:gd name="T48" fmla="*/ 426 w 477"/>
                <a:gd name="T49" fmla="*/ 22 h 36"/>
                <a:gd name="T50" fmla="*/ 461 w 477"/>
                <a:gd name="T51" fmla="*/ 0 h 36"/>
                <a:gd name="T52" fmla="*/ 461 w 477"/>
                <a:gd name="T53" fmla="*/ 13 h 36"/>
                <a:gd name="T54" fmla="*/ 477 w 477"/>
                <a:gd name="T55" fmla="*/ 13 h 36"/>
                <a:gd name="T56" fmla="*/ 477 w 477"/>
                <a:gd name="T57" fmla="*/ 0 h 36"/>
                <a:gd name="T58" fmla="*/ 461 w 47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7" h="36">
                  <a:moveTo>
                    <a:pt x="0" y="3"/>
                  </a:moveTo>
                  <a:lnTo>
                    <a:pt x="0" y="16"/>
                  </a:lnTo>
                  <a:lnTo>
                    <a:pt x="17" y="16"/>
                  </a:lnTo>
                  <a:lnTo>
                    <a:pt x="17" y="3"/>
                  </a:lnTo>
                  <a:lnTo>
                    <a:pt x="0" y="3"/>
                  </a:lnTo>
                  <a:close/>
                  <a:moveTo>
                    <a:pt x="70" y="22"/>
                  </a:moveTo>
                  <a:lnTo>
                    <a:pt x="70" y="36"/>
                  </a:lnTo>
                  <a:lnTo>
                    <a:pt x="86" y="36"/>
                  </a:lnTo>
                  <a:lnTo>
                    <a:pt x="86" y="22"/>
                  </a:lnTo>
                  <a:lnTo>
                    <a:pt x="70" y="22"/>
                  </a:lnTo>
                  <a:close/>
                  <a:moveTo>
                    <a:pt x="307" y="22"/>
                  </a:moveTo>
                  <a:lnTo>
                    <a:pt x="307" y="36"/>
                  </a:lnTo>
                  <a:lnTo>
                    <a:pt x="291" y="36"/>
                  </a:lnTo>
                  <a:lnTo>
                    <a:pt x="291" y="22"/>
                  </a:lnTo>
                  <a:lnTo>
                    <a:pt x="307" y="22"/>
                  </a:lnTo>
                  <a:close/>
                  <a:moveTo>
                    <a:pt x="327" y="22"/>
                  </a:moveTo>
                  <a:lnTo>
                    <a:pt x="327" y="36"/>
                  </a:lnTo>
                  <a:lnTo>
                    <a:pt x="344" y="36"/>
                  </a:lnTo>
                  <a:lnTo>
                    <a:pt x="344" y="22"/>
                  </a:lnTo>
                  <a:lnTo>
                    <a:pt x="327" y="22"/>
                  </a:lnTo>
                  <a:close/>
                  <a:moveTo>
                    <a:pt x="426" y="22"/>
                  </a:moveTo>
                  <a:lnTo>
                    <a:pt x="426" y="36"/>
                  </a:lnTo>
                  <a:lnTo>
                    <a:pt x="442" y="36"/>
                  </a:lnTo>
                  <a:lnTo>
                    <a:pt x="442" y="22"/>
                  </a:lnTo>
                  <a:lnTo>
                    <a:pt x="426" y="22"/>
                  </a:lnTo>
                  <a:close/>
                  <a:moveTo>
                    <a:pt x="461" y="0"/>
                  </a:moveTo>
                  <a:lnTo>
                    <a:pt x="461" y="13"/>
                  </a:lnTo>
                  <a:lnTo>
                    <a:pt x="477" y="13"/>
                  </a:lnTo>
                  <a:lnTo>
                    <a:pt x="477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9" name="Rectangle 1357"/>
            <p:cNvSpPr>
              <a:spLocks noChangeArrowheads="1"/>
            </p:cNvSpPr>
            <p:nvPr/>
          </p:nvSpPr>
          <p:spPr bwMode="auto">
            <a:xfrm>
              <a:off x="3862" y="2905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0" name="Rectangle 1358"/>
            <p:cNvSpPr>
              <a:spLocks noChangeArrowheads="1"/>
            </p:cNvSpPr>
            <p:nvPr/>
          </p:nvSpPr>
          <p:spPr bwMode="auto">
            <a:xfrm>
              <a:off x="3896" y="2914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1" name="Rectangle 1359"/>
            <p:cNvSpPr>
              <a:spLocks noChangeArrowheads="1"/>
            </p:cNvSpPr>
            <p:nvPr/>
          </p:nvSpPr>
          <p:spPr bwMode="auto">
            <a:xfrm>
              <a:off x="4007" y="2914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" name="Rectangle 1360"/>
            <p:cNvSpPr>
              <a:spLocks noChangeArrowheads="1"/>
            </p:cNvSpPr>
            <p:nvPr/>
          </p:nvSpPr>
          <p:spPr bwMode="auto">
            <a:xfrm>
              <a:off x="4025" y="2914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" name="Rectangle 1361"/>
            <p:cNvSpPr>
              <a:spLocks noChangeArrowheads="1"/>
            </p:cNvSpPr>
            <p:nvPr/>
          </p:nvSpPr>
          <p:spPr bwMode="auto">
            <a:xfrm>
              <a:off x="4074" y="2914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4" name="Rectangle 1362"/>
            <p:cNvSpPr>
              <a:spLocks noChangeArrowheads="1"/>
            </p:cNvSpPr>
            <p:nvPr/>
          </p:nvSpPr>
          <p:spPr bwMode="auto">
            <a:xfrm>
              <a:off x="4092" y="2904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5" name="Freeform 1363"/>
            <p:cNvSpPr>
              <a:spLocks noChangeArrowheads="1"/>
            </p:cNvSpPr>
            <p:nvPr/>
          </p:nvSpPr>
          <p:spPr bwMode="auto">
            <a:xfrm>
              <a:off x="4088" y="2591"/>
              <a:ext cx="18" cy="326"/>
            </a:xfrm>
            <a:custGeom>
              <a:avLst/>
              <a:gdLst>
                <a:gd name="T0" fmla="*/ 0 w 38"/>
                <a:gd name="T1" fmla="*/ 655 h 655"/>
                <a:gd name="T2" fmla="*/ 38 w 38"/>
                <a:gd name="T3" fmla="*/ 616 h 655"/>
                <a:gd name="T4" fmla="*/ 38 w 38"/>
                <a:gd name="T5" fmla="*/ 0 h 655"/>
                <a:gd name="T6" fmla="*/ 0 w 38"/>
                <a:gd name="T7" fmla="*/ 40 h 655"/>
                <a:gd name="T8" fmla="*/ 0 w 38"/>
                <a:gd name="T9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5">
                  <a:moveTo>
                    <a:pt x="0" y="655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40"/>
                  </a:lnTo>
                  <a:lnTo>
                    <a:pt x="0" y="65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6" name="Freeform 1364"/>
            <p:cNvSpPr>
              <a:spLocks noChangeArrowheads="1"/>
            </p:cNvSpPr>
            <p:nvPr/>
          </p:nvSpPr>
          <p:spPr bwMode="auto">
            <a:xfrm>
              <a:off x="4020" y="2591"/>
              <a:ext cx="86" cy="18"/>
            </a:xfrm>
            <a:custGeom>
              <a:avLst/>
              <a:gdLst>
                <a:gd name="T0" fmla="*/ 0 w 173"/>
                <a:gd name="T1" fmla="*/ 38 h 38"/>
                <a:gd name="T2" fmla="*/ 39 w 173"/>
                <a:gd name="T3" fmla="*/ 0 h 38"/>
                <a:gd name="T4" fmla="*/ 173 w 173"/>
                <a:gd name="T5" fmla="*/ 0 h 38"/>
                <a:gd name="T6" fmla="*/ 135 w 173"/>
                <a:gd name="T7" fmla="*/ 38 h 38"/>
                <a:gd name="T8" fmla="*/ 0 w 173"/>
                <a:gd name="T9" fmla="*/ 38 h 38"/>
                <a:gd name="T10" fmla="*/ 0 w 17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0" y="38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7" name="Freeform 1365"/>
            <p:cNvSpPr>
              <a:spLocks noChangeArrowheads="1"/>
            </p:cNvSpPr>
            <p:nvPr/>
          </p:nvSpPr>
          <p:spPr bwMode="auto">
            <a:xfrm>
              <a:off x="3857" y="2615"/>
              <a:ext cx="33" cy="9"/>
            </a:xfrm>
            <a:custGeom>
              <a:avLst/>
              <a:gdLst>
                <a:gd name="T0" fmla="*/ 0 w 68"/>
                <a:gd name="T1" fmla="*/ 19 h 19"/>
                <a:gd name="T2" fmla="*/ 19 w 68"/>
                <a:gd name="T3" fmla="*/ 0 h 19"/>
                <a:gd name="T4" fmla="*/ 68 w 68"/>
                <a:gd name="T5" fmla="*/ 0 h 19"/>
                <a:gd name="T6" fmla="*/ 68 w 68"/>
                <a:gd name="T7" fmla="*/ 19 h 19"/>
                <a:gd name="T8" fmla="*/ 0 w 68"/>
                <a:gd name="T9" fmla="*/ 19 h 19"/>
                <a:gd name="T10" fmla="*/ 0 w 6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9">
                  <a:moveTo>
                    <a:pt x="0" y="19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" name="Freeform 1366"/>
            <p:cNvSpPr>
              <a:spLocks noChangeArrowheads="1"/>
            </p:cNvSpPr>
            <p:nvPr/>
          </p:nvSpPr>
          <p:spPr bwMode="auto">
            <a:xfrm>
              <a:off x="3891" y="2591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38 w 298"/>
                <a:gd name="T3" fmla="*/ 0 h 38"/>
                <a:gd name="T4" fmla="*/ 298 w 298"/>
                <a:gd name="T5" fmla="*/ 0 h 38"/>
                <a:gd name="T6" fmla="*/ 259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9" name="Rectangle 1367"/>
            <p:cNvSpPr>
              <a:spLocks noChangeArrowheads="1"/>
            </p:cNvSpPr>
            <p:nvPr/>
          </p:nvSpPr>
          <p:spPr bwMode="auto">
            <a:xfrm>
              <a:off x="3856" y="2591"/>
              <a:ext cx="250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" name="Rectangle 1368"/>
            <p:cNvSpPr>
              <a:spLocks noChangeArrowheads="1"/>
            </p:cNvSpPr>
            <p:nvPr/>
          </p:nvSpPr>
          <p:spPr bwMode="auto">
            <a:xfrm>
              <a:off x="3856" y="2591"/>
              <a:ext cx="250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1" name="Rectangle 1369"/>
            <p:cNvSpPr>
              <a:spLocks noChangeArrowheads="1"/>
            </p:cNvSpPr>
            <p:nvPr/>
          </p:nvSpPr>
          <p:spPr bwMode="auto">
            <a:xfrm>
              <a:off x="3856" y="2592"/>
              <a:ext cx="250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" name="Rectangle 1370"/>
            <p:cNvSpPr>
              <a:spLocks noChangeArrowheads="1"/>
            </p:cNvSpPr>
            <p:nvPr/>
          </p:nvSpPr>
          <p:spPr bwMode="auto">
            <a:xfrm>
              <a:off x="3856" y="2593"/>
              <a:ext cx="250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3" name="Rectangle 1371"/>
            <p:cNvSpPr>
              <a:spLocks noChangeArrowheads="1"/>
            </p:cNvSpPr>
            <p:nvPr/>
          </p:nvSpPr>
          <p:spPr bwMode="auto">
            <a:xfrm>
              <a:off x="3856" y="2593"/>
              <a:ext cx="250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4" name="Rectangle 1372"/>
            <p:cNvSpPr>
              <a:spLocks noChangeArrowheads="1"/>
            </p:cNvSpPr>
            <p:nvPr/>
          </p:nvSpPr>
          <p:spPr bwMode="auto">
            <a:xfrm>
              <a:off x="3856" y="2594"/>
              <a:ext cx="250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5" name="Rectangle 1373"/>
            <p:cNvSpPr>
              <a:spLocks noChangeArrowheads="1"/>
            </p:cNvSpPr>
            <p:nvPr/>
          </p:nvSpPr>
          <p:spPr bwMode="auto">
            <a:xfrm>
              <a:off x="3856" y="2594"/>
              <a:ext cx="250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6" name="Rectangle 1374"/>
            <p:cNvSpPr>
              <a:spLocks noChangeArrowheads="1"/>
            </p:cNvSpPr>
            <p:nvPr/>
          </p:nvSpPr>
          <p:spPr bwMode="auto">
            <a:xfrm>
              <a:off x="3856" y="2595"/>
              <a:ext cx="250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7" name="Rectangle 1375"/>
            <p:cNvSpPr>
              <a:spLocks noChangeArrowheads="1"/>
            </p:cNvSpPr>
            <p:nvPr/>
          </p:nvSpPr>
          <p:spPr bwMode="auto">
            <a:xfrm>
              <a:off x="3856" y="2596"/>
              <a:ext cx="250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8" name="Rectangle 1376"/>
            <p:cNvSpPr>
              <a:spLocks noChangeArrowheads="1"/>
            </p:cNvSpPr>
            <p:nvPr/>
          </p:nvSpPr>
          <p:spPr bwMode="auto">
            <a:xfrm>
              <a:off x="3856" y="2596"/>
              <a:ext cx="250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" name="Rectangle 1377"/>
            <p:cNvSpPr>
              <a:spLocks noChangeArrowheads="1"/>
            </p:cNvSpPr>
            <p:nvPr/>
          </p:nvSpPr>
          <p:spPr bwMode="auto">
            <a:xfrm>
              <a:off x="3856" y="2597"/>
              <a:ext cx="250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" name="Rectangle 1378"/>
            <p:cNvSpPr>
              <a:spLocks noChangeArrowheads="1"/>
            </p:cNvSpPr>
            <p:nvPr/>
          </p:nvSpPr>
          <p:spPr bwMode="auto">
            <a:xfrm>
              <a:off x="3856" y="2598"/>
              <a:ext cx="250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1" name="Rectangle 1379"/>
            <p:cNvSpPr>
              <a:spLocks noChangeArrowheads="1"/>
            </p:cNvSpPr>
            <p:nvPr/>
          </p:nvSpPr>
          <p:spPr bwMode="auto">
            <a:xfrm>
              <a:off x="3856" y="2598"/>
              <a:ext cx="250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" name="Rectangle 1380"/>
            <p:cNvSpPr>
              <a:spLocks noChangeArrowheads="1"/>
            </p:cNvSpPr>
            <p:nvPr/>
          </p:nvSpPr>
          <p:spPr bwMode="auto">
            <a:xfrm>
              <a:off x="3856" y="2599"/>
              <a:ext cx="250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" name="Rectangle 1381"/>
            <p:cNvSpPr>
              <a:spLocks noChangeArrowheads="1"/>
            </p:cNvSpPr>
            <p:nvPr/>
          </p:nvSpPr>
          <p:spPr bwMode="auto">
            <a:xfrm>
              <a:off x="3856" y="2600"/>
              <a:ext cx="250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" name="Rectangle 1382"/>
            <p:cNvSpPr>
              <a:spLocks noChangeArrowheads="1"/>
            </p:cNvSpPr>
            <p:nvPr/>
          </p:nvSpPr>
          <p:spPr bwMode="auto">
            <a:xfrm>
              <a:off x="3856" y="2600"/>
              <a:ext cx="250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" name="Rectangle 1383"/>
            <p:cNvSpPr>
              <a:spLocks noChangeArrowheads="1"/>
            </p:cNvSpPr>
            <p:nvPr/>
          </p:nvSpPr>
          <p:spPr bwMode="auto">
            <a:xfrm>
              <a:off x="3856" y="2601"/>
              <a:ext cx="250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6" name="Rectangle 1384"/>
            <p:cNvSpPr>
              <a:spLocks noChangeArrowheads="1"/>
            </p:cNvSpPr>
            <p:nvPr/>
          </p:nvSpPr>
          <p:spPr bwMode="auto">
            <a:xfrm>
              <a:off x="3856" y="2601"/>
              <a:ext cx="250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7" name="Rectangle 1385"/>
            <p:cNvSpPr>
              <a:spLocks noChangeArrowheads="1"/>
            </p:cNvSpPr>
            <p:nvPr/>
          </p:nvSpPr>
          <p:spPr bwMode="auto">
            <a:xfrm>
              <a:off x="3856" y="2602"/>
              <a:ext cx="250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" name="Rectangle 1386"/>
            <p:cNvSpPr>
              <a:spLocks noChangeArrowheads="1"/>
            </p:cNvSpPr>
            <p:nvPr/>
          </p:nvSpPr>
          <p:spPr bwMode="auto">
            <a:xfrm>
              <a:off x="3856" y="2603"/>
              <a:ext cx="250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9" name="Rectangle 1387"/>
            <p:cNvSpPr>
              <a:spLocks noChangeArrowheads="1"/>
            </p:cNvSpPr>
            <p:nvPr/>
          </p:nvSpPr>
          <p:spPr bwMode="auto">
            <a:xfrm>
              <a:off x="3856" y="2603"/>
              <a:ext cx="250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0" name="Rectangle 1388"/>
            <p:cNvSpPr>
              <a:spLocks noChangeArrowheads="1"/>
            </p:cNvSpPr>
            <p:nvPr/>
          </p:nvSpPr>
          <p:spPr bwMode="auto">
            <a:xfrm>
              <a:off x="3856" y="2604"/>
              <a:ext cx="250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1" name="Rectangle 1389"/>
            <p:cNvSpPr>
              <a:spLocks noChangeArrowheads="1"/>
            </p:cNvSpPr>
            <p:nvPr/>
          </p:nvSpPr>
          <p:spPr bwMode="auto">
            <a:xfrm>
              <a:off x="3856" y="2605"/>
              <a:ext cx="250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" name="Rectangle 1390"/>
            <p:cNvSpPr>
              <a:spLocks noChangeArrowheads="1"/>
            </p:cNvSpPr>
            <p:nvPr/>
          </p:nvSpPr>
          <p:spPr bwMode="auto">
            <a:xfrm>
              <a:off x="3856" y="2605"/>
              <a:ext cx="250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" name="Rectangle 1391"/>
            <p:cNvSpPr>
              <a:spLocks noChangeArrowheads="1"/>
            </p:cNvSpPr>
            <p:nvPr/>
          </p:nvSpPr>
          <p:spPr bwMode="auto">
            <a:xfrm>
              <a:off x="3856" y="2606"/>
              <a:ext cx="250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" name="Rectangle 1392"/>
            <p:cNvSpPr>
              <a:spLocks noChangeArrowheads="1"/>
            </p:cNvSpPr>
            <p:nvPr/>
          </p:nvSpPr>
          <p:spPr bwMode="auto">
            <a:xfrm>
              <a:off x="3856" y="2606"/>
              <a:ext cx="250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" name="Rectangle 1393"/>
            <p:cNvSpPr>
              <a:spLocks noChangeArrowheads="1"/>
            </p:cNvSpPr>
            <p:nvPr/>
          </p:nvSpPr>
          <p:spPr bwMode="auto">
            <a:xfrm>
              <a:off x="3856" y="2607"/>
              <a:ext cx="250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" name="Rectangle 1394"/>
            <p:cNvSpPr>
              <a:spLocks noChangeArrowheads="1"/>
            </p:cNvSpPr>
            <p:nvPr/>
          </p:nvSpPr>
          <p:spPr bwMode="auto">
            <a:xfrm>
              <a:off x="3856" y="2608"/>
              <a:ext cx="250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7" name="Rectangle 1395"/>
            <p:cNvSpPr>
              <a:spLocks noChangeArrowheads="1"/>
            </p:cNvSpPr>
            <p:nvPr/>
          </p:nvSpPr>
          <p:spPr bwMode="auto">
            <a:xfrm>
              <a:off x="3856" y="2608"/>
              <a:ext cx="250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8" name="Rectangle 1396"/>
            <p:cNvSpPr>
              <a:spLocks noChangeArrowheads="1"/>
            </p:cNvSpPr>
            <p:nvPr/>
          </p:nvSpPr>
          <p:spPr bwMode="auto">
            <a:xfrm>
              <a:off x="3856" y="2609"/>
              <a:ext cx="250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9" name="Rectangle 1397"/>
            <p:cNvSpPr>
              <a:spLocks noChangeArrowheads="1"/>
            </p:cNvSpPr>
            <p:nvPr/>
          </p:nvSpPr>
          <p:spPr bwMode="auto">
            <a:xfrm>
              <a:off x="3856" y="2610"/>
              <a:ext cx="250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" name="Rectangle 1398"/>
            <p:cNvSpPr>
              <a:spLocks noChangeArrowheads="1"/>
            </p:cNvSpPr>
            <p:nvPr/>
          </p:nvSpPr>
          <p:spPr bwMode="auto">
            <a:xfrm>
              <a:off x="3856" y="2610"/>
              <a:ext cx="250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" name="Rectangle 1399"/>
            <p:cNvSpPr>
              <a:spLocks noChangeArrowheads="1"/>
            </p:cNvSpPr>
            <p:nvPr/>
          </p:nvSpPr>
          <p:spPr bwMode="auto">
            <a:xfrm>
              <a:off x="3856" y="2611"/>
              <a:ext cx="250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2" name="Rectangle 1400"/>
            <p:cNvSpPr>
              <a:spLocks noChangeArrowheads="1"/>
            </p:cNvSpPr>
            <p:nvPr/>
          </p:nvSpPr>
          <p:spPr bwMode="auto">
            <a:xfrm>
              <a:off x="3856" y="2612"/>
              <a:ext cx="250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" name="Rectangle 1401"/>
            <p:cNvSpPr>
              <a:spLocks noChangeArrowheads="1"/>
            </p:cNvSpPr>
            <p:nvPr/>
          </p:nvSpPr>
          <p:spPr bwMode="auto">
            <a:xfrm>
              <a:off x="3856" y="2612"/>
              <a:ext cx="250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" name="Rectangle 1402"/>
            <p:cNvSpPr>
              <a:spLocks noChangeArrowheads="1"/>
            </p:cNvSpPr>
            <p:nvPr/>
          </p:nvSpPr>
          <p:spPr bwMode="auto">
            <a:xfrm>
              <a:off x="3856" y="2613"/>
              <a:ext cx="250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5" name="Rectangle 1403"/>
            <p:cNvSpPr>
              <a:spLocks noChangeArrowheads="1"/>
            </p:cNvSpPr>
            <p:nvPr/>
          </p:nvSpPr>
          <p:spPr bwMode="auto">
            <a:xfrm>
              <a:off x="3856" y="2613"/>
              <a:ext cx="250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6" name="Rectangle 1404"/>
            <p:cNvSpPr>
              <a:spLocks noChangeArrowheads="1"/>
            </p:cNvSpPr>
            <p:nvPr/>
          </p:nvSpPr>
          <p:spPr bwMode="auto">
            <a:xfrm>
              <a:off x="3856" y="2614"/>
              <a:ext cx="250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" name="Rectangle 1405"/>
            <p:cNvSpPr>
              <a:spLocks noChangeArrowheads="1"/>
            </p:cNvSpPr>
            <p:nvPr/>
          </p:nvSpPr>
          <p:spPr bwMode="auto">
            <a:xfrm>
              <a:off x="3856" y="2615"/>
              <a:ext cx="250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8" name="Rectangle 1406"/>
            <p:cNvSpPr>
              <a:spLocks noChangeArrowheads="1"/>
            </p:cNvSpPr>
            <p:nvPr/>
          </p:nvSpPr>
          <p:spPr bwMode="auto">
            <a:xfrm>
              <a:off x="3856" y="2615"/>
              <a:ext cx="250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" name="Rectangle 1407"/>
            <p:cNvSpPr>
              <a:spLocks noChangeArrowheads="1"/>
            </p:cNvSpPr>
            <p:nvPr/>
          </p:nvSpPr>
          <p:spPr bwMode="auto">
            <a:xfrm>
              <a:off x="3856" y="2616"/>
              <a:ext cx="250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0" name="Rectangle 1408"/>
            <p:cNvSpPr>
              <a:spLocks noChangeArrowheads="1"/>
            </p:cNvSpPr>
            <p:nvPr/>
          </p:nvSpPr>
          <p:spPr bwMode="auto">
            <a:xfrm>
              <a:off x="3856" y="2617"/>
              <a:ext cx="250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1" name="Rectangle 1409"/>
            <p:cNvSpPr>
              <a:spLocks noChangeArrowheads="1"/>
            </p:cNvSpPr>
            <p:nvPr/>
          </p:nvSpPr>
          <p:spPr bwMode="auto">
            <a:xfrm>
              <a:off x="3856" y="2617"/>
              <a:ext cx="250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22" name="Group 1410"/>
          <p:cNvGrpSpPr>
            <a:grpSpLocks/>
          </p:cNvGrpSpPr>
          <p:nvPr/>
        </p:nvGrpSpPr>
        <p:grpSpPr bwMode="auto">
          <a:xfrm>
            <a:off x="6429822" y="4143377"/>
            <a:ext cx="396875" cy="487363"/>
            <a:chOff x="3856" y="2610"/>
            <a:chExt cx="250" cy="307"/>
          </a:xfrm>
        </p:grpSpPr>
        <p:sp>
          <p:nvSpPr>
            <p:cNvPr id="1423" name="Rectangle 1411"/>
            <p:cNvSpPr>
              <a:spLocks noChangeArrowheads="1"/>
            </p:cNvSpPr>
            <p:nvPr/>
          </p:nvSpPr>
          <p:spPr bwMode="auto">
            <a:xfrm>
              <a:off x="3856" y="2618"/>
              <a:ext cx="250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" name="Rectangle 1412"/>
            <p:cNvSpPr>
              <a:spLocks noChangeArrowheads="1"/>
            </p:cNvSpPr>
            <p:nvPr/>
          </p:nvSpPr>
          <p:spPr bwMode="auto">
            <a:xfrm>
              <a:off x="3856" y="2618"/>
              <a:ext cx="250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" name="Rectangle 1413"/>
            <p:cNvSpPr>
              <a:spLocks noChangeArrowheads="1"/>
            </p:cNvSpPr>
            <p:nvPr/>
          </p:nvSpPr>
          <p:spPr bwMode="auto">
            <a:xfrm>
              <a:off x="3856" y="2619"/>
              <a:ext cx="250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6" name="Rectangle 1414"/>
            <p:cNvSpPr>
              <a:spLocks noChangeArrowheads="1"/>
            </p:cNvSpPr>
            <p:nvPr/>
          </p:nvSpPr>
          <p:spPr bwMode="auto">
            <a:xfrm>
              <a:off x="3856" y="2620"/>
              <a:ext cx="250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7" name="Rectangle 1415"/>
            <p:cNvSpPr>
              <a:spLocks noChangeArrowheads="1"/>
            </p:cNvSpPr>
            <p:nvPr/>
          </p:nvSpPr>
          <p:spPr bwMode="auto">
            <a:xfrm>
              <a:off x="3856" y="2620"/>
              <a:ext cx="250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8" name="Rectangle 1416"/>
            <p:cNvSpPr>
              <a:spLocks noChangeArrowheads="1"/>
            </p:cNvSpPr>
            <p:nvPr/>
          </p:nvSpPr>
          <p:spPr bwMode="auto">
            <a:xfrm>
              <a:off x="3856" y="2621"/>
              <a:ext cx="250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9" name="Rectangle 1417"/>
            <p:cNvSpPr>
              <a:spLocks noChangeArrowheads="1"/>
            </p:cNvSpPr>
            <p:nvPr/>
          </p:nvSpPr>
          <p:spPr bwMode="auto">
            <a:xfrm>
              <a:off x="3856" y="2622"/>
              <a:ext cx="250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0" name="Rectangle 1418"/>
            <p:cNvSpPr>
              <a:spLocks noChangeArrowheads="1"/>
            </p:cNvSpPr>
            <p:nvPr/>
          </p:nvSpPr>
          <p:spPr bwMode="auto">
            <a:xfrm>
              <a:off x="3856" y="2622"/>
              <a:ext cx="250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1" name="Rectangle 1419"/>
            <p:cNvSpPr>
              <a:spLocks noChangeArrowheads="1"/>
            </p:cNvSpPr>
            <p:nvPr/>
          </p:nvSpPr>
          <p:spPr bwMode="auto">
            <a:xfrm>
              <a:off x="3856" y="2623"/>
              <a:ext cx="250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2" name="Rectangle 1420"/>
            <p:cNvSpPr>
              <a:spLocks noChangeArrowheads="1"/>
            </p:cNvSpPr>
            <p:nvPr/>
          </p:nvSpPr>
          <p:spPr bwMode="auto">
            <a:xfrm>
              <a:off x="3856" y="2624"/>
              <a:ext cx="250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" name="Rectangle 1421"/>
            <p:cNvSpPr>
              <a:spLocks noChangeArrowheads="1"/>
            </p:cNvSpPr>
            <p:nvPr/>
          </p:nvSpPr>
          <p:spPr bwMode="auto">
            <a:xfrm>
              <a:off x="3856" y="2624"/>
              <a:ext cx="250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" name="Rectangle 1422"/>
            <p:cNvSpPr>
              <a:spLocks noChangeArrowheads="1"/>
            </p:cNvSpPr>
            <p:nvPr/>
          </p:nvSpPr>
          <p:spPr bwMode="auto">
            <a:xfrm>
              <a:off x="4020" y="2610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" name="Rectangle 1423"/>
            <p:cNvSpPr>
              <a:spLocks noChangeArrowheads="1"/>
            </p:cNvSpPr>
            <p:nvPr/>
          </p:nvSpPr>
          <p:spPr bwMode="auto">
            <a:xfrm>
              <a:off x="4021" y="2610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" name="Rectangle 1424"/>
            <p:cNvSpPr>
              <a:spLocks noChangeArrowheads="1"/>
            </p:cNvSpPr>
            <p:nvPr/>
          </p:nvSpPr>
          <p:spPr bwMode="auto">
            <a:xfrm>
              <a:off x="4021" y="2610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" name="Rectangle 1425"/>
            <p:cNvSpPr>
              <a:spLocks noChangeArrowheads="1"/>
            </p:cNvSpPr>
            <p:nvPr/>
          </p:nvSpPr>
          <p:spPr bwMode="auto">
            <a:xfrm>
              <a:off x="4022" y="2610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" name="Rectangle 1426"/>
            <p:cNvSpPr>
              <a:spLocks noChangeArrowheads="1"/>
            </p:cNvSpPr>
            <p:nvPr/>
          </p:nvSpPr>
          <p:spPr bwMode="auto">
            <a:xfrm>
              <a:off x="4023" y="2610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" name="Rectangle 1427"/>
            <p:cNvSpPr>
              <a:spLocks noChangeArrowheads="1"/>
            </p:cNvSpPr>
            <p:nvPr/>
          </p:nvSpPr>
          <p:spPr bwMode="auto">
            <a:xfrm>
              <a:off x="4023" y="2610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" name="Rectangle 1428"/>
            <p:cNvSpPr>
              <a:spLocks noChangeArrowheads="1"/>
            </p:cNvSpPr>
            <p:nvPr/>
          </p:nvSpPr>
          <p:spPr bwMode="auto">
            <a:xfrm>
              <a:off x="4024" y="2610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" name="Rectangle 1429"/>
            <p:cNvSpPr>
              <a:spLocks noChangeArrowheads="1"/>
            </p:cNvSpPr>
            <p:nvPr/>
          </p:nvSpPr>
          <p:spPr bwMode="auto">
            <a:xfrm>
              <a:off x="4025" y="2610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" name="Rectangle 1430"/>
            <p:cNvSpPr>
              <a:spLocks noChangeArrowheads="1"/>
            </p:cNvSpPr>
            <p:nvPr/>
          </p:nvSpPr>
          <p:spPr bwMode="auto">
            <a:xfrm>
              <a:off x="4026" y="2610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" name="Rectangle 1431"/>
            <p:cNvSpPr>
              <a:spLocks noChangeArrowheads="1"/>
            </p:cNvSpPr>
            <p:nvPr/>
          </p:nvSpPr>
          <p:spPr bwMode="auto">
            <a:xfrm>
              <a:off x="4026" y="2610"/>
              <a:ext cx="1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" name="Rectangle 1432"/>
            <p:cNvSpPr>
              <a:spLocks noChangeArrowheads="1"/>
            </p:cNvSpPr>
            <p:nvPr/>
          </p:nvSpPr>
          <p:spPr bwMode="auto">
            <a:xfrm>
              <a:off x="4028" y="2610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" name="Rectangle 1433"/>
            <p:cNvSpPr>
              <a:spLocks noChangeArrowheads="1"/>
            </p:cNvSpPr>
            <p:nvPr/>
          </p:nvSpPr>
          <p:spPr bwMode="auto">
            <a:xfrm>
              <a:off x="4028" y="2610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" name="Rectangle 1434"/>
            <p:cNvSpPr>
              <a:spLocks noChangeArrowheads="1"/>
            </p:cNvSpPr>
            <p:nvPr/>
          </p:nvSpPr>
          <p:spPr bwMode="auto">
            <a:xfrm>
              <a:off x="4029" y="2610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" name="Rectangle 1435"/>
            <p:cNvSpPr>
              <a:spLocks noChangeArrowheads="1"/>
            </p:cNvSpPr>
            <p:nvPr/>
          </p:nvSpPr>
          <p:spPr bwMode="auto">
            <a:xfrm>
              <a:off x="4030" y="2610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" name="Rectangle 1436"/>
            <p:cNvSpPr>
              <a:spLocks noChangeArrowheads="1"/>
            </p:cNvSpPr>
            <p:nvPr/>
          </p:nvSpPr>
          <p:spPr bwMode="auto">
            <a:xfrm>
              <a:off x="4030" y="2610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" name="Rectangle 1437"/>
            <p:cNvSpPr>
              <a:spLocks noChangeArrowheads="1"/>
            </p:cNvSpPr>
            <p:nvPr/>
          </p:nvSpPr>
          <p:spPr bwMode="auto">
            <a:xfrm>
              <a:off x="4031" y="2610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0" name="Rectangle 1438"/>
            <p:cNvSpPr>
              <a:spLocks noChangeArrowheads="1"/>
            </p:cNvSpPr>
            <p:nvPr/>
          </p:nvSpPr>
          <p:spPr bwMode="auto">
            <a:xfrm>
              <a:off x="4032" y="2610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" name="Rectangle 1439"/>
            <p:cNvSpPr>
              <a:spLocks noChangeArrowheads="1"/>
            </p:cNvSpPr>
            <p:nvPr/>
          </p:nvSpPr>
          <p:spPr bwMode="auto">
            <a:xfrm>
              <a:off x="4033" y="2610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" name="Rectangle 1440"/>
            <p:cNvSpPr>
              <a:spLocks noChangeArrowheads="1"/>
            </p:cNvSpPr>
            <p:nvPr/>
          </p:nvSpPr>
          <p:spPr bwMode="auto">
            <a:xfrm>
              <a:off x="4033" y="2610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" name="Rectangle 1441"/>
            <p:cNvSpPr>
              <a:spLocks noChangeArrowheads="1"/>
            </p:cNvSpPr>
            <p:nvPr/>
          </p:nvSpPr>
          <p:spPr bwMode="auto">
            <a:xfrm>
              <a:off x="4034" y="2610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" name="Rectangle 1442"/>
            <p:cNvSpPr>
              <a:spLocks noChangeArrowheads="1"/>
            </p:cNvSpPr>
            <p:nvPr/>
          </p:nvSpPr>
          <p:spPr bwMode="auto">
            <a:xfrm>
              <a:off x="4035" y="2610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" name="Rectangle 1443"/>
            <p:cNvSpPr>
              <a:spLocks noChangeArrowheads="1"/>
            </p:cNvSpPr>
            <p:nvPr/>
          </p:nvSpPr>
          <p:spPr bwMode="auto">
            <a:xfrm>
              <a:off x="4035" y="2610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" name="Rectangle 1444"/>
            <p:cNvSpPr>
              <a:spLocks noChangeArrowheads="1"/>
            </p:cNvSpPr>
            <p:nvPr/>
          </p:nvSpPr>
          <p:spPr bwMode="auto">
            <a:xfrm>
              <a:off x="4036" y="2610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" name="Rectangle 1445"/>
            <p:cNvSpPr>
              <a:spLocks noChangeArrowheads="1"/>
            </p:cNvSpPr>
            <p:nvPr/>
          </p:nvSpPr>
          <p:spPr bwMode="auto">
            <a:xfrm>
              <a:off x="4036" y="2610"/>
              <a:ext cx="1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8" name="Rectangle 1446"/>
            <p:cNvSpPr>
              <a:spLocks noChangeArrowheads="1"/>
            </p:cNvSpPr>
            <p:nvPr/>
          </p:nvSpPr>
          <p:spPr bwMode="auto">
            <a:xfrm>
              <a:off x="4038" y="2610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9" name="Rectangle 1447"/>
            <p:cNvSpPr>
              <a:spLocks noChangeArrowheads="1"/>
            </p:cNvSpPr>
            <p:nvPr/>
          </p:nvSpPr>
          <p:spPr bwMode="auto">
            <a:xfrm>
              <a:off x="4038" y="2610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0" name="Rectangle 1448"/>
            <p:cNvSpPr>
              <a:spLocks noChangeArrowheads="1"/>
            </p:cNvSpPr>
            <p:nvPr/>
          </p:nvSpPr>
          <p:spPr bwMode="auto">
            <a:xfrm>
              <a:off x="4039" y="2610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1" name="Rectangle 1449"/>
            <p:cNvSpPr>
              <a:spLocks noChangeArrowheads="1"/>
            </p:cNvSpPr>
            <p:nvPr/>
          </p:nvSpPr>
          <p:spPr bwMode="auto">
            <a:xfrm>
              <a:off x="4040" y="2610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2" name="Rectangle 1450"/>
            <p:cNvSpPr>
              <a:spLocks noChangeArrowheads="1"/>
            </p:cNvSpPr>
            <p:nvPr/>
          </p:nvSpPr>
          <p:spPr bwMode="auto">
            <a:xfrm>
              <a:off x="4041" y="2610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3" name="Rectangle 1451"/>
            <p:cNvSpPr>
              <a:spLocks noChangeArrowheads="1"/>
            </p:cNvSpPr>
            <p:nvPr/>
          </p:nvSpPr>
          <p:spPr bwMode="auto">
            <a:xfrm>
              <a:off x="4042" y="2610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" name="Rectangle 1452"/>
            <p:cNvSpPr>
              <a:spLocks noChangeArrowheads="1"/>
            </p:cNvSpPr>
            <p:nvPr/>
          </p:nvSpPr>
          <p:spPr bwMode="auto">
            <a:xfrm>
              <a:off x="4042" y="2610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" name="Rectangle 1453"/>
            <p:cNvSpPr>
              <a:spLocks noChangeArrowheads="1"/>
            </p:cNvSpPr>
            <p:nvPr/>
          </p:nvSpPr>
          <p:spPr bwMode="auto">
            <a:xfrm>
              <a:off x="4043" y="2610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" name="Rectangle 1454"/>
            <p:cNvSpPr>
              <a:spLocks noChangeArrowheads="1"/>
            </p:cNvSpPr>
            <p:nvPr/>
          </p:nvSpPr>
          <p:spPr bwMode="auto">
            <a:xfrm>
              <a:off x="4044" y="2610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" name="Rectangle 1455"/>
            <p:cNvSpPr>
              <a:spLocks noChangeArrowheads="1"/>
            </p:cNvSpPr>
            <p:nvPr/>
          </p:nvSpPr>
          <p:spPr bwMode="auto">
            <a:xfrm>
              <a:off x="4045" y="2610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" name="Rectangle 1456"/>
            <p:cNvSpPr>
              <a:spLocks noChangeArrowheads="1"/>
            </p:cNvSpPr>
            <p:nvPr/>
          </p:nvSpPr>
          <p:spPr bwMode="auto">
            <a:xfrm>
              <a:off x="4045" y="2610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" name="Rectangle 1457"/>
            <p:cNvSpPr>
              <a:spLocks noChangeArrowheads="1"/>
            </p:cNvSpPr>
            <p:nvPr/>
          </p:nvSpPr>
          <p:spPr bwMode="auto">
            <a:xfrm>
              <a:off x="4046" y="2610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" name="Rectangle 1458"/>
            <p:cNvSpPr>
              <a:spLocks noChangeArrowheads="1"/>
            </p:cNvSpPr>
            <p:nvPr/>
          </p:nvSpPr>
          <p:spPr bwMode="auto">
            <a:xfrm>
              <a:off x="4047" y="2610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" name="Rectangle 1459"/>
            <p:cNvSpPr>
              <a:spLocks noChangeArrowheads="1"/>
            </p:cNvSpPr>
            <p:nvPr/>
          </p:nvSpPr>
          <p:spPr bwMode="auto">
            <a:xfrm>
              <a:off x="4048" y="2610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" name="Rectangle 1460"/>
            <p:cNvSpPr>
              <a:spLocks noChangeArrowheads="1"/>
            </p:cNvSpPr>
            <p:nvPr/>
          </p:nvSpPr>
          <p:spPr bwMode="auto">
            <a:xfrm>
              <a:off x="4048" y="2610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3" name="Rectangle 1461"/>
            <p:cNvSpPr>
              <a:spLocks noChangeArrowheads="1"/>
            </p:cNvSpPr>
            <p:nvPr/>
          </p:nvSpPr>
          <p:spPr bwMode="auto">
            <a:xfrm>
              <a:off x="4049" y="2610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" name="Rectangle 1462"/>
            <p:cNvSpPr>
              <a:spLocks noChangeArrowheads="1"/>
            </p:cNvSpPr>
            <p:nvPr/>
          </p:nvSpPr>
          <p:spPr bwMode="auto">
            <a:xfrm>
              <a:off x="4050" y="2610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" name="Rectangle 1463"/>
            <p:cNvSpPr>
              <a:spLocks noChangeArrowheads="1"/>
            </p:cNvSpPr>
            <p:nvPr/>
          </p:nvSpPr>
          <p:spPr bwMode="auto">
            <a:xfrm>
              <a:off x="4051" y="2610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" name="Rectangle 1464"/>
            <p:cNvSpPr>
              <a:spLocks noChangeArrowheads="1"/>
            </p:cNvSpPr>
            <p:nvPr/>
          </p:nvSpPr>
          <p:spPr bwMode="auto">
            <a:xfrm>
              <a:off x="4052" y="2610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7" name="Rectangle 1465"/>
            <p:cNvSpPr>
              <a:spLocks noChangeArrowheads="1"/>
            </p:cNvSpPr>
            <p:nvPr/>
          </p:nvSpPr>
          <p:spPr bwMode="auto">
            <a:xfrm>
              <a:off x="4052" y="2610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8" name="Rectangle 1466"/>
            <p:cNvSpPr>
              <a:spLocks noChangeArrowheads="1"/>
            </p:cNvSpPr>
            <p:nvPr/>
          </p:nvSpPr>
          <p:spPr bwMode="auto">
            <a:xfrm>
              <a:off x="4053" y="2610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9" name="Rectangle 1467"/>
            <p:cNvSpPr>
              <a:spLocks noChangeArrowheads="1"/>
            </p:cNvSpPr>
            <p:nvPr/>
          </p:nvSpPr>
          <p:spPr bwMode="auto">
            <a:xfrm>
              <a:off x="4054" y="2610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0" name="Rectangle 1468"/>
            <p:cNvSpPr>
              <a:spLocks noChangeArrowheads="1"/>
            </p:cNvSpPr>
            <p:nvPr/>
          </p:nvSpPr>
          <p:spPr bwMode="auto">
            <a:xfrm>
              <a:off x="4054" y="2610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1" name="Rectangle 1469"/>
            <p:cNvSpPr>
              <a:spLocks noChangeArrowheads="1"/>
            </p:cNvSpPr>
            <p:nvPr/>
          </p:nvSpPr>
          <p:spPr bwMode="auto">
            <a:xfrm>
              <a:off x="4055" y="2610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2" name="Rectangle 1470"/>
            <p:cNvSpPr>
              <a:spLocks noChangeArrowheads="1"/>
            </p:cNvSpPr>
            <p:nvPr/>
          </p:nvSpPr>
          <p:spPr bwMode="auto">
            <a:xfrm>
              <a:off x="4055" y="2610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3" name="Rectangle 1471"/>
            <p:cNvSpPr>
              <a:spLocks noChangeArrowheads="1"/>
            </p:cNvSpPr>
            <p:nvPr/>
          </p:nvSpPr>
          <p:spPr bwMode="auto">
            <a:xfrm>
              <a:off x="4057" y="2610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4" name="Rectangle 1472"/>
            <p:cNvSpPr>
              <a:spLocks noChangeArrowheads="1"/>
            </p:cNvSpPr>
            <p:nvPr/>
          </p:nvSpPr>
          <p:spPr bwMode="auto">
            <a:xfrm>
              <a:off x="4057" y="2610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" name="Rectangle 1473"/>
            <p:cNvSpPr>
              <a:spLocks noChangeArrowheads="1"/>
            </p:cNvSpPr>
            <p:nvPr/>
          </p:nvSpPr>
          <p:spPr bwMode="auto">
            <a:xfrm>
              <a:off x="4058" y="2610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6" name="Rectangle 1474"/>
            <p:cNvSpPr>
              <a:spLocks noChangeArrowheads="1"/>
            </p:cNvSpPr>
            <p:nvPr/>
          </p:nvSpPr>
          <p:spPr bwMode="auto">
            <a:xfrm>
              <a:off x="4059" y="2610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7" name="Rectangle 1475"/>
            <p:cNvSpPr>
              <a:spLocks noChangeArrowheads="1"/>
            </p:cNvSpPr>
            <p:nvPr/>
          </p:nvSpPr>
          <p:spPr bwMode="auto">
            <a:xfrm>
              <a:off x="4059" y="2610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8" name="Rectangle 1476"/>
            <p:cNvSpPr>
              <a:spLocks noChangeArrowheads="1"/>
            </p:cNvSpPr>
            <p:nvPr/>
          </p:nvSpPr>
          <p:spPr bwMode="auto">
            <a:xfrm>
              <a:off x="4060" y="2610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9" name="Rectangle 1477"/>
            <p:cNvSpPr>
              <a:spLocks noChangeArrowheads="1"/>
            </p:cNvSpPr>
            <p:nvPr/>
          </p:nvSpPr>
          <p:spPr bwMode="auto">
            <a:xfrm>
              <a:off x="4061" y="2610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0" name="Rectangle 1478"/>
            <p:cNvSpPr>
              <a:spLocks noChangeArrowheads="1"/>
            </p:cNvSpPr>
            <p:nvPr/>
          </p:nvSpPr>
          <p:spPr bwMode="auto">
            <a:xfrm>
              <a:off x="4062" y="2610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1" name="Rectangle 1479"/>
            <p:cNvSpPr>
              <a:spLocks noChangeArrowheads="1"/>
            </p:cNvSpPr>
            <p:nvPr/>
          </p:nvSpPr>
          <p:spPr bwMode="auto">
            <a:xfrm>
              <a:off x="4063" y="2610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2" name="Rectangle 1480"/>
            <p:cNvSpPr>
              <a:spLocks noChangeArrowheads="1"/>
            </p:cNvSpPr>
            <p:nvPr/>
          </p:nvSpPr>
          <p:spPr bwMode="auto">
            <a:xfrm>
              <a:off x="4064" y="2610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3" name="Rectangle 1481"/>
            <p:cNvSpPr>
              <a:spLocks noChangeArrowheads="1"/>
            </p:cNvSpPr>
            <p:nvPr/>
          </p:nvSpPr>
          <p:spPr bwMode="auto">
            <a:xfrm>
              <a:off x="4064" y="2610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" name="Rectangle 1482"/>
            <p:cNvSpPr>
              <a:spLocks noChangeArrowheads="1"/>
            </p:cNvSpPr>
            <p:nvPr/>
          </p:nvSpPr>
          <p:spPr bwMode="auto">
            <a:xfrm>
              <a:off x="4065" y="2610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" name="Rectangle 1483"/>
            <p:cNvSpPr>
              <a:spLocks noChangeArrowheads="1"/>
            </p:cNvSpPr>
            <p:nvPr/>
          </p:nvSpPr>
          <p:spPr bwMode="auto">
            <a:xfrm>
              <a:off x="4066" y="2610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6" name="Rectangle 1484"/>
            <p:cNvSpPr>
              <a:spLocks noChangeArrowheads="1"/>
            </p:cNvSpPr>
            <p:nvPr/>
          </p:nvSpPr>
          <p:spPr bwMode="auto">
            <a:xfrm>
              <a:off x="4066" y="2610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7" name="Rectangle 1485"/>
            <p:cNvSpPr>
              <a:spLocks noChangeArrowheads="1"/>
            </p:cNvSpPr>
            <p:nvPr/>
          </p:nvSpPr>
          <p:spPr bwMode="auto">
            <a:xfrm>
              <a:off x="4067" y="2610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8" name="Rectangle 1486"/>
            <p:cNvSpPr>
              <a:spLocks noChangeArrowheads="1"/>
            </p:cNvSpPr>
            <p:nvPr/>
          </p:nvSpPr>
          <p:spPr bwMode="auto">
            <a:xfrm>
              <a:off x="4067" y="2610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9" name="Rectangle 1487"/>
            <p:cNvSpPr>
              <a:spLocks noChangeArrowheads="1"/>
            </p:cNvSpPr>
            <p:nvPr/>
          </p:nvSpPr>
          <p:spPr bwMode="auto">
            <a:xfrm>
              <a:off x="4068" y="2610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0" name="Rectangle 1488"/>
            <p:cNvSpPr>
              <a:spLocks noChangeArrowheads="1"/>
            </p:cNvSpPr>
            <p:nvPr/>
          </p:nvSpPr>
          <p:spPr bwMode="auto">
            <a:xfrm>
              <a:off x="4069" y="2610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1" name="Rectangle 1489"/>
            <p:cNvSpPr>
              <a:spLocks noChangeArrowheads="1"/>
            </p:cNvSpPr>
            <p:nvPr/>
          </p:nvSpPr>
          <p:spPr bwMode="auto">
            <a:xfrm>
              <a:off x="4070" y="2610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" name="Rectangle 1490"/>
            <p:cNvSpPr>
              <a:spLocks noChangeArrowheads="1"/>
            </p:cNvSpPr>
            <p:nvPr/>
          </p:nvSpPr>
          <p:spPr bwMode="auto">
            <a:xfrm>
              <a:off x="4071" y="2610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3" name="Rectangle 1491"/>
            <p:cNvSpPr>
              <a:spLocks noChangeArrowheads="1"/>
            </p:cNvSpPr>
            <p:nvPr/>
          </p:nvSpPr>
          <p:spPr bwMode="auto">
            <a:xfrm>
              <a:off x="4071" y="2610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" name="Rectangle 1492"/>
            <p:cNvSpPr>
              <a:spLocks noChangeArrowheads="1"/>
            </p:cNvSpPr>
            <p:nvPr/>
          </p:nvSpPr>
          <p:spPr bwMode="auto">
            <a:xfrm>
              <a:off x="4072" y="2610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" name="Rectangle 1493"/>
            <p:cNvSpPr>
              <a:spLocks noChangeArrowheads="1"/>
            </p:cNvSpPr>
            <p:nvPr/>
          </p:nvSpPr>
          <p:spPr bwMode="auto">
            <a:xfrm>
              <a:off x="4073" y="2610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" name="Rectangle 1494"/>
            <p:cNvSpPr>
              <a:spLocks noChangeArrowheads="1"/>
            </p:cNvSpPr>
            <p:nvPr/>
          </p:nvSpPr>
          <p:spPr bwMode="auto">
            <a:xfrm>
              <a:off x="4074" y="2610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" name="Rectangle 1495"/>
            <p:cNvSpPr>
              <a:spLocks noChangeArrowheads="1"/>
            </p:cNvSpPr>
            <p:nvPr/>
          </p:nvSpPr>
          <p:spPr bwMode="auto">
            <a:xfrm>
              <a:off x="4074" y="2610"/>
              <a:ext cx="1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" name="Rectangle 1496"/>
            <p:cNvSpPr>
              <a:spLocks noChangeArrowheads="1"/>
            </p:cNvSpPr>
            <p:nvPr/>
          </p:nvSpPr>
          <p:spPr bwMode="auto">
            <a:xfrm>
              <a:off x="4076" y="2610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9" name="Rectangle 1497"/>
            <p:cNvSpPr>
              <a:spLocks noChangeArrowheads="1"/>
            </p:cNvSpPr>
            <p:nvPr/>
          </p:nvSpPr>
          <p:spPr bwMode="auto">
            <a:xfrm>
              <a:off x="4076" y="2610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0" name="Rectangle 1498"/>
            <p:cNvSpPr>
              <a:spLocks noChangeArrowheads="1"/>
            </p:cNvSpPr>
            <p:nvPr/>
          </p:nvSpPr>
          <p:spPr bwMode="auto">
            <a:xfrm>
              <a:off x="4077" y="2610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1" name="Rectangle 1499"/>
            <p:cNvSpPr>
              <a:spLocks noChangeArrowheads="1"/>
            </p:cNvSpPr>
            <p:nvPr/>
          </p:nvSpPr>
          <p:spPr bwMode="auto">
            <a:xfrm>
              <a:off x="4078" y="2610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" name="Rectangle 1500"/>
            <p:cNvSpPr>
              <a:spLocks noChangeArrowheads="1"/>
            </p:cNvSpPr>
            <p:nvPr/>
          </p:nvSpPr>
          <p:spPr bwMode="auto">
            <a:xfrm>
              <a:off x="4078" y="2610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3" name="Rectangle 1501"/>
            <p:cNvSpPr>
              <a:spLocks noChangeArrowheads="1"/>
            </p:cNvSpPr>
            <p:nvPr/>
          </p:nvSpPr>
          <p:spPr bwMode="auto">
            <a:xfrm>
              <a:off x="4079" y="2610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4" name="Rectangle 1502"/>
            <p:cNvSpPr>
              <a:spLocks noChangeArrowheads="1"/>
            </p:cNvSpPr>
            <p:nvPr/>
          </p:nvSpPr>
          <p:spPr bwMode="auto">
            <a:xfrm>
              <a:off x="4079" y="2610"/>
              <a:ext cx="1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" name="Rectangle 1503"/>
            <p:cNvSpPr>
              <a:spLocks noChangeArrowheads="1"/>
            </p:cNvSpPr>
            <p:nvPr/>
          </p:nvSpPr>
          <p:spPr bwMode="auto">
            <a:xfrm>
              <a:off x="4081" y="2610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6" name="Rectangle 1504"/>
            <p:cNvSpPr>
              <a:spLocks noChangeArrowheads="1"/>
            </p:cNvSpPr>
            <p:nvPr/>
          </p:nvSpPr>
          <p:spPr bwMode="auto">
            <a:xfrm>
              <a:off x="4081" y="2610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7" name="Rectangle 1505"/>
            <p:cNvSpPr>
              <a:spLocks noChangeArrowheads="1"/>
            </p:cNvSpPr>
            <p:nvPr/>
          </p:nvSpPr>
          <p:spPr bwMode="auto">
            <a:xfrm>
              <a:off x="4082" y="2610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8" name="Rectangle 1506"/>
            <p:cNvSpPr>
              <a:spLocks noChangeArrowheads="1"/>
            </p:cNvSpPr>
            <p:nvPr/>
          </p:nvSpPr>
          <p:spPr bwMode="auto">
            <a:xfrm>
              <a:off x="4083" y="2610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9" name="Rectangle 1507"/>
            <p:cNvSpPr>
              <a:spLocks noChangeArrowheads="1"/>
            </p:cNvSpPr>
            <p:nvPr/>
          </p:nvSpPr>
          <p:spPr bwMode="auto">
            <a:xfrm>
              <a:off x="4084" y="2610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0" name="Rectangle 1508"/>
            <p:cNvSpPr>
              <a:spLocks noChangeArrowheads="1"/>
            </p:cNvSpPr>
            <p:nvPr/>
          </p:nvSpPr>
          <p:spPr bwMode="auto">
            <a:xfrm>
              <a:off x="4084" y="2610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1" name="Rectangle 1509"/>
            <p:cNvSpPr>
              <a:spLocks noChangeArrowheads="1"/>
            </p:cNvSpPr>
            <p:nvPr/>
          </p:nvSpPr>
          <p:spPr bwMode="auto">
            <a:xfrm>
              <a:off x="4085" y="2610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2" name="Rectangle 1510"/>
            <p:cNvSpPr>
              <a:spLocks noChangeArrowheads="1"/>
            </p:cNvSpPr>
            <p:nvPr/>
          </p:nvSpPr>
          <p:spPr bwMode="auto">
            <a:xfrm>
              <a:off x="4086" y="2610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3" name="Rectangle 1511"/>
            <p:cNvSpPr>
              <a:spLocks noChangeArrowheads="1"/>
            </p:cNvSpPr>
            <p:nvPr/>
          </p:nvSpPr>
          <p:spPr bwMode="auto">
            <a:xfrm>
              <a:off x="4086" y="2610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4" name="Rectangle 1512"/>
            <p:cNvSpPr>
              <a:spLocks noChangeArrowheads="1"/>
            </p:cNvSpPr>
            <p:nvPr/>
          </p:nvSpPr>
          <p:spPr bwMode="auto">
            <a:xfrm>
              <a:off x="4087" y="2610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" name="Rectangle 1513"/>
            <p:cNvSpPr>
              <a:spLocks noChangeArrowheads="1"/>
            </p:cNvSpPr>
            <p:nvPr/>
          </p:nvSpPr>
          <p:spPr bwMode="auto">
            <a:xfrm>
              <a:off x="4020" y="2610"/>
              <a:ext cx="67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" name="Rectangle 1514"/>
            <p:cNvSpPr>
              <a:spLocks noChangeArrowheads="1"/>
            </p:cNvSpPr>
            <p:nvPr/>
          </p:nvSpPr>
          <p:spPr bwMode="auto">
            <a:xfrm>
              <a:off x="3890" y="2610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7" name="Rectangle 1515"/>
            <p:cNvSpPr>
              <a:spLocks noChangeArrowheads="1"/>
            </p:cNvSpPr>
            <p:nvPr/>
          </p:nvSpPr>
          <p:spPr bwMode="auto">
            <a:xfrm>
              <a:off x="3891" y="2610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8" name="Rectangle 1516"/>
            <p:cNvSpPr>
              <a:spLocks noChangeArrowheads="1"/>
            </p:cNvSpPr>
            <p:nvPr/>
          </p:nvSpPr>
          <p:spPr bwMode="auto">
            <a:xfrm>
              <a:off x="3893" y="2610"/>
              <a:ext cx="1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9" name="Rectangle 1517"/>
            <p:cNvSpPr>
              <a:spLocks noChangeArrowheads="1"/>
            </p:cNvSpPr>
            <p:nvPr/>
          </p:nvSpPr>
          <p:spPr bwMode="auto">
            <a:xfrm>
              <a:off x="3895" y="2610"/>
              <a:ext cx="2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0" name="Rectangle 1518"/>
            <p:cNvSpPr>
              <a:spLocks noChangeArrowheads="1"/>
            </p:cNvSpPr>
            <p:nvPr/>
          </p:nvSpPr>
          <p:spPr bwMode="auto">
            <a:xfrm>
              <a:off x="3898" y="2610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1" name="Rectangle 1519"/>
            <p:cNvSpPr>
              <a:spLocks noChangeArrowheads="1"/>
            </p:cNvSpPr>
            <p:nvPr/>
          </p:nvSpPr>
          <p:spPr bwMode="auto">
            <a:xfrm>
              <a:off x="3901" y="2610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2" name="Rectangle 1520"/>
            <p:cNvSpPr>
              <a:spLocks noChangeArrowheads="1"/>
            </p:cNvSpPr>
            <p:nvPr/>
          </p:nvSpPr>
          <p:spPr bwMode="auto">
            <a:xfrm>
              <a:off x="3904" y="2610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3" name="Rectangle 1521"/>
            <p:cNvSpPr>
              <a:spLocks noChangeArrowheads="1"/>
            </p:cNvSpPr>
            <p:nvPr/>
          </p:nvSpPr>
          <p:spPr bwMode="auto">
            <a:xfrm>
              <a:off x="3907" y="2610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" name="Rectangle 1522"/>
            <p:cNvSpPr>
              <a:spLocks noChangeArrowheads="1"/>
            </p:cNvSpPr>
            <p:nvPr/>
          </p:nvSpPr>
          <p:spPr bwMode="auto">
            <a:xfrm>
              <a:off x="3910" y="2610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" name="Rectangle 1523"/>
            <p:cNvSpPr>
              <a:spLocks noChangeArrowheads="1"/>
            </p:cNvSpPr>
            <p:nvPr/>
          </p:nvSpPr>
          <p:spPr bwMode="auto">
            <a:xfrm>
              <a:off x="3913" y="2610"/>
              <a:ext cx="1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" name="Rectangle 1524"/>
            <p:cNvSpPr>
              <a:spLocks noChangeArrowheads="1"/>
            </p:cNvSpPr>
            <p:nvPr/>
          </p:nvSpPr>
          <p:spPr bwMode="auto">
            <a:xfrm>
              <a:off x="3915" y="2610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" name="Rectangle 1525"/>
            <p:cNvSpPr>
              <a:spLocks noChangeArrowheads="1"/>
            </p:cNvSpPr>
            <p:nvPr/>
          </p:nvSpPr>
          <p:spPr bwMode="auto">
            <a:xfrm>
              <a:off x="3919" y="2610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" name="Rectangle 1526"/>
            <p:cNvSpPr>
              <a:spLocks noChangeArrowheads="1"/>
            </p:cNvSpPr>
            <p:nvPr/>
          </p:nvSpPr>
          <p:spPr bwMode="auto">
            <a:xfrm>
              <a:off x="3922" y="2610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" name="Rectangle 1527"/>
            <p:cNvSpPr>
              <a:spLocks noChangeArrowheads="1"/>
            </p:cNvSpPr>
            <p:nvPr/>
          </p:nvSpPr>
          <p:spPr bwMode="auto">
            <a:xfrm>
              <a:off x="3925" y="2610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" name="Rectangle 1528"/>
            <p:cNvSpPr>
              <a:spLocks noChangeArrowheads="1"/>
            </p:cNvSpPr>
            <p:nvPr/>
          </p:nvSpPr>
          <p:spPr bwMode="auto">
            <a:xfrm>
              <a:off x="3928" y="2610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" name="Rectangle 1529"/>
            <p:cNvSpPr>
              <a:spLocks noChangeArrowheads="1"/>
            </p:cNvSpPr>
            <p:nvPr/>
          </p:nvSpPr>
          <p:spPr bwMode="auto">
            <a:xfrm>
              <a:off x="3930" y="2610"/>
              <a:ext cx="2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" name="Rectangle 1530"/>
            <p:cNvSpPr>
              <a:spLocks noChangeArrowheads="1"/>
            </p:cNvSpPr>
            <p:nvPr/>
          </p:nvSpPr>
          <p:spPr bwMode="auto">
            <a:xfrm>
              <a:off x="3933" y="2610"/>
              <a:ext cx="2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" name="Rectangle 1531"/>
            <p:cNvSpPr>
              <a:spLocks noChangeArrowheads="1"/>
            </p:cNvSpPr>
            <p:nvPr/>
          </p:nvSpPr>
          <p:spPr bwMode="auto">
            <a:xfrm>
              <a:off x="3936" y="2610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" name="Rectangle 1532"/>
            <p:cNvSpPr>
              <a:spLocks noChangeArrowheads="1"/>
            </p:cNvSpPr>
            <p:nvPr/>
          </p:nvSpPr>
          <p:spPr bwMode="auto">
            <a:xfrm>
              <a:off x="3939" y="2610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" name="Rectangle 1533"/>
            <p:cNvSpPr>
              <a:spLocks noChangeArrowheads="1"/>
            </p:cNvSpPr>
            <p:nvPr/>
          </p:nvSpPr>
          <p:spPr bwMode="auto">
            <a:xfrm>
              <a:off x="3942" y="2610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" name="Rectangle 1534"/>
            <p:cNvSpPr>
              <a:spLocks noChangeArrowheads="1"/>
            </p:cNvSpPr>
            <p:nvPr/>
          </p:nvSpPr>
          <p:spPr bwMode="auto">
            <a:xfrm>
              <a:off x="3945" y="2610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" name="Rectangle 1535"/>
            <p:cNvSpPr>
              <a:spLocks noChangeArrowheads="1"/>
            </p:cNvSpPr>
            <p:nvPr/>
          </p:nvSpPr>
          <p:spPr bwMode="auto">
            <a:xfrm>
              <a:off x="3948" y="2610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8" name="Rectangle 1536"/>
            <p:cNvSpPr>
              <a:spLocks noChangeArrowheads="1"/>
            </p:cNvSpPr>
            <p:nvPr/>
          </p:nvSpPr>
          <p:spPr bwMode="auto">
            <a:xfrm>
              <a:off x="3951" y="2610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9" name="Rectangle 1537"/>
            <p:cNvSpPr>
              <a:spLocks noChangeArrowheads="1"/>
            </p:cNvSpPr>
            <p:nvPr/>
          </p:nvSpPr>
          <p:spPr bwMode="auto">
            <a:xfrm>
              <a:off x="3953" y="2610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0" name="Rectangle 1538"/>
            <p:cNvSpPr>
              <a:spLocks noChangeArrowheads="1"/>
            </p:cNvSpPr>
            <p:nvPr/>
          </p:nvSpPr>
          <p:spPr bwMode="auto">
            <a:xfrm>
              <a:off x="3956" y="2610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1" name="Rectangle 1539"/>
            <p:cNvSpPr>
              <a:spLocks noChangeArrowheads="1"/>
            </p:cNvSpPr>
            <p:nvPr/>
          </p:nvSpPr>
          <p:spPr bwMode="auto">
            <a:xfrm>
              <a:off x="3959" y="2610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2" name="Rectangle 1540"/>
            <p:cNvSpPr>
              <a:spLocks noChangeArrowheads="1"/>
            </p:cNvSpPr>
            <p:nvPr/>
          </p:nvSpPr>
          <p:spPr bwMode="auto">
            <a:xfrm>
              <a:off x="3961" y="2610"/>
              <a:ext cx="3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3" name="Rectangle 1541"/>
            <p:cNvSpPr>
              <a:spLocks noChangeArrowheads="1"/>
            </p:cNvSpPr>
            <p:nvPr/>
          </p:nvSpPr>
          <p:spPr bwMode="auto">
            <a:xfrm>
              <a:off x="3965" y="2610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4" name="Rectangle 1542"/>
            <p:cNvSpPr>
              <a:spLocks noChangeArrowheads="1"/>
            </p:cNvSpPr>
            <p:nvPr/>
          </p:nvSpPr>
          <p:spPr bwMode="auto">
            <a:xfrm>
              <a:off x="3968" y="2610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5" name="Rectangle 1543"/>
            <p:cNvSpPr>
              <a:spLocks noChangeArrowheads="1"/>
            </p:cNvSpPr>
            <p:nvPr/>
          </p:nvSpPr>
          <p:spPr bwMode="auto">
            <a:xfrm>
              <a:off x="3971" y="2610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" name="Rectangle 1544"/>
            <p:cNvSpPr>
              <a:spLocks noChangeArrowheads="1"/>
            </p:cNvSpPr>
            <p:nvPr/>
          </p:nvSpPr>
          <p:spPr bwMode="auto">
            <a:xfrm>
              <a:off x="3973" y="2610"/>
              <a:ext cx="3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" name="Rectangle 1545"/>
            <p:cNvSpPr>
              <a:spLocks noChangeArrowheads="1"/>
            </p:cNvSpPr>
            <p:nvPr/>
          </p:nvSpPr>
          <p:spPr bwMode="auto">
            <a:xfrm>
              <a:off x="3977" y="2610"/>
              <a:ext cx="1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" name="Rectangle 1546"/>
            <p:cNvSpPr>
              <a:spLocks noChangeArrowheads="1"/>
            </p:cNvSpPr>
            <p:nvPr/>
          </p:nvSpPr>
          <p:spPr bwMode="auto">
            <a:xfrm>
              <a:off x="3979" y="2610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" name="Rectangle 1547"/>
            <p:cNvSpPr>
              <a:spLocks noChangeArrowheads="1"/>
            </p:cNvSpPr>
            <p:nvPr/>
          </p:nvSpPr>
          <p:spPr bwMode="auto">
            <a:xfrm>
              <a:off x="3982" y="2610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" name="Rectangle 1548"/>
            <p:cNvSpPr>
              <a:spLocks noChangeArrowheads="1"/>
            </p:cNvSpPr>
            <p:nvPr/>
          </p:nvSpPr>
          <p:spPr bwMode="auto">
            <a:xfrm>
              <a:off x="3985" y="2610"/>
              <a:ext cx="3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1" name="Rectangle 1549"/>
            <p:cNvSpPr>
              <a:spLocks noChangeArrowheads="1"/>
            </p:cNvSpPr>
            <p:nvPr/>
          </p:nvSpPr>
          <p:spPr bwMode="auto">
            <a:xfrm>
              <a:off x="3989" y="2610"/>
              <a:ext cx="1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" name="Rectangle 1550"/>
            <p:cNvSpPr>
              <a:spLocks noChangeArrowheads="1"/>
            </p:cNvSpPr>
            <p:nvPr/>
          </p:nvSpPr>
          <p:spPr bwMode="auto">
            <a:xfrm>
              <a:off x="3991" y="2610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" name="Rectangle 1551"/>
            <p:cNvSpPr>
              <a:spLocks noChangeArrowheads="1"/>
            </p:cNvSpPr>
            <p:nvPr/>
          </p:nvSpPr>
          <p:spPr bwMode="auto">
            <a:xfrm>
              <a:off x="3994" y="2610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4" name="Rectangle 1552"/>
            <p:cNvSpPr>
              <a:spLocks noChangeArrowheads="1"/>
            </p:cNvSpPr>
            <p:nvPr/>
          </p:nvSpPr>
          <p:spPr bwMode="auto">
            <a:xfrm>
              <a:off x="3997" y="2610"/>
              <a:ext cx="1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" name="Rectangle 1553"/>
            <p:cNvSpPr>
              <a:spLocks noChangeArrowheads="1"/>
            </p:cNvSpPr>
            <p:nvPr/>
          </p:nvSpPr>
          <p:spPr bwMode="auto">
            <a:xfrm>
              <a:off x="3999" y="2610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6" name="Rectangle 1554"/>
            <p:cNvSpPr>
              <a:spLocks noChangeArrowheads="1"/>
            </p:cNvSpPr>
            <p:nvPr/>
          </p:nvSpPr>
          <p:spPr bwMode="auto">
            <a:xfrm>
              <a:off x="4002" y="2610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" name="Rectangle 1555"/>
            <p:cNvSpPr>
              <a:spLocks noChangeArrowheads="1"/>
            </p:cNvSpPr>
            <p:nvPr/>
          </p:nvSpPr>
          <p:spPr bwMode="auto">
            <a:xfrm>
              <a:off x="4005" y="2610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" name="Rectangle 1556"/>
            <p:cNvSpPr>
              <a:spLocks noChangeArrowheads="1"/>
            </p:cNvSpPr>
            <p:nvPr/>
          </p:nvSpPr>
          <p:spPr bwMode="auto">
            <a:xfrm>
              <a:off x="4008" y="2610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" name="Rectangle 1557"/>
            <p:cNvSpPr>
              <a:spLocks noChangeArrowheads="1"/>
            </p:cNvSpPr>
            <p:nvPr/>
          </p:nvSpPr>
          <p:spPr bwMode="auto">
            <a:xfrm>
              <a:off x="4011" y="2610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0" name="Rectangle 1558"/>
            <p:cNvSpPr>
              <a:spLocks noChangeArrowheads="1"/>
            </p:cNvSpPr>
            <p:nvPr/>
          </p:nvSpPr>
          <p:spPr bwMode="auto">
            <a:xfrm>
              <a:off x="4014" y="2610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1" name="Rectangle 1559"/>
            <p:cNvSpPr>
              <a:spLocks noChangeArrowheads="1"/>
            </p:cNvSpPr>
            <p:nvPr/>
          </p:nvSpPr>
          <p:spPr bwMode="auto">
            <a:xfrm>
              <a:off x="4017" y="2610"/>
              <a:ext cx="1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2" name="Rectangle 1560"/>
            <p:cNvSpPr>
              <a:spLocks noChangeArrowheads="1"/>
            </p:cNvSpPr>
            <p:nvPr/>
          </p:nvSpPr>
          <p:spPr bwMode="auto">
            <a:xfrm>
              <a:off x="4019" y="2610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3" name="Rectangle 1561"/>
            <p:cNvSpPr>
              <a:spLocks noChangeArrowheads="1"/>
            </p:cNvSpPr>
            <p:nvPr/>
          </p:nvSpPr>
          <p:spPr bwMode="auto">
            <a:xfrm>
              <a:off x="3890" y="2610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4" name="Rectangle 1562"/>
            <p:cNvSpPr>
              <a:spLocks noChangeArrowheads="1"/>
            </p:cNvSpPr>
            <p:nvPr/>
          </p:nvSpPr>
          <p:spPr bwMode="auto">
            <a:xfrm>
              <a:off x="3856" y="2624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5" name="Rectangle 1563"/>
            <p:cNvSpPr>
              <a:spLocks noChangeArrowheads="1"/>
            </p:cNvSpPr>
            <p:nvPr/>
          </p:nvSpPr>
          <p:spPr bwMode="auto">
            <a:xfrm>
              <a:off x="3857" y="2624"/>
              <a:ext cx="0" cy="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6" name="Rectangle 1564"/>
            <p:cNvSpPr>
              <a:spLocks noChangeArrowheads="1"/>
            </p:cNvSpPr>
            <p:nvPr/>
          </p:nvSpPr>
          <p:spPr bwMode="auto">
            <a:xfrm>
              <a:off x="3857" y="2624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" name="Rectangle 1565"/>
            <p:cNvSpPr>
              <a:spLocks noChangeArrowheads="1"/>
            </p:cNvSpPr>
            <p:nvPr/>
          </p:nvSpPr>
          <p:spPr bwMode="auto">
            <a:xfrm>
              <a:off x="3858" y="2624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" name="Rectangle 1566"/>
            <p:cNvSpPr>
              <a:spLocks noChangeArrowheads="1"/>
            </p:cNvSpPr>
            <p:nvPr/>
          </p:nvSpPr>
          <p:spPr bwMode="auto">
            <a:xfrm>
              <a:off x="3859" y="2624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" name="Rectangle 1567"/>
            <p:cNvSpPr>
              <a:spLocks noChangeArrowheads="1"/>
            </p:cNvSpPr>
            <p:nvPr/>
          </p:nvSpPr>
          <p:spPr bwMode="auto">
            <a:xfrm>
              <a:off x="3859" y="2624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0" name="Rectangle 1568"/>
            <p:cNvSpPr>
              <a:spLocks noChangeArrowheads="1"/>
            </p:cNvSpPr>
            <p:nvPr/>
          </p:nvSpPr>
          <p:spPr bwMode="auto">
            <a:xfrm>
              <a:off x="3860" y="2624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1" name="Rectangle 1569"/>
            <p:cNvSpPr>
              <a:spLocks noChangeArrowheads="1"/>
            </p:cNvSpPr>
            <p:nvPr/>
          </p:nvSpPr>
          <p:spPr bwMode="auto">
            <a:xfrm>
              <a:off x="3860" y="2624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2" name="Rectangle 1570"/>
            <p:cNvSpPr>
              <a:spLocks noChangeArrowheads="1"/>
            </p:cNvSpPr>
            <p:nvPr/>
          </p:nvSpPr>
          <p:spPr bwMode="auto">
            <a:xfrm>
              <a:off x="3861" y="2624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3" name="Rectangle 1571"/>
            <p:cNvSpPr>
              <a:spLocks noChangeArrowheads="1"/>
            </p:cNvSpPr>
            <p:nvPr/>
          </p:nvSpPr>
          <p:spPr bwMode="auto">
            <a:xfrm>
              <a:off x="3862" y="2624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4" name="Rectangle 1572"/>
            <p:cNvSpPr>
              <a:spLocks noChangeArrowheads="1"/>
            </p:cNvSpPr>
            <p:nvPr/>
          </p:nvSpPr>
          <p:spPr bwMode="auto">
            <a:xfrm>
              <a:off x="3862" y="2624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5" name="Rectangle 1573"/>
            <p:cNvSpPr>
              <a:spLocks noChangeArrowheads="1"/>
            </p:cNvSpPr>
            <p:nvPr/>
          </p:nvSpPr>
          <p:spPr bwMode="auto">
            <a:xfrm>
              <a:off x="3863" y="2624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6" name="Rectangle 1574"/>
            <p:cNvSpPr>
              <a:spLocks noChangeArrowheads="1"/>
            </p:cNvSpPr>
            <p:nvPr/>
          </p:nvSpPr>
          <p:spPr bwMode="auto">
            <a:xfrm>
              <a:off x="3864" y="2624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" name="Rectangle 1575"/>
            <p:cNvSpPr>
              <a:spLocks noChangeArrowheads="1"/>
            </p:cNvSpPr>
            <p:nvPr/>
          </p:nvSpPr>
          <p:spPr bwMode="auto">
            <a:xfrm>
              <a:off x="3864" y="2624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8" name="Rectangle 1576"/>
            <p:cNvSpPr>
              <a:spLocks noChangeArrowheads="1"/>
            </p:cNvSpPr>
            <p:nvPr/>
          </p:nvSpPr>
          <p:spPr bwMode="auto">
            <a:xfrm>
              <a:off x="3865" y="2624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9" name="Rectangle 1577"/>
            <p:cNvSpPr>
              <a:spLocks noChangeArrowheads="1"/>
            </p:cNvSpPr>
            <p:nvPr/>
          </p:nvSpPr>
          <p:spPr bwMode="auto">
            <a:xfrm>
              <a:off x="3865" y="2624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0" name="Rectangle 1578"/>
            <p:cNvSpPr>
              <a:spLocks noChangeArrowheads="1"/>
            </p:cNvSpPr>
            <p:nvPr/>
          </p:nvSpPr>
          <p:spPr bwMode="auto">
            <a:xfrm>
              <a:off x="3866" y="2624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1" name="Rectangle 1579"/>
            <p:cNvSpPr>
              <a:spLocks noChangeArrowheads="1"/>
            </p:cNvSpPr>
            <p:nvPr/>
          </p:nvSpPr>
          <p:spPr bwMode="auto">
            <a:xfrm>
              <a:off x="3867" y="2624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2" name="Rectangle 1580"/>
            <p:cNvSpPr>
              <a:spLocks noChangeArrowheads="1"/>
            </p:cNvSpPr>
            <p:nvPr/>
          </p:nvSpPr>
          <p:spPr bwMode="auto">
            <a:xfrm>
              <a:off x="3867" y="2624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3" name="Rectangle 1581"/>
            <p:cNvSpPr>
              <a:spLocks noChangeArrowheads="1"/>
            </p:cNvSpPr>
            <p:nvPr/>
          </p:nvSpPr>
          <p:spPr bwMode="auto">
            <a:xfrm>
              <a:off x="3868" y="2624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4" name="Rectangle 1582"/>
            <p:cNvSpPr>
              <a:spLocks noChangeArrowheads="1"/>
            </p:cNvSpPr>
            <p:nvPr/>
          </p:nvSpPr>
          <p:spPr bwMode="auto">
            <a:xfrm>
              <a:off x="3869" y="2624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5" name="Rectangle 1583"/>
            <p:cNvSpPr>
              <a:spLocks noChangeArrowheads="1"/>
            </p:cNvSpPr>
            <p:nvPr/>
          </p:nvSpPr>
          <p:spPr bwMode="auto">
            <a:xfrm>
              <a:off x="3869" y="2624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6" name="Rectangle 1584"/>
            <p:cNvSpPr>
              <a:spLocks noChangeArrowheads="1"/>
            </p:cNvSpPr>
            <p:nvPr/>
          </p:nvSpPr>
          <p:spPr bwMode="auto">
            <a:xfrm>
              <a:off x="3870" y="2624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7" name="Rectangle 1585"/>
            <p:cNvSpPr>
              <a:spLocks noChangeArrowheads="1"/>
            </p:cNvSpPr>
            <p:nvPr/>
          </p:nvSpPr>
          <p:spPr bwMode="auto">
            <a:xfrm>
              <a:off x="3871" y="2624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" name="Rectangle 1586"/>
            <p:cNvSpPr>
              <a:spLocks noChangeArrowheads="1"/>
            </p:cNvSpPr>
            <p:nvPr/>
          </p:nvSpPr>
          <p:spPr bwMode="auto">
            <a:xfrm>
              <a:off x="3871" y="2624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9" name="Rectangle 1587"/>
            <p:cNvSpPr>
              <a:spLocks noChangeArrowheads="1"/>
            </p:cNvSpPr>
            <p:nvPr/>
          </p:nvSpPr>
          <p:spPr bwMode="auto">
            <a:xfrm>
              <a:off x="3872" y="2624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0" name="Rectangle 1588"/>
            <p:cNvSpPr>
              <a:spLocks noChangeArrowheads="1"/>
            </p:cNvSpPr>
            <p:nvPr/>
          </p:nvSpPr>
          <p:spPr bwMode="auto">
            <a:xfrm>
              <a:off x="3872" y="2624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1" name="Rectangle 1589"/>
            <p:cNvSpPr>
              <a:spLocks noChangeArrowheads="1"/>
            </p:cNvSpPr>
            <p:nvPr/>
          </p:nvSpPr>
          <p:spPr bwMode="auto">
            <a:xfrm>
              <a:off x="3873" y="2624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2" name="Rectangle 1590"/>
            <p:cNvSpPr>
              <a:spLocks noChangeArrowheads="1"/>
            </p:cNvSpPr>
            <p:nvPr/>
          </p:nvSpPr>
          <p:spPr bwMode="auto">
            <a:xfrm>
              <a:off x="3874" y="2624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3" name="Rectangle 1591"/>
            <p:cNvSpPr>
              <a:spLocks noChangeArrowheads="1"/>
            </p:cNvSpPr>
            <p:nvPr/>
          </p:nvSpPr>
          <p:spPr bwMode="auto">
            <a:xfrm>
              <a:off x="3874" y="2624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4" name="Rectangle 1592"/>
            <p:cNvSpPr>
              <a:spLocks noChangeArrowheads="1"/>
            </p:cNvSpPr>
            <p:nvPr/>
          </p:nvSpPr>
          <p:spPr bwMode="auto">
            <a:xfrm>
              <a:off x="3875" y="2624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5" name="Rectangle 1593"/>
            <p:cNvSpPr>
              <a:spLocks noChangeArrowheads="1"/>
            </p:cNvSpPr>
            <p:nvPr/>
          </p:nvSpPr>
          <p:spPr bwMode="auto">
            <a:xfrm>
              <a:off x="3876" y="2624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6" name="Rectangle 1594"/>
            <p:cNvSpPr>
              <a:spLocks noChangeArrowheads="1"/>
            </p:cNvSpPr>
            <p:nvPr/>
          </p:nvSpPr>
          <p:spPr bwMode="auto">
            <a:xfrm>
              <a:off x="3876" y="2624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" name="Rectangle 1595"/>
            <p:cNvSpPr>
              <a:spLocks noChangeArrowheads="1"/>
            </p:cNvSpPr>
            <p:nvPr/>
          </p:nvSpPr>
          <p:spPr bwMode="auto">
            <a:xfrm>
              <a:off x="3877" y="2624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8" name="Rectangle 1596"/>
            <p:cNvSpPr>
              <a:spLocks noChangeArrowheads="1"/>
            </p:cNvSpPr>
            <p:nvPr/>
          </p:nvSpPr>
          <p:spPr bwMode="auto">
            <a:xfrm>
              <a:off x="3877" y="2624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9" name="Rectangle 1597"/>
            <p:cNvSpPr>
              <a:spLocks noChangeArrowheads="1"/>
            </p:cNvSpPr>
            <p:nvPr/>
          </p:nvSpPr>
          <p:spPr bwMode="auto">
            <a:xfrm>
              <a:off x="3878" y="2624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0" name="Rectangle 1598"/>
            <p:cNvSpPr>
              <a:spLocks noChangeArrowheads="1"/>
            </p:cNvSpPr>
            <p:nvPr/>
          </p:nvSpPr>
          <p:spPr bwMode="auto">
            <a:xfrm>
              <a:off x="3879" y="2624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1" name="Rectangle 1599"/>
            <p:cNvSpPr>
              <a:spLocks noChangeArrowheads="1"/>
            </p:cNvSpPr>
            <p:nvPr/>
          </p:nvSpPr>
          <p:spPr bwMode="auto">
            <a:xfrm>
              <a:off x="3879" y="2624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2" name="Rectangle 1600"/>
            <p:cNvSpPr>
              <a:spLocks noChangeArrowheads="1"/>
            </p:cNvSpPr>
            <p:nvPr/>
          </p:nvSpPr>
          <p:spPr bwMode="auto">
            <a:xfrm>
              <a:off x="3880" y="2624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3" name="Rectangle 1601"/>
            <p:cNvSpPr>
              <a:spLocks noChangeArrowheads="1"/>
            </p:cNvSpPr>
            <p:nvPr/>
          </p:nvSpPr>
          <p:spPr bwMode="auto">
            <a:xfrm>
              <a:off x="3881" y="2624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4" name="Rectangle 1602"/>
            <p:cNvSpPr>
              <a:spLocks noChangeArrowheads="1"/>
            </p:cNvSpPr>
            <p:nvPr/>
          </p:nvSpPr>
          <p:spPr bwMode="auto">
            <a:xfrm>
              <a:off x="3881" y="2624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5" name="Rectangle 1603"/>
            <p:cNvSpPr>
              <a:spLocks noChangeArrowheads="1"/>
            </p:cNvSpPr>
            <p:nvPr/>
          </p:nvSpPr>
          <p:spPr bwMode="auto">
            <a:xfrm>
              <a:off x="3882" y="2624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6" name="Rectangle 1604"/>
            <p:cNvSpPr>
              <a:spLocks noChangeArrowheads="1"/>
            </p:cNvSpPr>
            <p:nvPr/>
          </p:nvSpPr>
          <p:spPr bwMode="auto">
            <a:xfrm>
              <a:off x="3883" y="2624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7" name="Rectangle 1605"/>
            <p:cNvSpPr>
              <a:spLocks noChangeArrowheads="1"/>
            </p:cNvSpPr>
            <p:nvPr/>
          </p:nvSpPr>
          <p:spPr bwMode="auto">
            <a:xfrm>
              <a:off x="3883" y="2624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" name="Rectangle 1606"/>
            <p:cNvSpPr>
              <a:spLocks noChangeArrowheads="1"/>
            </p:cNvSpPr>
            <p:nvPr/>
          </p:nvSpPr>
          <p:spPr bwMode="auto">
            <a:xfrm>
              <a:off x="3884" y="2624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9" name="Rectangle 1607"/>
            <p:cNvSpPr>
              <a:spLocks noChangeArrowheads="1"/>
            </p:cNvSpPr>
            <p:nvPr/>
          </p:nvSpPr>
          <p:spPr bwMode="auto">
            <a:xfrm>
              <a:off x="3884" y="2624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0" name="Rectangle 1608"/>
            <p:cNvSpPr>
              <a:spLocks noChangeArrowheads="1"/>
            </p:cNvSpPr>
            <p:nvPr/>
          </p:nvSpPr>
          <p:spPr bwMode="auto">
            <a:xfrm>
              <a:off x="3885" y="2624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1" name="Rectangle 1609"/>
            <p:cNvSpPr>
              <a:spLocks noChangeArrowheads="1"/>
            </p:cNvSpPr>
            <p:nvPr/>
          </p:nvSpPr>
          <p:spPr bwMode="auto">
            <a:xfrm>
              <a:off x="3886" y="2624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2" name="Rectangle 1610"/>
            <p:cNvSpPr>
              <a:spLocks noChangeArrowheads="1"/>
            </p:cNvSpPr>
            <p:nvPr/>
          </p:nvSpPr>
          <p:spPr bwMode="auto">
            <a:xfrm>
              <a:off x="3886" y="2624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23" name="Group 1611"/>
          <p:cNvGrpSpPr>
            <a:grpSpLocks/>
          </p:cNvGrpSpPr>
          <p:nvPr/>
        </p:nvGrpSpPr>
        <p:grpSpPr bwMode="auto">
          <a:xfrm>
            <a:off x="3192908" y="2973389"/>
            <a:ext cx="3902074" cy="1866900"/>
            <a:chOff x="1817" y="1873"/>
            <a:chExt cx="2458" cy="1176"/>
          </a:xfrm>
        </p:grpSpPr>
        <p:sp>
          <p:nvSpPr>
            <p:cNvPr id="1624" name="Rectangle 1612"/>
            <p:cNvSpPr>
              <a:spLocks noChangeArrowheads="1"/>
            </p:cNvSpPr>
            <p:nvPr/>
          </p:nvSpPr>
          <p:spPr bwMode="auto">
            <a:xfrm>
              <a:off x="3886" y="2624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5" name="Rectangle 1613"/>
            <p:cNvSpPr>
              <a:spLocks noChangeArrowheads="1"/>
            </p:cNvSpPr>
            <p:nvPr/>
          </p:nvSpPr>
          <p:spPr bwMode="auto">
            <a:xfrm>
              <a:off x="3887" y="2624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6" name="Rectangle 1614"/>
            <p:cNvSpPr>
              <a:spLocks noChangeArrowheads="1"/>
            </p:cNvSpPr>
            <p:nvPr/>
          </p:nvSpPr>
          <p:spPr bwMode="auto">
            <a:xfrm>
              <a:off x="3887" y="2624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7" name="Rectangle 1615"/>
            <p:cNvSpPr>
              <a:spLocks noChangeArrowheads="1"/>
            </p:cNvSpPr>
            <p:nvPr/>
          </p:nvSpPr>
          <p:spPr bwMode="auto">
            <a:xfrm>
              <a:off x="3888" y="2624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" name="Rectangle 1616"/>
            <p:cNvSpPr>
              <a:spLocks noChangeArrowheads="1"/>
            </p:cNvSpPr>
            <p:nvPr/>
          </p:nvSpPr>
          <p:spPr bwMode="auto">
            <a:xfrm>
              <a:off x="3888" y="2624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9" name="Rectangle 1617"/>
            <p:cNvSpPr>
              <a:spLocks noChangeArrowheads="1"/>
            </p:cNvSpPr>
            <p:nvPr/>
          </p:nvSpPr>
          <p:spPr bwMode="auto">
            <a:xfrm>
              <a:off x="3856" y="2625"/>
              <a:ext cx="32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" name="Rectangle 1618"/>
            <p:cNvSpPr>
              <a:spLocks noChangeArrowheads="1"/>
            </p:cNvSpPr>
            <p:nvPr/>
          </p:nvSpPr>
          <p:spPr bwMode="auto">
            <a:xfrm>
              <a:off x="3864" y="2634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1" name="Rectangle 1619"/>
            <p:cNvSpPr>
              <a:spLocks noChangeArrowheads="1"/>
            </p:cNvSpPr>
            <p:nvPr/>
          </p:nvSpPr>
          <p:spPr bwMode="auto">
            <a:xfrm>
              <a:off x="3864" y="2634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2" name="Rectangle 1620"/>
            <p:cNvSpPr>
              <a:spLocks noChangeArrowheads="1"/>
            </p:cNvSpPr>
            <p:nvPr/>
          </p:nvSpPr>
          <p:spPr bwMode="auto">
            <a:xfrm>
              <a:off x="3864" y="2637"/>
              <a:ext cx="25" cy="4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3" name="Rectangle 1621"/>
            <p:cNvSpPr>
              <a:spLocks noChangeArrowheads="1"/>
            </p:cNvSpPr>
            <p:nvPr/>
          </p:nvSpPr>
          <p:spPr bwMode="auto">
            <a:xfrm>
              <a:off x="3864" y="2642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4" name="Rectangle 1622"/>
            <p:cNvSpPr>
              <a:spLocks noChangeArrowheads="1"/>
            </p:cNvSpPr>
            <p:nvPr/>
          </p:nvSpPr>
          <p:spPr bwMode="auto">
            <a:xfrm>
              <a:off x="3864" y="2646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5" name="Rectangle 1623"/>
            <p:cNvSpPr>
              <a:spLocks noChangeArrowheads="1"/>
            </p:cNvSpPr>
            <p:nvPr/>
          </p:nvSpPr>
          <p:spPr bwMode="auto">
            <a:xfrm>
              <a:off x="3864" y="2650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6" name="Rectangle 1624"/>
            <p:cNvSpPr>
              <a:spLocks noChangeArrowheads="1"/>
            </p:cNvSpPr>
            <p:nvPr/>
          </p:nvSpPr>
          <p:spPr bwMode="auto">
            <a:xfrm>
              <a:off x="3864" y="2654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7" name="Rectangle 1625"/>
            <p:cNvSpPr>
              <a:spLocks noChangeArrowheads="1"/>
            </p:cNvSpPr>
            <p:nvPr/>
          </p:nvSpPr>
          <p:spPr bwMode="auto">
            <a:xfrm>
              <a:off x="3864" y="2658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" name="Rectangle 1626"/>
            <p:cNvSpPr>
              <a:spLocks noChangeArrowheads="1"/>
            </p:cNvSpPr>
            <p:nvPr/>
          </p:nvSpPr>
          <p:spPr bwMode="auto">
            <a:xfrm>
              <a:off x="3864" y="2662"/>
              <a:ext cx="25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" name="Rectangle 1627"/>
            <p:cNvSpPr>
              <a:spLocks noChangeArrowheads="1"/>
            </p:cNvSpPr>
            <p:nvPr/>
          </p:nvSpPr>
          <p:spPr bwMode="auto">
            <a:xfrm>
              <a:off x="3864" y="2666"/>
              <a:ext cx="25" cy="4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" name="Rectangle 1628"/>
            <p:cNvSpPr>
              <a:spLocks noChangeArrowheads="1"/>
            </p:cNvSpPr>
            <p:nvPr/>
          </p:nvSpPr>
          <p:spPr bwMode="auto">
            <a:xfrm>
              <a:off x="3864" y="2671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" name="Rectangle 1629"/>
            <p:cNvSpPr>
              <a:spLocks noChangeArrowheads="1"/>
            </p:cNvSpPr>
            <p:nvPr/>
          </p:nvSpPr>
          <p:spPr bwMode="auto">
            <a:xfrm>
              <a:off x="3864" y="2675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" name="Rectangle 1630"/>
            <p:cNvSpPr>
              <a:spLocks noChangeArrowheads="1"/>
            </p:cNvSpPr>
            <p:nvPr/>
          </p:nvSpPr>
          <p:spPr bwMode="auto">
            <a:xfrm>
              <a:off x="3864" y="2679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" name="Rectangle 1631"/>
            <p:cNvSpPr>
              <a:spLocks noChangeArrowheads="1"/>
            </p:cNvSpPr>
            <p:nvPr/>
          </p:nvSpPr>
          <p:spPr bwMode="auto">
            <a:xfrm>
              <a:off x="3864" y="2683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" name="Rectangle 1632"/>
            <p:cNvSpPr>
              <a:spLocks noChangeArrowheads="1"/>
            </p:cNvSpPr>
            <p:nvPr/>
          </p:nvSpPr>
          <p:spPr bwMode="auto">
            <a:xfrm>
              <a:off x="3864" y="2687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" name="Rectangle 1633"/>
            <p:cNvSpPr>
              <a:spLocks noChangeArrowheads="1"/>
            </p:cNvSpPr>
            <p:nvPr/>
          </p:nvSpPr>
          <p:spPr bwMode="auto">
            <a:xfrm>
              <a:off x="3864" y="2691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" name="Rectangle 1634"/>
            <p:cNvSpPr>
              <a:spLocks noChangeArrowheads="1"/>
            </p:cNvSpPr>
            <p:nvPr/>
          </p:nvSpPr>
          <p:spPr bwMode="auto">
            <a:xfrm>
              <a:off x="3864" y="2695"/>
              <a:ext cx="25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" name="Rectangle 1635"/>
            <p:cNvSpPr>
              <a:spLocks noChangeArrowheads="1"/>
            </p:cNvSpPr>
            <p:nvPr/>
          </p:nvSpPr>
          <p:spPr bwMode="auto">
            <a:xfrm>
              <a:off x="3864" y="2699"/>
              <a:ext cx="25" cy="4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" name="Rectangle 1636"/>
            <p:cNvSpPr>
              <a:spLocks noChangeArrowheads="1"/>
            </p:cNvSpPr>
            <p:nvPr/>
          </p:nvSpPr>
          <p:spPr bwMode="auto">
            <a:xfrm>
              <a:off x="3864" y="2704"/>
              <a:ext cx="25" cy="2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" name="Rectangle 1637"/>
            <p:cNvSpPr>
              <a:spLocks noChangeArrowheads="1"/>
            </p:cNvSpPr>
            <p:nvPr/>
          </p:nvSpPr>
          <p:spPr bwMode="auto">
            <a:xfrm>
              <a:off x="3864" y="2707"/>
              <a:ext cx="25" cy="4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" name="Rectangle 1638"/>
            <p:cNvSpPr>
              <a:spLocks noChangeArrowheads="1"/>
            </p:cNvSpPr>
            <p:nvPr/>
          </p:nvSpPr>
          <p:spPr bwMode="auto">
            <a:xfrm>
              <a:off x="3864" y="2712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" name="Rectangle 1639"/>
            <p:cNvSpPr>
              <a:spLocks noChangeArrowheads="1"/>
            </p:cNvSpPr>
            <p:nvPr/>
          </p:nvSpPr>
          <p:spPr bwMode="auto">
            <a:xfrm>
              <a:off x="3864" y="2716"/>
              <a:ext cx="25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" name="Rectangle 1640"/>
            <p:cNvSpPr>
              <a:spLocks noChangeArrowheads="1"/>
            </p:cNvSpPr>
            <p:nvPr/>
          </p:nvSpPr>
          <p:spPr bwMode="auto">
            <a:xfrm>
              <a:off x="3864" y="2720"/>
              <a:ext cx="25" cy="3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" name="Rectangle 1641"/>
            <p:cNvSpPr>
              <a:spLocks noChangeArrowheads="1"/>
            </p:cNvSpPr>
            <p:nvPr/>
          </p:nvSpPr>
          <p:spPr bwMode="auto">
            <a:xfrm>
              <a:off x="3864" y="2724"/>
              <a:ext cx="25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" name="Rectangle 1642"/>
            <p:cNvSpPr>
              <a:spLocks noChangeArrowheads="1"/>
            </p:cNvSpPr>
            <p:nvPr/>
          </p:nvSpPr>
          <p:spPr bwMode="auto">
            <a:xfrm>
              <a:off x="3864" y="2728"/>
              <a:ext cx="25" cy="4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" name="Rectangle 1643"/>
            <p:cNvSpPr>
              <a:spLocks noChangeArrowheads="1"/>
            </p:cNvSpPr>
            <p:nvPr/>
          </p:nvSpPr>
          <p:spPr bwMode="auto">
            <a:xfrm>
              <a:off x="3864" y="2733"/>
              <a:ext cx="25" cy="2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" name="Rectangle 1644"/>
            <p:cNvSpPr>
              <a:spLocks noChangeArrowheads="1"/>
            </p:cNvSpPr>
            <p:nvPr/>
          </p:nvSpPr>
          <p:spPr bwMode="auto">
            <a:xfrm>
              <a:off x="3864" y="2736"/>
              <a:ext cx="25" cy="4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" name="Rectangle 1645"/>
            <p:cNvSpPr>
              <a:spLocks noChangeArrowheads="1"/>
            </p:cNvSpPr>
            <p:nvPr/>
          </p:nvSpPr>
          <p:spPr bwMode="auto">
            <a:xfrm>
              <a:off x="3864" y="2741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8" name="Rectangle 1646"/>
            <p:cNvSpPr>
              <a:spLocks noChangeArrowheads="1"/>
            </p:cNvSpPr>
            <p:nvPr/>
          </p:nvSpPr>
          <p:spPr bwMode="auto">
            <a:xfrm>
              <a:off x="3864" y="2745"/>
              <a:ext cx="25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" name="Rectangle 1647"/>
            <p:cNvSpPr>
              <a:spLocks noChangeArrowheads="1"/>
            </p:cNvSpPr>
            <p:nvPr/>
          </p:nvSpPr>
          <p:spPr bwMode="auto">
            <a:xfrm>
              <a:off x="3864" y="2749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0" name="Rectangle 1648"/>
            <p:cNvSpPr>
              <a:spLocks noChangeArrowheads="1"/>
            </p:cNvSpPr>
            <p:nvPr/>
          </p:nvSpPr>
          <p:spPr bwMode="auto">
            <a:xfrm>
              <a:off x="3864" y="2754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1" name="Rectangle 1649"/>
            <p:cNvSpPr>
              <a:spLocks noChangeArrowheads="1"/>
            </p:cNvSpPr>
            <p:nvPr/>
          </p:nvSpPr>
          <p:spPr bwMode="auto">
            <a:xfrm>
              <a:off x="3864" y="2759"/>
              <a:ext cx="25" cy="3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2" name="Rectangle 1650"/>
            <p:cNvSpPr>
              <a:spLocks noChangeArrowheads="1"/>
            </p:cNvSpPr>
            <p:nvPr/>
          </p:nvSpPr>
          <p:spPr bwMode="auto">
            <a:xfrm>
              <a:off x="3864" y="2763"/>
              <a:ext cx="25" cy="3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3" name="Rectangle 1651"/>
            <p:cNvSpPr>
              <a:spLocks noChangeArrowheads="1"/>
            </p:cNvSpPr>
            <p:nvPr/>
          </p:nvSpPr>
          <p:spPr bwMode="auto">
            <a:xfrm>
              <a:off x="3864" y="2767"/>
              <a:ext cx="25" cy="4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4" name="Rectangle 1652"/>
            <p:cNvSpPr>
              <a:spLocks noChangeArrowheads="1"/>
            </p:cNvSpPr>
            <p:nvPr/>
          </p:nvSpPr>
          <p:spPr bwMode="auto">
            <a:xfrm>
              <a:off x="3864" y="2772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" name="Rectangle 1653"/>
            <p:cNvSpPr>
              <a:spLocks noChangeArrowheads="1"/>
            </p:cNvSpPr>
            <p:nvPr/>
          </p:nvSpPr>
          <p:spPr bwMode="auto">
            <a:xfrm>
              <a:off x="3864" y="2776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6" name="Rectangle 1654"/>
            <p:cNvSpPr>
              <a:spLocks noChangeArrowheads="1"/>
            </p:cNvSpPr>
            <p:nvPr/>
          </p:nvSpPr>
          <p:spPr bwMode="auto">
            <a:xfrm>
              <a:off x="3864" y="2780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7" name="Rectangle 1655"/>
            <p:cNvSpPr>
              <a:spLocks noChangeArrowheads="1"/>
            </p:cNvSpPr>
            <p:nvPr/>
          </p:nvSpPr>
          <p:spPr bwMode="auto">
            <a:xfrm>
              <a:off x="3864" y="2784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8" name="Rectangle 1656"/>
            <p:cNvSpPr>
              <a:spLocks noChangeArrowheads="1"/>
            </p:cNvSpPr>
            <p:nvPr/>
          </p:nvSpPr>
          <p:spPr bwMode="auto">
            <a:xfrm>
              <a:off x="3864" y="2788"/>
              <a:ext cx="25" cy="4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" name="Rectangle 1657"/>
            <p:cNvSpPr>
              <a:spLocks noChangeArrowheads="1"/>
            </p:cNvSpPr>
            <p:nvPr/>
          </p:nvSpPr>
          <p:spPr bwMode="auto">
            <a:xfrm>
              <a:off x="3864" y="2793"/>
              <a:ext cx="25" cy="2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0" name="Rectangle 1658"/>
            <p:cNvSpPr>
              <a:spLocks noChangeArrowheads="1"/>
            </p:cNvSpPr>
            <p:nvPr/>
          </p:nvSpPr>
          <p:spPr bwMode="auto">
            <a:xfrm>
              <a:off x="3864" y="2796"/>
              <a:ext cx="25" cy="4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1" name="Rectangle 1659"/>
            <p:cNvSpPr>
              <a:spLocks noChangeArrowheads="1"/>
            </p:cNvSpPr>
            <p:nvPr/>
          </p:nvSpPr>
          <p:spPr bwMode="auto">
            <a:xfrm>
              <a:off x="3864" y="2801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2" name="Rectangle 1660"/>
            <p:cNvSpPr>
              <a:spLocks noChangeArrowheads="1"/>
            </p:cNvSpPr>
            <p:nvPr/>
          </p:nvSpPr>
          <p:spPr bwMode="auto">
            <a:xfrm>
              <a:off x="3864" y="2805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3" name="Rectangle 1661"/>
            <p:cNvSpPr>
              <a:spLocks noChangeArrowheads="1"/>
            </p:cNvSpPr>
            <p:nvPr/>
          </p:nvSpPr>
          <p:spPr bwMode="auto">
            <a:xfrm>
              <a:off x="3864" y="2809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4" name="Rectangle 1662"/>
            <p:cNvSpPr>
              <a:spLocks noChangeArrowheads="1"/>
            </p:cNvSpPr>
            <p:nvPr/>
          </p:nvSpPr>
          <p:spPr bwMode="auto">
            <a:xfrm>
              <a:off x="3864" y="2813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5" name="Rectangle 1663"/>
            <p:cNvSpPr>
              <a:spLocks noChangeArrowheads="1"/>
            </p:cNvSpPr>
            <p:nvPr/>
          </p:nvSpPr>
          <p:spPr bwMode="auto">
            <a:xfrm>
              <a:off x="3864" y="2817"/>
              <a:ext cx="25" cy="4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6" name="Rectangle 1664"/>
            <p:cNvSpPr>
              <a:spLocks noChangeArrowheads="1"/>
            </p:cNvSpPr>
            <p:nvPr/>
          </p:nvSpPr>
          <p:spPr bwMode="auto">
            <a:xfrm>
              <a:off x="3864" y="2822"/>
              <a:ext cx="25" cy="2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7" name="Rectangle 1665"/>
            <p:cNvSpPr>
              <a:spLocks noChangeArrowheads="1"/>
            </p:cNvSpPr>
            <p:nvPr/>
          </p:nvSpPr>
          <p:spPr bwMode="auto">
            <a:xfrm>
              <a:off x="3864" y="2825"/>
              <a:ext cx="25" cy="4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8" name="Rectangle 1666"/>
            <p:cNvSpPr>
              <a:spLocks noChangeArrowheads="1"/>
            </p:cNvSpPr>
            <p:nvPr/>
          </p:nvSpPr>
          <p:spPr bwMode="auto">
            <a:xfrm>
              <a:off x="3864" y="2830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" name="Rectangle 1667"/>
            <p:cNvSpPr>
              <a:spLocks noChangeArrowheads="1"/>
            </p:cNvSpPr>
            <p:nvPr/>
          </p:nvSpPr>
          <p:spPr bwMode="auto">
            <a:xfrm>
              <a:off x="3864" y="2834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0" name="Rectangle 1668"/>
            <p:cNvSpPr>
              <a:spLocks noChangeArrowheads="1"/>
            </p:cNvSpPr>
            <p:nvPr/>
          </p:nvSpPr>
          <p:spPr bwMode="auto">
            <a:xfrm>
              <a:off x="3864" y="2838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1" name="Rectangle 1669"/>
            <p:cNvSpPr>
              <a:spLocks noChangeArrowheads="1"/>
            </p:cNvSpPr>
            <p:nvPr/>
          </p:nvSpPr>
          <p:spPr bwMode="auto">
            <a:xfrm>
              <a:off x="3864" y="2842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2" name="Rectangle 1670"/>
            <p:cNvSpPr>
              <a:spLocks noChangeArrowheads="1"/>
            </p:cNvSpPr>
            <p:nvPr/>
          </p:nvSpPr>
          <p:spPr bwMode="auto">
            <a:xfrm>
              <a:off x="3864" y="2846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3" name="Rectangle 1671"/>
            <p:cNvSpPr>
              <a:spLocks noChangeArrowheads="1"/>
            </p:cNvSpPr>
            <p:nvPr/>
          </p:nvSpPr>
          <p:spPr bwMode="auto">
            <a:xfrm>
              <a:off x="3864" y="2850"/>
              <a:ext cx="25" cy="4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4" name="Rectangle 1672"/>
            <p:cNvSpPr>
              <a:spLocks noChangeArrowheads="1"/>
            </p:cNvSpPr>
            <p:nvPr/>
          </p:nvSpPr>
          <p:spPr bwMode="auto">
            <a:xfrm>
              <a:off x="3864" y="2855"/>
              <a:ext cx="25" cy="2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5" name="Rectangle 1673"/>
            <p:cNvSpPr>
              <a:spLocks noChangeArrowheads="1"/>
            </p:cNvSpPr>
            <p:nvPr/>
          </p:nvSpPr>
          <p:spPr bwMode="auto">
            <a:xfrm>
              <a:off x="3864" y="2858"/>
              <a:ext cx="25" cy="4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6" name="Rectangle 1674"/>
            <p:cNvSpPr>
              <a:spLocks noChangeArrowheads="1"/>
            </p:cNvSpPr>
            <p:nvPr/>
          </p:nvSpPr>
          <p:spPr bwMode="auto">
            <a:xfrm>
              <a:off x="3864" y="2863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7" name="Rectangle 1675"/>
            <p:cNvSpPr>
              <a:spLocks noChangeArrowheads="1"/>
            </p:cNvSpPr>
            <p:nvPr/>
          </p:nvSpPr>
          <p:spPr bwMode="auto">
            <a:xfrm>
              <a:off x="3864" y="2867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8" name="Rectangle 1676"/>
            <p:cNvSpPr>
              <a:spLocks noChangeArrowheads="1"/>
            </p:cNvSpPr>
            <p:nvPr/>
          </p:nvSpPr>
          <p:spPr bwMode="auto">
            <a:xfrm>
              <a:off x="3864" y="2871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" name="Rectangle 1677"/>
            <p:cNvSpPr>
              <a:spLocks noChangeArrowheads="1"/>
            </p:cNvSpPr>
            <p:nvPr/>
          </p:nvSpPr>
          <p:spPr bwMode="auto">
            <a:xfrm>
              <a:off x="3864" y="2875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" name="Rectangle 1678"/>
            <p:cNvSpPr>
              <a:spLocks noChangeArrowheads="1"/>
            </p:cNvSpPr>
            <p:nvPr/>
          </p:nvSpPr>
          <p:spPr bwMode="auto">
            <a:xfrm>
              <a:off x="3864" y="2879"/>
              <a:ext cx="25" cy="4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1" name="Rectangle 1679"/>
            <p:cNvSpPr>
              <a:spLocks noChangeArrowheads="1"/>
            </p:cNvSpPr>
            <p:nvPr/>
          </p:nvSpPr>
          <p:spPr bwMode="auto">
            <a:xfrm>
              <a:off x="3864" y="2884"/>
              <a:ext cx="25" cy="2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2" name="Rectangle 1680"/>
            <p:cNvSpPr>
              <a:spLocks noChangeArrowheads="1"/>
            </p:cNvSpPr>
            <p:nvPr/>
          </p:nvSpPr>
          <p:spPr bwMode="auto">
            <a:xfrm>
              <a:off x="3864" y="2887"/>
              <a:ext cx="25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3" name="Rectangle 1681"/>
            <p:cNvSpPr>
              <a:spLocks noChangeArrowheads="1"/>
            </p:cNvSpPr>
            <p:nvPr/>
          </p:nvSpPr>
          <p:spPr bwMode="auto">
            <a:xfrm>
              <a:off x="3864" y="2892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4" name="Rectangle 1682"/>
            <p:cNvSpPr>
              <a:spLocks noChangeArrowheads="1"/>
            </p:cNvSpPr>
            <p:nvPr/>
          </p:nvSpPr>
          <p:spPr bwMode="auto">
            <a:xfrm>
              <a:off x="3864" y="2896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5" name="Rectangle 1683"/>
            <p:cNvSpPr>
              <a:spLocks noChangeArrowheads="1"/>
            </p:cNvSpPr>
            <p:nvPr/>
          </p:nvSpPr>
          <p:spPr bwMode="auto">
            <a:xfrm>
              <a:off x="3864" y="2634"/>
              <a:ext cx="24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6" name="AutoShape 1684"/>
            <p:cNvSpPr>
              <a:spLocks noChangeAspect="1" noChangeArrowheads="1"/>
            </p:cNvSpPr>
            <p:nvPr/>
          </p:nvSpPr>
          <p:spPr bwMode="auto">
            <a:xfrm>
              <a:off x="4056" y="2622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97" name="Picture 168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2622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98" name="Rectangle 1686"/>
            <p:cNvSpPr>
              <a:spLocks noChangeArrowheads="1"/>
            </p:cNvSpPr>
            <p:nvPr/>
          </p:nvSpPr>
          <p:spPr bwMode="auto">
            <a:xfrm>
              <a:off x="4056" y="2622"/>
              <a:ext cx="20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99" name="Picture 168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" y="2610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00" name="Picture 168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" y="2610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01" name="Rectangle 1689"/>
            <p:cNvSpPr>
              <a:spLocks noChangeArrowheads="1"/>
            </p:cNvSpPr>
            <p:nvPr/>
          </p:nvSpPr>
          <p:spPr bwMode="auto">
            <a:xfrm>
              <a:off x="4029" y="2648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2" name="Line 1690"/>
            <p:cNvSpPr>
              <a:spLocks noChangeShapeType="1"/>
            </p:cNvSpPr>
            <p:nvPr/>
          </p:nvSpPr>
          <p:spPr bwMode="auto">
            <a:xfrm>
              <a:off x="4029" y="2610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" name="Line 1691"/>
            <p:cNvSpPr>
              <a:spLocks noChangeShapeType="1"/>
            </p:cNvSpPr>
            <p:nvPr/>
          </p:nvSpPr>
          <p:spPr bwMode="auto">
            <a:xfrm>
              <a:off x="4077" y="2610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" name="Rectangle 1692"/>
            <p:cNvSpPr>
              <a:spLocks noChangeArrowheads="1"/>
            </p:cNvSpPr>
            <p:nvPr/>
          </p:nvSpPr>
          <p:spPr bwMode="auto">
            <a:xfrm>
              <a:off x="4036" y="2655"/>
              <a:ext cx="33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5" name="Rectangle 1693"/>
            <p:cNvSpPr>
              <a:spLocks noChangeArrowheads="1"/>
            </p:cNvSpPr>
            <p:nvPr/>
          </p:nvSpPr>
          <p:spPr bwMode="auto">
            <a:xfrm>
              <a:off x="4036" y="2655"/>
              <a:ext cx="33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6" name="Rectangle 1694"/>
            <p:cNvSpPr>
              <a:spLocks noChangeArrowheads="1"/>
            </p:cNvSpPr>
            <p:nvPr/>
          </p:nvSpPr>
          <p:spPr bwMode="auto">
            <a:xfrm>
              <a:off x="4040" y="2661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7" name="Rectangle 1695"/>
            <p:cNvSpPr>
              <a:spLocks noChangeArrowheads="1"/>
            </p:cNvSpPr>
            <p:nvPr/>
          </p:nvSpPr>
          <p:spPr bwMode="auto">
            <a:xfrm>
              <a:off x="4049" y="2661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8" name="Rectangle 1696"/>
            <p:cNvSpPr>
              <a:spLocks noChangeArrowheads="1"/>
            </p:cNvSpPr>
            <p:nvPr/>
          </p:nvSpPr>
          <p:spPr bwMode="auto">
            <a:xfrm>
              <a:off x="4040" y="2658"/>
              <a:ext cx="0" cy="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9" name="Rectangle 1697"/>
            <p:cNvSpPr>
              <a:spLocks noChangeArrowheads="1"/>
            </p:cNvSpPr>
            <p:nvPr/>
          </p:nvSpPr>
          <p:spPr bwMode="auto">
            <a:xfrm>
              <a:off x="4041" y="2658"/>
              <a:ext cx="0" cy="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" name="Rectangle 1698"/>
            <p:cNvSpPr>
              <a:spLocks noChangeArrowheads="1"/>
            </p:cNvSpPr>
            <p:nvPr/>
          </p:nvSpPr>
          <p:spPr bwMode="auto">
            <a:xfrm>
              <a:off x="4041" y="2658"/>
              <a:ext cx="0" cy="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" name="Rectangle 1699"/>
            <p:cNvSpPr>
              <a:spLocks noChangeArrowheads="1"/>
            </p:cNvSpPr>
            <p:nvPr/>
          </p:nvSpPr>
          <p:spPr bwMode="auto">
            <a:xfrm>
              <a:off x="4042" y="2658"/>
              <a:ext cx="0" cy="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2" name="Rectangle 1700"/>
            <p:cNvSpPr>
              <a:spLocks noChangeArrowheads="1"/>
            </p:cNvSpPr>
            <p:nvPr/>
          </p:nvSpPr>
          <p:spPr bwMode="auto">
            <a:xfrm>
              <a:off x="4042" y="2658"/>
              <a:ext cx="0" cy="2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3" name="Rectangle 1701"/>
            <p:cNvSpPr>
              <a:spLocks noChangeArrowheads="1"/>
            </p:cNvSpPr>
            <p:nvPr/>
          </p:nvSpPr>
          <p:spPr bwMode="auto">
            <a:xfrm>
              <a:off x="4043" y="2658"/>
              <a:ext cx="0" cy="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4" name="Rectangle 1702"/>
            <p:cNvSpPr>
              <a:spLocks noChangeArrowheads="1"/>
            </p:cNvSpPr>
            <p:nvPr/>
          </p:nvSpPr>
          <p:spPr bwMode="auto">
            <a:xfrm>
              <a:off x="4044" y="2658"/>
              <a:ext cx="0" cy="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5" name="Rectangle 1703"/>
            <p:cNvSpPr>
              <a:spLocks noChangeArrowheads="1"/>
            </p:cNvSpPr>
            <p:nvPr/>
          </p:nvSpPr>
          <p:spPr bwMode="auto">
            <a:xfrm>
              <a:off x="4044" y="2658"/>
              <a:ext cx="0" cy="2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6" name="Rectangle 1704"/>
            <p:cNvSpPr>
              <a:spLocks noChangeArrowheads="1"/>
            </p:cNvSpPr>
            <p:nvPr/>
          </p:nvSpPr>
          <p:spPr bwMode="auto">
            <a:xfrm>
              <a:off x="4045" y="2658"/>
              <a:ext cx="0" cy="2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" name="Rectangle 1705"/>
            <p:cNvSpPr>
              <a:spLocks noChangeArrowheads="1"/>
            </p:cNvSpPr>
            <p:nvPr/>
          </p:nvSpPr>
          <p:spPr bwMode="auto">
            <a:xfrm>
              <a:off x="4046" y="2658"/>
              <a:ext cx="0" cy="2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8" name="Rectangle 1706"/>
            <p:cNvSpPr>
              <a:spLocks noChangeArrowheads="1"/>
            </p:cNvSpPr>
            <p:nvPr/>
          </p:nvSpPr>
          <p:spPr bwMode="auto">
            <a:xfrm>
              <a:off x="4046" y="2658"/>
              <a:ext cx="0" cy="2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9" name="Rectangle 1707"/>
            <p:cNvSpPr>
              <a:spLocks noChangeArrowheads="1"/>
            </p:cNvSpPr>
            <p:nvPr/>
          </p:nvSpPr>
          <p:spPr bwMode="auto">
            <a:xfrm>
              <a:off x="4047" y="2658"/>
              <a:ext cx="0" cy="2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" name="Rectangle 1708"/>
            <p:cNvSpPr>
              <a:spLocks noChangeArrowheads="1"/>
            </p:cNvSpPr>
            <p:nvPr/>
          </p:nvSpPr>
          <p:spPr bwMode="auto">
            <a:xfrm>
              <a:off x="4047" y="2658"/>
              <a:ext cx="0" cy="2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1" name="Rectangle 1709"/>
            <p:cNvSpPr>
              <a:spLocks noChangeArrowheads="1"/>
            </p:cNvSpPr>
            <p:nvPr/>
          </p:nvSpPr>
          <p:spPr bwMode="auto">
            <a:xfrm>
              <a:off x="4048" y="2658"/>
              <a:ext cx="0" cy="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2" name="Rectangle 1710"/>
            <p:cNvSpPr>
              <a:spLocks noChangeArrowheads="1"/>
            </p:cNvSpPr>
            <p:nvPr/>
          </p:nvSpPr>
          <p:spPr bwMode="auto">
            <a:xfrm>
              <a:off x="4049" y="2658"/>
              <a:ext cx="0" cy="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3" name="Rectangle 1711"/>
            <p:cNvSpPr>
              <a:spLocks noChangeArrowheads="1"/>
            </p:cNvSpPr>
            <p:nvPr/>
          </p:nvSpPr>
          <p:spPr bwMode="auto">
            <a:xfrm>
              <a:off x="4049" y="2658"/>
              <a:ext cx="0" cy="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4" name="Rectangle 1712"/>
            <p:cNvSpPr>
              <a:spLocks noChangeArrowheads="1"/>
            </p:cNvSpPr>
            <p:nvPr/>
          </p:nvSpPr>
          <p:spPr bwMode="auto">
            <a:xfrm>
              <a:off x="4050" y="2658"/>
              <a:ext cx="0" cy="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5" name="Rectangle 1713"/>
            <p:cNvSpPr>
              <a:spLocks noChangeArrowheads="1"/>
            </p:cNvSpPr>
            <p:nvPr/>
          </p:nvSpPr>
          <p:spPr bwMode="auto">
            <a:xfrm>
              <a:off x="4051" y="2658"/>
              <a:ext cx="0" cy="2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6" name="Rectangle 1714"/>
            <p:cNvSpPr>
              <a:spLocks noChangeArrowheads="1"/>
            </p:cNvSpPr>
            <p:nvPr/>
          </p:nvSpPr>
          <p:spPr bwMode="auto">
            <a:xfrm>
              <a:off x="4051" y="2658"/>
              <a:ext cx="0" cy="2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7" name="Rectangle 1715"/>
            <p:cNvSpPr>
              <a:spLocks noChangeArrowheads="1"/>
            </p:cNvSpPr>
            <p:nvPr/>
          </p:nvSpPr>
          <p:spPr bwMode="auto">
            <a:xfrm>
              <a:off x="4052" y="2658"/>
              <a:ext cx="0" cy="2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" name="Rectangle 1716"/>
            <p:cNvSpPr>
              <a:spLocks noChangeArrowheads="1"/>
            </p:cNvSpPr>
            <p:nvPr/>
          </p:nvSpPr>
          <p:spPr bwMode="auto">
            <a:xfrm>
              <a:off x="4053" y="2658"/>
              <a:ext cx="0" cy="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9" name="Rectangle 1717"/>
            <p:cNvSpPr>
              <a:spLocks noChangeArrowheads="1"/>
            </p:cNvSpPr>
            <p:nvPr/>
          </p:nvSpPr>
          <p:spPr bwMode="auto">
            <a:xfrm>
              <a:off x="4053" y="2658"/>
              <a:ext cx="0" cy="2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" name="Rectangle 1718"/>
            <p:cNvSpPr>
              <a:spLocks noChangeArrowheads="1"/>
            </p:cNvSpPr>
            <p:nvPr/>
          </p:nvSpPr>
          <p:spPr bwMode="auto">
            <a:xfrm>
              <a:off x="4054" y="2658"/>
              <a:ext cx="0" cy="2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1" name="Rectangle 1719"/>
            <p:cNvSpPr>
              <a:spLocks noChangeArrowheads="1"/>
            </p:cNvSpPr>
            <p:nvPr/>
          </p:nvSpPr>
          <p:spPr bwMode="auto">
            <a:xfrm>
              <a:off x="4054" y="2658"/>
              <a:ext cx="0" cy="2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2" name="Rectangle 1720"/>
            <p:cNvSpPr>
              <a:spLocks noChangeArrowheads="1"/>
            </p:cNvSpPr>
            <p:nvPr/>
          </p:nvSpPr>
          <p:spPr bwMode="auto">
            <a:xfrm>
              <a:off x="4055" y="2658"/>
              <a:ext cx="0" cy="2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3" name="Rectangle 1721"/>
            <p:cNvSpPr>
              <a:spLocks noChangeArrowheads="1"/>
            </p:cNvSpPr>
            <p:nvPr/>
          </p:nvSpPr>
          <p:spPr bwMode="auto">
            <a:xfrm>
              <a:off x="4056" y="2658"/>
              <a:ext cx="0" cy="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4" name="Rectangle 1722"/>
            <p:cNvSpPr>
              <a:spLocks noChangeArrowheads="1"/>
            </p:cNvSpPr>
            <p:nvPr/>
          </p:nvSpPr>
          <p:spPr bwMode="auto">
            <a:xfrm>
              <a:off x="4056" y="2658"/>
              <a:ext cx="0" cy="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5" name="Rectangle 1723"/>
            <p:cNvSpPr>
              <a:spLocks noChangeArrowheads="1"/>
            </p:cNvSpPr>
            <p:nvPr/>
          </p:nvSpPr>
          <p:spPr bwMode="auto">
            <a:xfrm>
              <a:off x="4057" y="2658"/>
              <a:ext cx="0" cy="2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6" name="Rectangle 1724"/>
            <p:cNvSpPr>
              <a:spLocks noChangeArrowheads="1"/>
            </p:cNvSpPr>
            <p:nvPr/>
          </p:nvSpPr>
          <p:spPr bwMode="auto">
            <a:xfrm>
              <a:off x="4058" y="2658"/>
              <a:ext cx="0" cy="2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7" name="Rectangle 1725"/>
            <p:cNvSpPr>
              <a:spLocks noChangeArrowheads="1"/>
            </p:cNvSpPr>
            <p:nvPr/>
          </p:nvSpPr>
          <p:spPr bwMode="auto">
            <a:xfrm>
              <a:off x="4058" y="2658"/>
              <a:ext cx="0" cy="2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8" name="Rectangle 1726"/>
            <p:cNvSpPr>
              <a:spLocks noChangeArrowheads="1"/>
            </p:cNvSpPr>
            <p:nvPr/>
          </p:nvSpPr>
          <p:spPr bwMode="auto">
            <a:xfrm>
              <a:off x="4059" y="2658"/>
              <a:ext cx="0" cy="2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9" name="Rectangle 1727"/>
            <p:cNvSpPr>
              <a:spLocks noChangeArrowheads="1"/>
            </p:cNvSpPr>
            <p:nvPr/>
          </p:nvSpPr>
          <p:spPr bwMode="auto">
            <a:xfrm>
              <a:off x="4059" y="2658"/>
              <a:ext cx="0" cy="2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0" name="Rectangle 1728"/>
            <p:cNvSpPr>
              <a:spLocks noChangeArrowheads="1"/>
            </p:cNvSpPr>
            <p:nvPr/>
          </p:nvSpPr>
          <p:spPr bwMode="auto">
            <a:xfrm>
              <a:off x="4060" y="2658"/>
              <a:ext cx="0" cy="2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" name="Rectangle 1729"/>
            <p:cNvSpPr>
              <a:spLocks noChangeArrowheads="1"/>
            </p:cNvSpPr>
            <p:nvPr/>
          </p:nvSpPr>
          <p:spPr bwMode="auto">
            <a:xfrm>
              <a:off x="4061" y="2658"/>
              <a:ext cx="0" cy="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" name="Rectangle 1730"/>
            <p:cNvSpPr>
              <a:spLocks noChangeArrowheads="1"/>
            </p:cNvSpPr>
            <p:nvPr/>
          </p:nvSpPr>
          <p:spPr bwMode="auto">
            <a:xfrm>
              <a:off x="4061" y="2658"/>
              <a:ext cx="0" cy="2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" name="Rectangle 1731"/>
            <p:cNvSpPr>
              <a:spLocks noChangeArrowheads="1"/>
            </p:cNvSpPr>
            <p:nvPr/>
          </p:nvSpPr>
          <p:spPr bwMode="auto">
            <a:xfrm>
              <a:off x="4062" y="2658"/>
              <a:ext cx="0" cy="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" name="Rectangle 1732"/>
            <p:cNvSpPr>
              <a:spLocks noChangeArrowheads="1"/>
            </p:cNvSpPr>
            <p:nvPr/>
          </p:nvSpPr>
          <p:spPr bwMode="auto">
            <a:xfrm>
              <a:off x="4063" y="2658"/>
              <a:ext cx="0" cy="2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" name="Rectangle 1733"/>
            <p:cNvSpPr>
              <a:spLocks noChangeArrowheads="1"/>
            </p:cNvSpPr>
            <p:nvPr/>
          </p:nvSpPr>
          <p:spPr bwMode="auto">
            <a:xfrm>
              <a:off x="4063" y="2658"/>
              <a:ext cx="0" cy="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" name="Rectangle 1734"/>
            <p:cNvSpPr>
              <a:spLocks noChangeArrowheads="1"/>
            </p:cNvSpPr>
            <p:nvPr/>
          </p:nvSpPr>
          <p:spPr bwMode="auto">
            <a:xfrm>
              <a:off x="4064" y="2658"/>
              <a:ext cx="0" cy="2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" name="Rectangle 1735"/>
            <p:cNvSpPr>
              <a:spLocks noChangeArrowheads="1"/>
            </p:cNvSpPr>
            <p:nvPr/>
          </p:nvSpPr>
          <p:spPr bwMode="auto">
            <a:xfrm>
              <a:off x="4065" y="2658"/>
              <a:ext cx="0" cy="2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" name="Rectangle 1736"/>
            <p:cNvSpPr>
              <a:spLocks noChangeArrowheads="1"/>
            </p:cNvSpPr>
            <p:nvPr/>
          </p:nvSpPr>
          <p:spPr bwMode="auto">
            <a:xfrm>
              <a:off x="4057" y="2661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" name="Freeform 1737"/>
            <p:cNvSpPr>
              <a:spLocks noChangeArrowheads="1"/>
            </p:cNvSpPr>
            <p:nvPr/>
          </p:nvSpPr>
          <p:spPr bwMode="auto">
            <a:xfrm>
              <a:off x="3856" y="2591"/>
              <a:ext cx="249" cy="326"/>
            </a:xfrm>
            <a:custGeom>
              <a:avLst/>
              <a:gdLst>
                <a:gd name="T0" fmla="*/ 67 w 500"/>
                <a:gd name="T1" fmla="*/ 655 h 655"/>
                <a:gd name="T2" fmla="*/ 67 w 500"/>
                <a:gd name="T3" fmla="*/ 635 h 655"/>
                <a:gd name="T4" fmla="*/ 0 w 500"/>
                <a:gd name="T5" fmla="*/ 635 h 655"/>
                <a:gd name="T6" fmla="*/ 0 w 500"/>
                <a:gd name="T7" fmla="*/ 69 h 655"/>
                <a:gd name="T8" fmla="*/ 19 w 500"/>
                <a:gd name="T9" fmla="*/ 48 h 655"/>
                <a:gd name="T10" fmla="*/ 67 w 500"/>
                <a:gd name="T11" fmla="*/ 48 h 655"/>
                <a:gd name="T12" fmla="*/ 67 w 500"/>
                <a:gd name="T13" fmla="*/ 40 h 655"/>
                <a:gd name="T14" fmla="*/ 106 w 500"/>
                <a:gd name="T15" fmla="*/ 0 h 655"/>
                <a:gd name="T16" fmla="*/ 500 w 500"/>
                <a:gd name="T17" fmla="*/ 0 h 655"/>
                <a:gd name="T18" fmla="*/ 500 w 500"/>
                <a:gd name="T19" fmla="*/ 616 h 655"/>
                <a:gd name="T20" fmla="*/ 462 w 500"/>
                <a:gd name="T21" fmla="*/ 655 h 655"/>
                <a:gd name="T22" fmla="*/ 67 w 500"/>
                <a:gd name="T23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5">
                  <a:moveTo>
                    <a:pt x="67" y="655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9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40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2" y="655"/>
                  </a:lnTo>
                  <a:lnTo>
                    <a:pt x="67" y="655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" name="Rectangle 1738"/>
            <p:cNvSpPr>
              <a:spLocks noChangeArrowheads="1"/>
            </p:cNvSpPr>
            <p:nvPr/>
          </p:nvSpPr>
          <p:spPr bwMode="auto">
            <a:xfrm>
              <a:off x="3871" y="2933"/>
              <a:ext cx="40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Fermilab</a:t>
              </a:r>
            </a:p>
          </p:txBody>
        </p:sp>
        <p:sp>
          <p:nvSpPr>
            <p:cNvPr id="1751" name="Freeform 1739"/>
            <p:cNvSpPr>
              <a:spLocks noChangeArrowheads="1"/>
            </p:cNvSpPr>
            <p:nvPr/>
          </p:nvSpPr>
          <p:spPr bwMode="auto">
            <a:xfrm>
              <a:off x="1823" y="2186"/>
              <a:ext cx="237" cy="16"/>
            </a:xfrm>
            <a:custGeom>
              <a:avLst/>
              <a:gdLst>
                <a:gd name="T0" fmla="*/ 0 w 477"/>
                <a:gd name="T1" fmla="*/ 3 h 35"/>
                <a:gd name="T2" fmla="*/ 0 w 477"/>
                <a:gd name="T3" fmla="*/ 15 h 35"/>
                <a:gd name="T4" fmla="*/ 16 w 477"/>
                <a:gd name="T5" fmla="*/ 15 h 35"/>
                <a:gd name="T6" fmla="*/ 16 w 477"/>
                <a:gd name="T7" fmla="*/ 3 h 35"/>
                <a:gd name="T8" fmla="*/ 0 w 477"/>
                <a:gd name="T9" fmla="*/ 3 h 35"/>
                <a:gd name="T10" fmla="*/ 69 w 477"/>
                <a:gd name="T11" fmla="*/ 22 h 35"/>
                <a:gd name="T12" fmla="*/ 69 w 477"/>
                <a:gd name="T13" fmla="*/ 35 h 35"/>
                <a:gd name="T14" fmla="*/ 86 w 477"/>
                <a:gd name="T15" fmla="*/ 35 h 35"/>
                <a:gd name="T16" fmla="*/ 86 w 477"/>
                <a:gd name="T17" fmla="*/ 22 h 35"/>
                <a:gd name="T18" fmla="*/ 69 w 477"/>
                <a:gd name="T19" fmla="*/ 22 h 35"/>
                <a:gd name="T20" fmla="*/ 307 w 477"/>
                <a:gd name="T21" fmla="*/ 22 h 35"/>
                <a:gd name="T22" fmla="*/ 307 w 477"/>
                <a:gd name="T23" fmla="*/ 35 h 35"/>
                <a:gd name="T24" fmla="*/ 290 w 477"/>
                <a:gd name="T25" fmla="*/ 35 h 35"/>
                <a:gd name="T26" fmla="*/ 290 w 477"/>
                <a:gd name="T27" fmla="*/ 22 h 35"/>
                <a:gd name="T28" fmla="*/ 307 w 477"/>
                <a:gd name="T29" fmla="*/ 22 h 35"/>
                <a:gd name="T30" fmla="*/ 327 w 477"/>
                <a:gd name="T31" fmla="*/ 22 h 35"/>
                <a:gd name="T32" fmla="*/ 327 w 477"/>
                <a:gd name="T33" fmla="*/ 35 h 35"/>
                <a:gd name="T34" fmla="*/ 343 w 477"/>
                <a:gd name="T35" fmla="*/ 35 h 35"/>
                <a:gd name="T36" fmla="*/ 343 w 477"/>
                <a:gd name="T37" fmla="*/ 22 h 35"/>
                <a:gd name="T38" fmla="*/ 327 w 477"/>
                <a:gd name="T39" fmla="*/ 22 h 35"/>
                <a:gd name="T40" fmla="*/ 425 w 477"/>
                <a:gd name="T41" fmla="*/ 22 h 35"/>
                <a:gd name="T42" fmla="*/ 425 w 477"/>
                <a:gd name="T43" fmla="*/ 35 h 35"/>
                <a:gd name="T44" fmla="*/ 442 w 477"/>
                <a:gd name="T45" fmla="*/ 35 h 35"/>
                <a:gd name="T46" fmla="*/ 442 w 477"/>
                <a:gd name="T47" fmla="*/ 22 h 35"/>
                <a:gd name="T48" fmla="*/ 425 w 477"/>
                <a:gd name="T49" fmla="*/ 22 h 35"/>
                <a:gd name="T50" fmla="*/ 461 w 477"/>
                <a:gd name="T51" fmla="*/ 0 h 35"/>
                <a:gd name="T52" fmla="*/ 461 w 477"/>
                <a:gd name="T53" fmla="*/ 13 h 35"/>
                <a:gd name="T54" fmla="*/ 477 w 477"/>
                <a:gd name="T55" fmla="*/ 13 h 35"/>
                <a:gd name="T56" fmla="*/ 477 w 477"/>
                <a:gd name="T57" fmla="*/ 0 h 35"/>
                <a:gd name="T58" fmla="*/ 461 w 477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7" h="35">
                  <a:moveTo>
                    <a:pt x="0" y="3"/>
                  </a:moveTo>
                  <a:lnTo>
                    <a:pt x="0" y="15"/>
                  </a:lnTo>
                  <a:lnTo>
                    <a:pt x="16" y="15"/>
                  </a:lnTo>
                  <a:lnTo>
                    <a:pt x="16" y="3"/>
                  </a:lnTo>
                  <a:lnTo>
                    <a:pt x="0" y="3"/>
                  </a:lnTo>
                  <a:close/>
                  <a:moveTo>
                    <a:pt x="69" y="22"/>
                  </a:moveTo>
                  <a:lnTo>
                    <a:pt x="69" y="35"/>
                  </a:lnTo>
                  <a:lnTo>
                    <a:pt x="86" y="35"/>
                  </a:lnTo>
                  <a:lnTo>
                    <a:pt x="86" y="22"/>
                  </a:lnTo>
                  <a:lnTo>
                    <a:pt x="69" y="22"/>
                  </a:lnTo>
                  <a:close/>
                  <a:moveTo>
                    <a:pt x="307" y="22"/>
                  </a:moveTo>
                  <a:lnTo>
                    <a:pt x="307" y="35"/>
                  </a:lnTo>
                  <a:lnTo>
                    <a:pt x="290" y="35"/>
                  </a:lnTo>
                  <a:lnTo>
                    <a:pt x="290" y="22"/>
                  </a:lnTo>
                  <a:lnTo>
                    <a:pt x="307" y="22"/>
                  </a:lnTo>
                  <a:close/>
                  <a:moveTo>
                    <a:pt x="327" y="22"/>
                  </a:moveTo>
                  <a:lnTo>
                    <a:pt x="327" y="35"/>
                  </a:lnTo>
                  <a:lnTo>
                    <a:pt x="343" y="35"/>
                  </a:lnTo>
                  <a:lnTo>
                    <a:pt x="343" y="22"/>
                  </a:lnTo>
                  <a:lnTo>
                    <a:pt x="327" y="22"/>
                  </a:lnTo>
                  <a:close/>
                  <a:moveTo>
                    <a:pt x="425" y="22"/>
                  </a:moveTo>
                  <a:lnTo>
                    <a:pt x="425" y="35"/>
                  </a:lnTo>
                  <a:lnTo>
                    <a:pt x="442" y="35"/>
                  </a:lnTo>
                  <a:lnTo>
                    <a:pt x="442" y="22"/>
                  </a:lnTo>
                  <a:lnTo>
                    <a:pt x="425" y="22"/>
                  </a:lnTo>
                  <a:close/>
                  <a:moveTo>
                    <a:pt x="461" y="0"/>
                  </a:moveTo>
                  <a:lnTo>
                    <a:pt x="461" y="13"/>
                  </a:lnTo>
                  <a:lnTo>
                    <a:pt x="477" y="13"/>
                  </a:lnTo>
                  <a:lnTo>
                    <a:pt x="477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" name="Rectangle 1740"/>
            <p:cNvSpPr>
              <a:spLocks noChangeArrowheads="1"/>
            </p:cNvSpPr>
            <p:nvPr/>
          </p:nvSpPr>
          <p:spPr bwMode="auto">
            <a:xfrm>
              <a:off x="1823" y="2187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3" name="Rectangle 1741"/>
            <p:cNvSpPr>
              <a:spLocks noChangeArrowheads="1"/>
            </p:cNvSpPr>
            <p:nvPr/>
          </p:nvSpPr>
          <p:spPr bwMode="auto">
            <a:xfrm>
              <a:off x="1858" y="2196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" name="Rectangle 1742"/>
            <p:cNvSpPr>
              <a:spLocks noChangeArrowheads="1"/>
            </p:cNvSpPr>
            <p:nvPr/>
          </p:nvSpPr>
          <p:spPr bwMode="auto">
            <a:xfrm>
              <a:off x="1968" y="2196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" name="Rectangle 1743"/>
            <p:cNvSpPr>
              <a:spLocks noChangeArrowheads="1"/>
            </p:cNvSpPr>
            <p:nvPr/>
          </p:nvSpPr>
          <p:spPr bwMode="auto">
            <a:xfrm>
              <a:off x="1986" y="2196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" name="Rectangle 1744"/>
            <p:cNvSpPr>
              <a:spLocks noChangeArrowheads="1"/>
            </p:cNvSpPr>
            <p:nvPr/>
          </p:nvSpPr>
          <p:spPr bwMode="auto">
            <a:xfrm>
              <a:off x="2036" y="2196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" name="Rectangle 1745"/>
            <p:cNvSpPr>
              <a:spLocks noChangeArrowheads="1"/>
            </p:cNvSpPr>
            <p:nvPr/>
          </p:nvSpPr>
          <p:spPr bwMode="auto">
            <a:xfrm>
              <a:off x="2053" y="2186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" name="Freeform 1746"/>
            <p:cNvSpPr>
              <a:spLocks noChangeArrowheads="1"/>
            </p:cNvSpPr>
            <p:nvPr/>
          </p:nvSpPr>
          <p:spPr bwMode="auto">
            <a:xfrm>
              <a:off x="2049" y="1873"/>
              <a:ext cx="18" cy="326"/>
            </a:xfrm>
            <a:custGeom>
              <a:avLst/>
              <a:gdLst>
                <a:gd name="T0" fmla="*/ 0 w 38"/>
                <a:gd name="T1" fmla="*/ 655 h 655"/>
                <a:gd name="T2" fmla="*/ 38 w 38"/>
                <a:gd name="T3" fmla="*/ 616 h 655"/>
                <a:gd name="T4" fmla="*/ 38 w 38"/>
                <a:gd name="T5" fmla="*/ 0 h 655"/>
                <a:gd name="T6" fmla="*/ 0 w 38"/>
                <a:gd name="T7" fmla="*/ 39 h 655"/>
                <a:gd name="T8" fmla="*/ 0 w 38"/>
                <a:gd name="T9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5">
                  <a:moveTo>
                    <a:pt x="0" y="655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" name="Freeform 1747"/>
            <p:cNvSpPr>
              <a:spLocks noChangeArrowheads="1"/>
            </p:cNvSpPr>
            <p:nvPr/>
          </p:nvSpPr>
          <p:spPr bwMode="auto">
            <a:xfrm>
              <a:off x="1981" y="1873"/>
              <a:ext cx="86" cy="18"/>
            </a:xfrm>
            <a:custGeom>
              <a:avLst/>
              <a:gdLst>
                <a:gd name="T0" fmla="*/ 0 w 174"/>
                <a:gd name="T1" fmla="*/ 38 h 38"/>
                <a:gd name="T2" fmla="*/ 39 w 174"/>
                <a:gd name="T3" fmla="*/ 0 h 38"/>
                <a:gd name="T4" fmla="*/ 174 w 174"/>
                <a:gd name="T5" fmla="*/ 0 h 38"/>
                <a:gd name="T6" fmla="*/ 135 w 174"/>
                <a:gd name="T7" fmla="*/ 38 h 38"/>
                <a:gd name="T8" fmla="*/ 0 w 174"/>
                <a:gd name="T9" fmla="*/ 38 h 38"/>
                <a:gd name="T10" fmla="*/ 0 w 17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38">
                  <a:moveTo>
                    <a:pt x="0" y="38"/>
                  </a:moveTo>
                  <a:lnTo>
                    <a:pt x="39" y="0"/>
                  </a:lnTo>
                  <a:lnTo>
                    <a:pt x="174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" name="Freeform 1748"/>
            <p:cNvSpPr>
              <a:spLocks noChangeArrowheads="1"/>
            </p:cNvSpPr>
            <p:nvPr/>
          </p:nvSpPr>
          <p:spPr bwMode="auto">
            <a:xfrm>
              <a:off x="1818" y="1897"/>
              <a:ext cx="33" cy="9"/>
            </a:xfrm>
            <a:custGeom>
              <a:avLst/>
              <a:gdLst>
                <a:gd name="T0" fmla="*/ 0 w 68"/>
                <a:gd name="T1" fmla="*/ 19 h 19"/>
                <a:gd name="T2" fmla="*/ 20 w 68"/>
                <a:gd name="T3" fmla="*/ 0 h 19"/>
                <a:gd name="T4" fmla="*/ 68 w 68"/>
                <a:gd name="T5" fmla="*/ 0 h 19"/>
                <a:gd name="T6" fmla="*/ 68 w 68"/>
                <a:gd name="T7" fmla="*/ 19 h 19"/>
                <a:gd name="T8" fmla="*/ 0 w 68"/>
                <a:gd name="T9" fmla="*/ 19 h 19"/>
                <a:gd name="T10" fmla="*/ 0 w 6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9">
                  <a:moveTo>
                    <a:pt x="0" y="19"/>
                  </a:moveTo>
                  <a:lnTo>
                    <a:pt x="20" y="0"/>
                  </a:lnTo>
                  <a:lnTo>
                    <a:pt x="68" y="0"/>
                  </a:lnTo>
                  <a:lnTo>
                    <a:pt x="68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" name="Freeform 1749"/>
            <p:cNvSpPr>
              <a:spLocks noChangeArrowheads="1"/>
            </p:cNvSpPr>
            <p:nvPr/>
          </p:nvSpPr>
          <p:spPr bwMode="auto">
            <a:xfrm>
              <a:off x="1852" y="1873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38 w 298"/>
                <a:gd name="T3" fmla="*/ 0 h 38"/>
                <a:gd name="T4" fmla="*/ 298 w 298"/>
                <a:gd name="T5" fmla="*/ 0 h 38"/>
                <a:gd name="T6" fmla="*/ 259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" name="Rectangle 1750"/>
            <p:cNvSpPr>
              <a:spLocks noChangeArrowheads="1"/>
            </p:cNvSpPr>
            <p:nvPr/>
          </p:nvSpPr>
          <p:spPr bwMode="auto">
            <a:xfrm>
              <a:off x="1817" y="1873"/>
              <a:ext cx="250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" name="Rectangle 1751"/>
            <p:cNvSpPr>
              <a:spLocks noChangeArrowheads="1"/>
            </p:cNvSpPr>
            <p:nvPr/>
          </p:nvSpPr>
          <p:spPr bwMode="auto">
            <a:xfrm>
              <a:off x="1817" y="1873"/>
              <a:ext cx="250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4" name="Rectangle 1752"/>
            <p:cNvSpPr>
              <a:spLocks noChangeArrowheads="1"/>
            </p:cNvSpPr>
            <p:nvPr/>
          </p:nvSpPr>
          <p:spPr bwMode="auto">
            <a:xfrm>
              <a:off x="1817" y="1874"/>
              <a:ext cx="250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" name="Rectangle 1753"/>
            <p:cNvSpPr>
              <a:spLocks noChangeArrowheads="1"/>
            </p:cNvSpPr>
            <p:nvPr/>
          </p:nvSpPr>
          <p:spPr bwMode="auto">
            <a:xfrm>
              <a:off x="1817" y="1874"/>
              <a:ext cx="250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" name="Rectangle 1754"/>
            <p:cNvSpPr>
              <a:spLocks noChangeArrowheads="1"/>
            </p:cNvSpPr>
            <p:nvPr/>
          </p:nvSpPr>
          <p:spPr bwMode="auto">
            <a:xfrm>
              <a:off x="1817" y="1875"/>
              <a:ext cx="250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" name="Rectangle 1755"/>
            <p:cNvSpPr>
              <a:spLocks noChangeArrowheads="1"/>
            </p:cNvSpPr>
            <p:nvPr/>
          </p:nvSpPr>
          <p:spPr bwMode="auto">
            <a:xfrm>
              <a:off x="1817" y="1876"/>
              <a:ext cx="250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" name="Rectangle 1756"/>
            <p:cNvSpPr>
              <a:spLocks noChangeArrowheads="1"/>
            </p:cNvSpPr>
            <p:nvPr/>
          </p:nvSpPr>
          <p:spPr bwMode="auto">
            <a:xfrm>
              <a:off x="1817" y="1876"/>
              <a:ext cx="250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" name="Rectangle 1757"/>
            <p:cNvSpPr>
              <a:spLocks noChangeArrowheads="1"/>
            </p:cNvSpPr>
            <p:nvPr/>
          </p:nvSpPr>
          <p:spPr bwMode="auto">
            <a:xfrm>
              <a:off x="1817" y="1877"/>
              <a:ext cx="250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" name="Rectangle 1758"/>
            <p:cNvSpPr>
              <a:spLocks noChangeArrowheads="1"/>
            </p:cNvSpPr>
            <p:nvPr/>
          </p:nvSpPr>
          <p:spPr bwMode="auto">
            <a:xfrm>
              <a:off x="1817" y="1878"/>
              <a:ext cx="250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" name="Rectangle 1759"/>
            <p:cNvSpPr>
              <a:spLocks noChangeArrowheads="1"/>
            </p:cNvSpPr>
            <p:nvPr/>
          </p:nvSpPr>
          <p:spPr bwMode="auto">
            <a:xfrm>
              <a:off x="1817" y="1878"/>
              <a:ext cx="250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" name="Rectangle 1760"/>
            <p:cNvSpPr>
              <a:spLocks noChangeArrowheads="1"/>
            </p:cNvSpPr>
            <p:nvPr/>
          </p:nvSpPr>
          <p:spPr bwMode="auto">
            <a:xfrm>
              <a:off x="1817" y="1879"/>
              <a:ext cx="250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3" name="Rectangle 1761"/>
            <p:cNvSpPr>
              <a:spLocks noChangeArrowheads="1"/>
            </p:cNvSpPr>
            <p:nvPr/>
          </p:nvSpPr>
          <p:spPr bwMode="auto">
            <a:xfrm>
              <a:off x="1817" y="1879"/>
              <a:ext cx="250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4" name="Rectangle 1762"/>
            <p:cNvSpPr>
              <a:spLocks noChangeArrowheads="1"/>
            </p:cNvSpPr>
            <p:nvPr/>
          </p:nvSpPr>
          <p:spPr bwMode="auto">
            <a:xfrm>
              <a:off x="1817" y="1880"/>
              <a:ext cx="250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5" name="Rectangle 1763"/>
            <p:cNvSpPr>
              <a:spLocks noChangeArrowheads="1"/>
            </p:cNvSpPr>
            <p:nvPr/>
          </p:nvSpPr>
          <p:spPr bwMode="auto">
            <a:xfrm>
              <a:off x="1817" y="1881"/>
              <a:ext cx="250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6" name="Rectangle 1764"/>
            <p:cNvSpPr>
              <a:spLocks noChangeArrowheads="1"/>
            </p:cNvSpPr>
            <p:nvPr/>
          </p:nvSpPr>
          <p:spPr bwMode="auto">
            <a:xfrm>
              <a:off x="1817" y="1881"/>
              <a:ext cx="250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7" name="Rectangle 1765"/>
            <p:cNvSpPr>
              <a:spLocks noChangeArrowheads="1"/>
            </p:cNvSpPr>
            <p:nvPr/>
          </p:nvSpPr>
          <p:spPr bwMode="auto">
            <a:xfrm>
              <a:off x="1817" y="1882"/>
              <a:ext cx="250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8" name="Rectangle 1766"/>
            <p:cNvSpPr>
              <a:spLocks noChangeArrowheads="1"/>
            </p:cNvSpPr>
            <p:nvPr/>
          </p:nvSpPr>
          <p:spPr bwMode="auto">
            <a:xfrm>
              <a:off x="1817" y="1883"/>
              <a:ext cx="250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9" name="Rectangle 1767"/>
            <p:cNvSpPr>
              <a:spLocks noChangeArrowheads="1"/>
            </p:cNvSpPr>
            <p:nvPr/>
          </p:nvSpPr>
          <p:spPr bwMode="auto">
            <a:xfrm>
              <a:off x="1817" y="1883"/>
              <a:ext cx="250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0" name="Rectangle 1768"/>
            <p:cNvSpPr>
              <a:spLocks noChangeArrowheads="1"/>
            </p:cNvSpPr>
            <p:nvPr/>
          </p:nvSpPr>
          <p:spPr bwMode="auto">
            <a:xfrm>
              <a:off x="1817" y="1884"/>
              <a:ext cx="250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1" name="Rectangle 1769"/>
            <p:cNvSpPr>
              <a:spLocks noChangeArrowheads="1"/>
            </p:cNvSpPr>
            <p:nvPr/>
          </p:nvSpPr>
          <p:spPr bwMode="auto">
            <a:xfrm>
              <a:off x="1817" y="1884"/>
              <a:ext cx="250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2" name="Rectangle 1770"/>
            <p:cNvSpPr>
              <a:spLocks noChangeArrowheads="1"/>
            </p:cNvSpPr>
            <p:nvPr/>
          </p:nvSpPr>
          <p:spPr bwMode="auto">
            <a:xfrm>
              <a:off x="1817" y="1885"/>
              <a:ext cx="250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3" name="Rectangle 1771"/>
            <p:cNvSpPr>
              <a:spLocks noChangeArrowheads="1"/>
            </p:cNvSpPr>
            <p:nvPr/>
          </p:nvSpPr>
          <p:spPr bwMode="auto">
            <a:xfrm>
              <a:off x="1817" y="1886"/>
              <a:ext cx="250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4" name="Rectangle 1772"/>
            <p:cNvSpPr>
              <a:spLocks noChangeArrowheads="1"/>
            </p:cNvSpPr>
            <p:nvPr/>
          </p:nvSpPr>
          <p:spPr bwMode="auto">
            <a:xfrm>
              <a:off x="1817" y="1886"/>
              <a:ext cx="250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5" name="Rectangle 1773"/>
            <p:cNvSpPr>
              <a:spLocks noChangeArrowheads="1"/>
            </p:cNvSpPr>
            <p:nvPr/>
          </p:nvSpPr>
          <p:spPr bwMode="auto">
            <a:xfrm>
              <a:off x="1817" y="1887"/>
              <a:ext cx="250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6" name="Rectangle 1774"/>
            <p:cNvSpPr>
              <a:spLocks noChangeArrowheads="1"/>
            </p:cNvSpPr>
            <p:nvPr/>
          </p:nvSpPr>
          <p:spPr bwMode="auto">
            <a:xfrm>
              <a:off x="1817" y="1888"/>
              <a:ext cx="250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7" name="Rectangle 1775"/>
            <p:cNvSpPr>
              <a:spLocks noChangeArrowheads="1"/>
            </p:cNvSpPr>
            <p:nvPr/>
          </p:nvSpPr>
          <p:spPr bwMode="auto">
            <a:xfrm>
              <a:off x="1817" y="1888"/>
              <a:ext cx="250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8" name="Rectangle 1776"/>
            <p:cNvSpPr>
              <a:spLocks noChangeArrowheads="1"/>
            </p:cNvSpPr>
            <p:nvPr/>
          </p:nvSpPr>
          <p:spPr bwMode="auto">
            <a:xfrm>
              <a:off x="1817" y="1889"/>
              <a:ext cx="250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9" name="Rectangle 1777"/>
            <p:cNvSpPr>
              <a:spLocks noChangeArrowheads="1"/>
            </p:cNvSpPr>
            <p:nvPr/>
          </p:nvSpPr>
          <p:spPr bwMode="auto">
            <a:xfrm>
              <a:off x="1817" y="1890"/>
              <a:ext cx="250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0" name="Rectangle 1778"/>
            <p:cNvSpPr>
              <a:spLocks noChangeArrowheads="1"/>
            </p:cNvSpPr>
            <p:nvPr/>
          </p:nvSpPr>
          <p:spPr bwMode="auto">
            <a:xfrm>
              <a:off x="1817" y="1890"/>
              <a:ext cx="250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1" name="Rectangle 1779"/>
            <p:cNvSpPr>
              <a:spLocks noChangeArrowheads="1"/>
            </p:cNvSpPr>
            <p:nvPr/>
          </p:nvSpPr>
          <p:spPr bwMode="auto">
            <a:xfrm>
              <a:off x="1817" y="1891"/>
              <a:ext cx="250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" name="Rectangle 1780"/>
            <p:cNvSpPr>
              <a:spLocks noChangeArrowheads="1"/>
            </p:cNvSpPr>
            <p:nvPr/>
          </p:nvSpPr>
          <p:spPr bwMode="auto">
            <a:xfrm>
              <a:off x="1817" y="1891"/>
              <a:ext cx="250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3" name="Rectangle 1781"/>
            <p:cNvSpPr>
              <a:spLocks noChangeArrowheads="1"/>
            </p:cNvSpPr>
            <p:nvPr/>
          </p:nvSpPr>
          <p:spPr bwMode="auto">
            <a:xfrm>
              <a:off x="1817" y="1892"/>
              <a:ext cx="250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4" name="Rectangle 1782"/>
            <p:cNvSpPr>
              <a:spLocks noChangeArrowheads="1"/>
            </p:cNvSpPr>
            <p:nvPr/>
          </p:nvSpPr>
          <p:spPr bwMode="auto">
            <a:xfrm>
              <a:off x="1817" y="1893"/>
              <a:ext cx="250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5" name="Rectangle 1783"/>
            <p:cNvSpPr>
              <a:spLocks noChangeArrowheads="1"/>
            </p:cNvSpPr>
            <p:nvPr/>
          </p:nvSpPr>
          <p:spPr bwMode="auto">
            <a:xfrm>
              <a:off x="1817" y="1893"/>
              <a:ext cx="250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6" name="Rectangle 1784"/>
            <p:cNvSpPr>
              <a:spLocks noChangeArrowheads="1"/>
            </p:cNvSpPr>
            <p:nvPr/>
          </p:nvSpPr>
          <p:spPr bwMode="auto">
            <a:xfrm>
              <a:off x="1817" y="1894"/>
              <a:ext cx="250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7" name="Rectangle 1785"/>
            <p:cNvSpPr>
              <a:spLocks noChangeArrowheads="1"/>
            </p:cNvSpPr>
            <p:nvPr/>
          </p:nvSpPr>
          <p:spPr bwMode="auto">
            <a:xfrm>
              <a:off x="1817" y="1895"/>
              <a:ext cx="250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8" name="Rectangle 1786"/>
            <p:cNvSpPr>
              <a:spLocks noChangeArrowheads="1"/>
            </p:cNvSpPr>
            <p:nvPr/>
          </p:nvSpPr>
          <p:spPr bwMode="auto">
            <a:xfrm>
              <a:off x="1817" y="1895"/>
              <a:ext cx="250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9" name="Rectangle 1787"/>
            <p:cNvSpPr>
              <a:spLocks noChangeArrowheads="1"/>
            </p:cNvSpPr>
            <p:nvPr/>
          </p:nvSpPr>
          <p:spPr bwMode="auto">
            <a:xfrm>
              <a:off x="1817" y="1896"/>
              <a:ext cx="250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0" name="Rectangle 1788"/>
            <p:cNvSpPr>
              <a:spLocks noChangeArrowheads="1"/>
            </p:cNvSpPr>
            <p:nvPr/>
          </p:nvSpPr>
          <p:spPr bwMode="auto">
            <a:xfrm>
              <a:off x="1817" y="1896"/>
              <a:ext cx="250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1" name="Rectangle 1789"/>
            <p:cNvSpPr>
              <a:spLocks noChangeArrowheads="1"/>
            </p:cNvSpPr>
            <p:nvPr/>
          </p:nvSpPr>
          <p:spPr bwMode="auto">
            <a:xfrm>
              <a:off x="1817" y="1897"/>
              <a:ext cx="250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" name="Rectangle 1790"/>
            <p:cNvSpPr>
              <a:spLocks noChangeArrowheads="1"/>
            </p:cNvSpPr>
            <p:nvPr/>
          </p:nvSpPr>
          <p:spPr bwMode="auto">
            <a:xfrm>
              <a:off x="1817" y="1898"/>
              <a:ext cx="250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3" name="Rectangle 1791"/>
            <p:cNvSpPr>
              <a:spLocks noChangeArrowheads="1"/>
            </p:cNvSpPr>
            <p:nvPr/>
          </p:nvSpPr>
          <p:spPr bwMode="auto">
            <a:xfrm>
              <a:off x="1817" y="1898"/>
              <a:ext cx="250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" name="Rectangle 1792"/>
            <p:cNvSpPr>
              <a:spLocks noChangeArrowheads="1"/>
            </p:cNvSpPr>
            <p:nvPr/>
          </p:nvSpPr>
          <p:spPr bwMode="auto">
            <a:xfrm>
              <a:off x="1817" y="1899"/>
              <a:ext cx="250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5" name="Rectangle 1793"/>
            <p:cNvSpPr>
              <a:spLocks noChangeArrowheads="1"/>
            </p:cNvSpPr>
            <p:nvPr/>
          </p:nvSpPr>
          <p:spPr bwMode="auto">
            <a:xfrm>
              <a:off x="1817" y="1900"/>
              <a:ext cx="250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6" name="Rectangle 1794"/>
            <p:cNvSpPr>
              <a:spLocks noChangeArrowheads="1"/>
            </p:cNvSpPr>
            <p:nvPr/>
          </p:nvSpPr>
          <p:spPr bwMode="auto">
            <a:xfrm>
              <a:off x="1817" y="1900"/>
              <a:ext cx="250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7" name="Rectangle 1795"/>
            <p:cNvSpPr>
              <a:spLocks noChangeArrowheads="1"/>
            </p:cNvSpPr>
            <p:nvPr/>
          </p:nvSpPr>
          <p:spPr bwMode="auto">
            <a:xfrm>
              <a:off x="1817" y="1901"/>
              <a:ext cx="250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8" name="Rectangle 1796"/>
            <p:cNvSpPr>
              <a:spLocks noChangeArrowheads="1"/>
            </p:cNvSpPr>
            <p:nvPr/>
          </p:nvSpPr>
          <p:spPr bwMode="auto">
            <a:xfrm>
              <a:off x="1817" y="1902"/>
              <a:ext cx="250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" name="Rectangle 1797"/>
            <p:cNvSpPr>
              <a:spLocks noChangeArrowheads="1"/>
            </p:cNvSpPr>
            <p:nvPr/>
          </p:nvSpPr>
          <p:spPr bwMode="auto">
            <a:xfrm>
              <a:off x="1817" y="1902"/>
              <a:ext cx="250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0" name="Rectangle 1798"/>
            <p:cNvSpPr>
              <a:spLocks noChangeArrowheads="1"/>
            </p:cNvSpPr>
            <p:nvPr/>
          </p:nvSpPr>
          <p:spPr bwMode="auto">
            <a:xfrm>
              <a:off x="1817" y="1903"/>
              <a:ext cx="250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1" name="Rectangle 1799"/>
            <p:cNvSpPr>
              <a:spLocks noChangeArrowheads="1"/>
            </p:cNvSpPr>
            <p:nvPr/>
          </p:nvSpPr>
          <p:spPr bwMode="auto">
            <a:xfrm>
              <a:off x="1817" y="1903"/>
              <a:ext cx="250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" name="Rectangle 1800"/>
            <p:cNvSpPr>
              <a:spLocks noChangeArrowheads="1"/>
            </p:cNvSpPr>
            <p:nvPr/>
          </p:nvSpPr>
          <p:spPr bwMode="auto">
            <a:xfrm>
              <a:off x="1817" y="1904"/>
              <a:ext cx="250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" name="Rectangle 1801"/>
            <p:cNvSpPr>
              <a:spLocks noChangeArrowheads="1"/>
            </p:cNvSpPr>
            <p:nvPr/>
          </p:nvSpPr>
          <p:spPr bwMode="auto">
            <a:xfrm>
              <a:off x="1817" y="1905"/>
              <a:ext cx="250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" name="Rectangle 1802"/>
            <p:cNvSpPr>
              <a:spLocks noChangeArrowheads="1"/>
            </p:cNvSpPr>
            <p:nvPr/>
          </p:nvSpPr>
          <p:spPr bwMode="auto">
            <a:xfrm>
              <a:off x="1817" y="1905"/>
              <a:ext cx="250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5" name="Rectangle 1803"/>
            <p:cNvSpPr>
              <a:spLocks noChangeArrowheads="1"/>
            </p:cNvSpPr>
            <p:nvPr/>
          </p:nvSpPr>
          <p:spPr bwMode="auto">
            <a:xfrm>
              <a:off x="1817" y="1906"/>
              <a:ext cx="250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6" name="Rectangle 1804"/>
            <p:cNvSpPr>
              <a:spLocks noChangeArrowheads="1"/>
            </p:cNvSpPr>
            <p:nvPr/>
          </p:nvSpPr>
          <p:spPr bwMode="auto">
            <a:xfrm>
              <a:off x="1981" y="1891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" name="Rectangle 1805"/>
            <p:cNvSpPr>
              <a:spLocks noChangeArrowheads="1"/>
            </p:cNvSpPr>
            <p:nvPr/>
          </p:nvSpPr>
          <p:spPr bwMode="auto">
            <a:xfrm>
              <a:off x="1982" y="1891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8" name="Rectangle 1806"/>
            <p:cNvSpPr>
              <a:spLocks noChangeArrowheads="1"/>
            </p:cNvSpPr>
            <p:nvPr/>
          </p:nvSpPr>
          <p:spPr bwMode="auto">
            <a:xfrm>
              <a:off x="1983" y="1891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" name="Rectangle 1807"/>
            <p:cNvSpPr>
              <a:spLocks noChangeArrowheads="1"/>
            </p:cNvSpPr>
            <p:nvPr/>
          </p:nvSpPr>
          <p:spPr bwMode="auto">
            <a:xfrm>
              <a:off x="1983" y="1891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0" name="Rectangle 1808"/>
            <p:cNvSpPr>
              <a:spLocks noChangeArrowheads="1"/>
            </p:cNvSpPr>
            <p:nvPr/>
          </p:nvSpPr>
          <p:spPr bwMode="auto">
            <a:xfrm>
              <a:off x="1984" y="1891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" name="Rectangle 1809"/>
            <p:cNvSpPr>
              <a:spLocks noChangeArrowheads="1"/>
            </p:cNvSpPr>
            <p:nvPr/>
          </p:nvSpPr>
          <p:spPr bwMode="auto">
            <a:xfrm>
              <a:off x="1984" y="1891"/>
              <a:ext cx="1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" name="Rectangle 1810"/>
            <p:cNvSpPr>
              <a:spLocks noChangeArrowheads="1"/>
            </p:cNvSpPr>
            <p:nvPr/>
          </p:nvSpPr>
          <p:spPr bwMode="auto">
            <a:xfrm>
              <a:off x="1986" y="1891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" name="Rectangle 1811"/>
            <p:cNvSpPr>
              <a:spLocks noChangeArrowheads="1"/>
            </p:cNvSpPr>
            <p:nvPr/>
          </p:nvSpPr>
          <p:spPr bwMode="auto">
            <a:xfrm>
              <a:off x="1986" y="1891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24" name="Group 1812"/>
          <p:cNvGrpSpPr>
            <a:grpSpLocks/>
          </p:cNvGrpSpPr>
          <p:nvPr/>
        </p:nvGrpSpPr>
        <p:grpSpPr bwMode="auto">
          <a:xfrm>
            <a:off x="3192908" y="3001963"/>
            <a:ext cx="366712" cy="488950"/>
            <a:chOff x="1817" y="1891"/>
            <a:chExt cx="231" cy="308"/>
          </a:xfrm>
        </p:grpSpPr>
        <p:sp>
          <p:nvSpPr>
            <p:cNvPr id="1825" name="Rectangle 1813"/>
            <p:cNvSpPr>
              <a:spLocks noChangeArrowheads="1"/>
            </p:cNvSpPr>
            <p:nvPr/>
          </p:nvSpPr>
          <p:spPr bwMode="auto">
            <a:xfrm>
              <a:off x="1987" y="1891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6" name="Rectangle 1814"/>
            <p:cNvSpPr>
              <a:spLocks noChangeArrowheads="1"/>
            </p:cNvSpPr>
            <p:nvPr/>
          </p:nvSpPr>
          <p:spPr bwMode="auto">
            <a:xfrm>
              <a:off x="1988" y="1891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7" name="Rectangle 1815"/>
            <p:cNvSpPr>
              <a:spLocks noChangeArrowheads="1"/>
            </p:cNvSpPr>
            <p:nvPr/>
          </p:nvSpPr>
          <p:spPr bwMode="auto">
            <a:xfrm>
              <a:off x="1989" y="1891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8" name="Rectangle 1816"/>
            <p:cNvSpPr>
              <a:spLocks noChangeArrowheads="1"/>
            </p:cNvSpPr>
            <p:nvPr/>
          </p:nvSpPr>
          <p:spPr bwMode="auto">
            <a:xfrm>
              <a:off x="1990" y="1891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9" name="Rectangle 1817"/>
            <p:cNvSpPr>
              <a:spLocks noChangeArrowheads="1"/>
            </p:cNvSpPr>
            <p:nvPr/>
          </p:nvSpPr>
          <p:spPr bwMode="auto">
            <a:xfrm>
              <a:off x="1990" y="1891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0" name="Rectangle 1818"/>
            <p:cNvSpPr>
              <a:spLocks noChangeArrowheads="1"/>
            </p:cNvSpPr>
            <p:nvPr/>
          </p:nvSpPr>
          <p:spPr bwMode="auto">
            <a:xfrm>
              <a:off x="1991" y="1891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1" name="Rectangle 1819"/>
            <p:cNvSpPr>
              <a:spLocks noChangeArrowheads="1"/>
            </p:cNvSpPr>
            <p:nvPr/>
          </p:nvSpPr>
          <p:spPr bwMode="auto">
            <a:xfrm>
              <a:off x="1992" y="1891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2" name="Rectangle 1820"/>
            <p:cNvSpPr>
              <a:spLocks noChangeArrowheads="1"/>
            </p:cNvSpPr>
            <p:nvPr/>
          </p:nvSpPr>
          <p:spPr bwMode="auto">
            <a:xfrm>
              <a:off x="1993" y="1891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" name="Rectangle 1821"/>
            <p:cNvSpPr>
              <a:spLocks noChangeArrowheads="1"/>
            </p:cNvSpPr>
            <p:nvPr/>
          </p:nvSpPr>
          <p:spPr bwMode="auto">
            <a:xfrm>
              <a:off x="1993" y="1891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" name="Rectangle 1822"/>
            <p:cNvSpPr>
              <a:spLocks noChangeArrowheads="1"/>
            </p:cNvSpPr>
            <p:nvPr/>
          </p:nvSpPr>
          <p:spPr bwMode="auto">
            <a:xfrm>
              <a:off x="1994" y="1891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5" name="Rectangle 1823"/>
            <p:cNvSpPr>
              <a:spLocks noChangeArrowheads="1"/>
            </p:cNvSpPr>
            <p:nvPr/>
          </p:nvSpPr>
          <p:spPr bwMode="auto">
            <a:xfrm>
              <a:off x="1995" y="1891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6" name="Rectangle 1824"/>
            <p:cNvSpPr>
              <a:spLocks noChangeArrowheads="1"/>
            </p:cNvSpPr>
            <p:nvPr/>
          </p:nvSpPr>
          <p:spPr bwMode="auto">
            <a:xfrm>
              <a:off x="1995" y="1891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7" name="Rectangle 1825"/>
            <p:cNvSpPr>
              <a:spLocks noChangeArrowheads="1"/>
            </p:cNvSpPr>
            <p:nvPr/>
          </p:nvSpPr>
          <p:spPr bwMode="auto">
            <a:xfrm>
              <a:off x="1996" y="1891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8" name="Rectangle 1826"/>
            <p:cNvSpPr>
              <a:spLocks noChangeArrowheads="1"/>
            </p:cNvSpPr>
            <p:nvPr/>
          </p:nvSpPr>
          <p:spPr bwMode="auto">
            <a:xfrm>
              <a:off x="1996" y="1891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9" name="Rectangle 1827"/>
            <p:cNvSpPr>
              <a:spLocks noChangeArrowheads="1"/>
            </p:cNvSpPr>
            <p:nvPr/>
          </p:nvSpPr>
          <p:spPr bwMode="auto">
            <a:xfrm>
              <a:off x="1997" y="1891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0" name="Rectangle 1828"/>
            <p:cNvSpPr>
              <a:spLocks noChangeArrowheads="1"/>
            </p:cNvSpPr>
            <p:nvPr/>
          </p:nvSpPr>
          <p:spPr bwMode="auto">
            <a:xfrm>
              <a:off x="1998" y="1891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1" name="Rectangle 1829"/>
            <p:cNvSpPr>
              <a:spLocks noChangeArrowheads="1"/>
            </p:cNvSpPr>
            <p:nvPr/>
          </p:nvSpPr>
          <p:spPr bwMode="auto">
            <a:xfrm>
              <a:off x="1999" y="1891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2" name="Rectangle 1830"/>
            <p:cNvSpPr>
              <a:spLocks noChangeArrowheads="1"/>
            </p:cNvSpPr>
            <p:nvPr/>
          </p:nvSpPr>
          <p:spPr bwMode="auto">
            <a:xfrm>
              <a:off x="2000" y="1891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" name="Rectangle 1831"/>
            <p:cNvSpPr>
              <a:spLocks noChangeArrowheads="1"/>
            </p:cNvSpPr>
            <p:nvPr/>
          </p:nvSpPr>
          <p:spPr bwMode="auto">
            <a:xfrm>
              <a:off x="2000" y="1891"/>
              <a:ext cx="1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" name="Rectangle 1832"/>
            <p:cNvSpPr>
              <a:spLocks noChangeArrowheads="1"/>
            </p:cNvSpPr>
            <p:nvPr/>
          </p:nvSpPr>
          <p:spPr bwMode="auto">
            <a:xfrm>
              <a:off x="2002" y="1891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" name="Rectangle 1833"/>
            <p:cNvSpPr>
              <a:spLocks noChangeArrowheads="1"/>
            </p:cNvSpPr>
            <p:nvPr/>
          </p:nvSpPr>
          <p:spPr bwMode="auto">
            <a:xfrm>
              <a:off x="2002" y="1891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" name="Rectangle 1834"/>
            <p:cNvSpPr>
              <a:spLocks noChangeArrowheads="1"/>
            </p:cNvSpPr>
            <p:nvPr/>
          </p:nvSpPr>
          <p:spPr bwMode="auto">
            <a:xfrm>
              <a:off x="2003" y="1891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" name="Rectangle 1835"/>
            <p:cNvSpPr>
              <a:spLocks noChangeArrowheads="1"/>
            </p:cNvSpPr>
            <p:nvPr/>
          </p:nvSpPr>
          <p:spPr bwMode="auto">
            <a:xfrm>
              <a:off x="2003" y="1891"/>
              <a:ext cx="1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" name="Rectangle 1836"/>
            <p:cNvSpPr>
              <a:spLocks noChangeArrowheads="1"/>
            </p:cNvSpPr>
            <p:nvPr/>
          </p:nvSpPr>
          <p:spPr bwMode="auto">
            <a:xfrm>
              <a:off x="2005" y="1891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" name="Rectangle 1837"/>
            <p:cNvSpPr>
              <a:spLocks noChangeArrowheads="1"/>
            </p:cNvSpPr>
            <p:nvPr/>
          </p:nvSpPr>
          <p:spPr bwMode="auto">
            <a:xfrm>
              <a:off x="2005" y="1891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" name="Rectangle 1838"/>
            <p:cNvSpPr>
              <a:spLocks noChangeArrowheads="1"/>
            </p:cNvSpPr>
            <p:nvPr/>
          </p:nvSpPr>
          <p:spPr bwMode="auto">
            <a:xfrm>
              <a:off x="2006" y="1891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" name="Rectangle 1839"/>
            <p:cNvSpPr>
              <a:spLocks noChangeArrowheads="1"/>
            </p:cNvSpPr>
            <p:nvPr/>
          </p:nvSpPr>
          <p:spPr bwMode="auto">
            <a:xfrm>
              <a:off x="2007" y="1891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2" name="Rectangle 1840"/>
            <p:cNvSpPr>
              <a:spLocks noChangeArrowheads="1"/>
            </p:cNvSpPr>
            <p:nvPr/>
          </p:nvSpPr>
          <p:spPr bwMode="auto">
            <a:xfrm>
              <a:off x="2007" y="1891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" name="Rectangle 1841"/>
            <p:cNvSpPr>
              <a:spLocks noChangeArrowheads="1"/>
            </p:cNvSpPr>
            <p:nvPr/>
          </p:nvSpPr>
          <p:spPr bwMode="auto">
            <a:xfrm>
              <a:off x="2008" y="1891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" name="Rectangle 1842"/>
            <p:cNvSpPr>
              <a:spLocks noChangeArrowheads="1"/>
            </p:cNvSpPr>
            <p:nvPr/>
          </p:nvSpPr>
          <p:spPr bwMode="auto">
            <a:xfrm>
              <a:off x="2009" y="1891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5" name="Rectangle 1843"/>
            <p:cNvSpPr>
              <a:spLocks noChangeArrowheads="1"/>
            </p:cNvSpPr>
            <p:nvPr/>
          </p:nvSpPr>
          <p:spPr bwMode="auto">
            <a:xfrm>
              <a:off x="2010" y="1891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" name="Rectangle 1844"/>
            <p:cNvSpPr>
              <a:spLocks noChangeArrowheads="1"/>
            </p:cNvSpPr>
            <p:nvPr/>
          </p:nvSpPr>
          <p:spPr bwMode="auto">
            <a:xfrm>
              <a:off x="2010" y="1891"/>
              <a:ext cx="1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" name="Rectangle 1845"/>
            <p:cNvSpPr>
              <a:spLocks noChangeArrowheads="1"/>
            </p:cNvSpPr>
            <p:nvPr/>
          </p:nvSpPr>
          <p:spPr bwMode="auto">
            <a:xfrm>
              <a:off x="2012" y="1891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8" name="Rectangle 1846"/>
            <p:cNvSpPr>
              <a:spLocks noChangeArrowheads="1"/>
            </p:cNvSpPr>
            <p:nvPr/>
          </p:nvSpPr>
          <p:spPr bwMode="auto">
            <a:xfrm>
              <a:off x="2012" y="1891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9" name="Rectangle 1847"/>
            <p:cNvSpPr>
              <a:spLocks noChangeArrowheads="1"/>
            </p:cNvSpPr>
            <p:nvPr/>
          </p:nvSpPr>
          <p:spPr bwMode="auto">
            <a:xfrm>
              <a:off x="2013" y="1891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0" name="Rectangle 1848"/>
            <p:cNvSpPr>
              <a:spLocks noChangeArrowheads="1"/>
            </p:cNvSpPr>
            <p:nvPr/>
          </p:nvSpPr>
          <p:spPr bwMode="auto">
            <a:xfrm>
              <a:off x="2014" y="1891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1" name="Rectangle 1849"/>
            <p:cNvSpPr>
              <a:spLocks noChangeArrowheads="1"/>
            </p:cNvSpPr>
            <p:nvPr/>
          </p:nvSpPr>
          <p:spPr bwMode="auto">
            <a:xfrm>
              <a:off x="2014" y="1891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2" name="Rectangle 1850"/>
            <p:cNvSpPr>
              <a:spLocks noChangeArrowheads="1"/>
            </p:cNvSpPr>
            <p:nvPr/>
          </p:nvSpPr>
          <p:spPr bwMode="auto">
            <a:xfrm>
              <a:off x="2015" y="1891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3" name="Rectangle 1851"/>
            <p:cNvSpPr>
              <a:spLocks noChangeArrowheads="1"/>
            </p:cNvSpPr>
            <p:nvPr/>
          </p:nvSpPr>
          <p:spPr bwMode="auto">
            <a:xfrm>
              <a:off x="2015" y="1891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4" name="Rectangle 1852"/>
            <p:cNvSpPr>
              <a:spLocks noChangeArrowheads="1"/>
            </p:cNvSpPr>
            <p:nvPr/>
          </p:nvSpPr>
          <p:spPr bwMode="auto">
            <a:xfrm>
              <a:off x="2016" y="1891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5" name="Rectangle 1853"/>
            <p:cNvSpPr>
              <a:spLocks noChangeArrowheads="1"/>
            </p:cNvSpPr>
            <p:nvPr/>
          </p:nvSpPr>
          <p:spPr bwMode="auto">
            <a:xfrm>
              <a:off x="2017" y="1891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6" name="Rectangle 1854"/>
            <p:cNvSpPr>
              <a:spLocks noChangeArrowheads="1"/>
            </p:cNvSpPr>
            <p:nvPr/>
          </p:nvSpPr>
          <p:spPr bwMode="auto">
            <a:xfrm>
              <a:off x="2018" y="1891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7" name="Rectangle 1855"/>
            <p:cNvSpPr>
              <a:spLocks noChangeArrowheads="1"/>
            </p:cNvSpPr>
            <p:nvPr/>
          </p:nvSpPr>
          <p:spPr bwMode="auto">
            <a:xfrm>
              <a:off x="2019" y="1891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8" name="Rectangle 1856"/>
            <p:cNvSpPr>
              <a:spLocks noChangeArrowheads="1"/>
            </p:cNvSpPr>
            <p:nvPr/>
          </p:nvSpPr>
          <p:spPr bwMode="auto">
            <a:xfrm>
              <a:off x="2019" y="1891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9" name="Rectangle 1857"/>
            <p:cNvSpPr>
              <a:spLocks noChangeArrowheads="1"/>
            </p:cNvSpPr>
            <p:nvPr/>
          </p:nvSpPr>
          <p:spPr bwMode="auto">
            <a:xfrm>
              <a:off x="2020" y="1891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0" name="Rectangle 1858"/>
            <p:cNvSpPr>
              <a:spLocks noChangeArrowheads="1"/>
            </p:cNvSpPr>
            <p:nvPr/>
          </p:nvSpPr>
          <p:spPr bwMode="auto">
            <a:xfrm>
              <a:off x="2020" y="1891"/>
              <a:ext cx="1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1" name="Rectangle 1859"/>
            <p:cNvSpPr>
              <a:spLocks noChangeArrowheads="1"/>
            </p:cNvSpPr>
            <p:nvPr/>
          </p:nvSpPr>
          <p:spPr bwMode="auto">
            <a:xfrm>
              <a:off x="2022" y="1891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2" name="Rectangle 1860"/>
            <p:cNvSpPr>
              <a:spLocks noChangeArrowheads="1"/>
            </p:cNvSpPr>
            <p:nvPr/>
          </p:nvSpPr>
          <p:spPr bwMode="auto">
            <a:xfrm>
              <a:off x="2022" y="1891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3" name="Rectangle 1861"/>
            <p:cNvSpPr>
              <a:spLocks noChangeArrowheads="1"/>
            </p:cNvSpPr>
            <p:nvPr/>
          </p:nvSpPr>
          <p:spPr bwMode="auto">
            <a:xfrm>
              <a:off x="2023" y="1891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" name="Rectangle 1862"/>
            <p:cNvSpPr>
              <a:spLocks noChangeArrowheads="1"/>
            </p:cNvSpPr>
            <p:nvPr/>
          </p:nvSpPr>
          <p:spPr bwMode="auto">
            <a:xfrm>
              <a:off x="2024" y="1891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5" name="Rectangle 1863"/>
            <p:cNvSpPr>
              <a:spLocks noChangeArrowheads="1"/>
            </p:cNvSpPr>
            <p:nvPr/>
          </p:nvSpPr>
          <p:spPr bwMode="auto">
            <a:xfrm>
              <a:off x="2025" y="1891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6" name="Rectangle 1864"/>
            <p:cNvSpPr>
              <a:spLocks noChangeArrowheads="1"/>
            </p:cNvSpPr>
            <p:nvPr/>
          </p:nvSpPr>
          <p:spPr bwMode="auto">
            <a:xfrm>
              <a:off x="2026" y="1891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7" name="Rectangle 1865"/>
            <p:cNvSpPr>
              <a:spLocks noChangeArrowheads="1"/>
            </p:cNvSpPr>
            <p:nvPr/>
          </p:nvSpPr>
          <p:spPr bwMode="auto">
            <a:xfrm>
              <a:off x="2026" y="1891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8" name="Rectangle 1866"/>
            <p:cNvSpPr>
              <a:spLocks noChangeArrowheads="1"/>
            </p:cNvSpPr>
            <p:nvPr/>
          </p:nvSpPr>
          <p:spPr bwMode="auto">
            <a:xfrm>
              <a:off x="2027" y="1891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9" name="Rectangle 1867"/>
            <p:cNvSpPr>
              <a:spLocks noChangeArrowheads="1"/>
            </p:cNvSpPr>
            <p:nvPr/>
          </p:nvSpPr>
          <p:spPr bwMode="auto">
            <a:xfrm>
              <a:off x="2027" y="1891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0" name="Rectangle 1868"/>
            <p:cNvSpPr>
              <a:spLocks noChangeArrowheads="1"/>
            </p:cNvSpPr>
            <p:nvPr/>
          </p:nvSpPr>
          <p:spPr bwMode="auto">
            <a:xfrm>
              <a:off x="2028" y="1891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1" name="Rectangle 1869"/>
            <p:cNvSpPr>
              <a:spLocks noChangeArrowheads="1"/>
            </p:cNvSpPr>
            <p:nvPr/>
          </p:nvSpPr>
          <p:spPr bwMode="auto">
            <a:xfrm>
              <a:off x="2029" y="1891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2" name="Rectangle 1870"/>
            <p:cNvSpPr>
              <a:spLocks noChangeArrowheads="1"/>
            </p:cNvSpPr>
            <p:nvPr/>
          </p:nvSpPr>
          <p:spPr bwMode="auto">
            <a:xfrm>
              <a:off x="2030" y="1891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3" name="Rectangle 1871"/>
            <p:cNvSpPr>
              <a:spLocks noChangeArrowheads="1"/>
            </p:cNvSpPr>
            <p:nvPr/>
          </p:nvSpPr>
          <p:spPr bwMode="auto">
            <a:xfrm>
              <a:off x="2031" y="1891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" name="Rectangle 1872"/>
            <p:cNvSpPr>
              <a:spLocks noChangeArrowheads="1"/>
            </p:cNvSpPr>
            <p:nvPr/>
          </p:nvSpPr>
          <p:spPr bwMode="auto">
            <a:xfrm>
              <a:off x="2031" y="1891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5" name="Rectangle 1873"/>
            <p:cNvSpPr>
              <a:spLocks noChangeArrowheads="1"/>
            </p:cNvSpPr>
            <p:nvPr/>
          </p:nvSpPr>
          <p:spPr bwMode="auto">
            <a:xfrm>
              <a:off x="2032" y="1891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6" name="Rectangle 1874"/>
            <p:cNvSpPr>
              <a:spLocks noChangeArrowheads="1"/>
            </p:cNvSpPr>
            <p:nvPr/>
          </p:nvSpPr>
          <p:spPr bwMode="auto">
            <a:xfrm>
              <a:off x="2032" y="1891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" name="Rectangle 1875"/>
            <p:cNvSpPr>
              <a:spLocks noChangeArrowheads="1"/>
            </p:cNvSpPr>
            <p:nvPr/>
          </p:nvSpPr>
          <p:spPr bwMode="auto">
            <a:xfrm>
              <a:off x="2033" y="1891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8" name="Rectangle 1876"/>
            <p:cNvSpPr>
              <a:spLocks noChangeArrowheads="1"/>
            </p:cNvSpPr>
            <p:nvPr/>
          </p:nvSpPr>
          <p:spPr bwMode="auto">
            <a:xfrm>
              <a:off x="2034" y="1891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9" name="Rectangle 1877"/>
            <p:cNvSpPr>
              <a:spLocks noChangeArrowheads="1"/>
            </p:cNvSpPr>
            <p:nvPr/>
          </p:nvSpPr>
          <p:spPr bwMode="auto">
            <a:xfrm>
              <a:off x="2035" y="1891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0" name="Rectangle 1878"/>
            <p:cNvSpPr>
              <a:spLocks noChangeArrowheads="1"/>
            </p:cNvSpPr>
            <p:nvPr/>
          </p:nvSpPr>
          <p:spPr bwMode="auto">
            <a:xfrm>
              <a:off x="2036" y="1891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1" name="Rectangle 1879"/>
            <p:cNvSpPr>
              <a:spLocks noChangeArrowheads="1"/>
            </p:cNvSpPr>
            <p:nvPr/>
          </p:nvSpPr>
          <p:spPr bwMode="auto">
            <a:xfrm>
              <a:off x="2037" y="1891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2" name="Rectangle 1880"/>
            <p:cNvSpPr>
              <a:spLocks noChangeArrowheads="1"/>
            </p:cNvSpPr>
            <p:nvPr/>
          </p:nvSpPr>
          <p:spPr bwMode="auto">
            <a:xfrm>
              <a:off x="2037" y="1891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3" name="Rectangle 1881"/>
            <p:cNvSpPr>
              <a:spLocks noChangeArrowheads="1"/>
            </p:cNvSpPr>
            <p:nvPr/>
          </p:nvSpPr>
          <p:spPr bwMode="auto">
            <a:xfrm>
              <a:off x="2038" y="1891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" name="Rectangle 1882"/>
            <p:cNvSpPr>
              <a:spLocks noChangeArrowheads="1"/>
            </p:cNvSpPr>
            <p:nvPr/>
          </p:nvSpPr>
          <p:spPr bwMode="auto">
            <a:xfrm>
              <a:off x="2039" y="1891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5" name="Rectangle 1883"/>
            <p:cNvSpPr>
              <a:spLocks noChangeArrowheads="1"/>
            </p:cNvSpPr>
            <p:nvPr/>
          </p:nvSpPr>
          <p:spPr bwMode="auto">
            <a:xfrm>
              <a:off x="2039" y="1891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6" name="Rectangle 1884"/>
            <p:cNvSpPr>
              <a:spLocks noChangeArrowheads="1"/>
            </p:cNvSpPr>
            <p:nvPr/>
          </p:nvSpPr>
          <p:spPr bwMode="auto">
            <a:xfrm>
              <a:off x="2040" y="1891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7" name="Rectangle 1885"/>
            <p:cNvSpPr>
              <a:spLocks noChangeArrowheads="1"/>
            </p:cNvSpPr>
            <p:nvPr/>
          </p:nvSpPr>
          <p:spPr bwMode="auto">
            <a:xfrm>
              <a:off x="2041" y="1891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8" name="Rectangle 1886"/>
            <p:cNvSpPr>
              <a:spLocks noChangeArrowheads="1"/>
            </p:cNvSpPr>
            <p:nvPr/>
          </p:nvSpPr>
          <p:spPr bwMode="auto">
            <a:xfrm>
              <a:off x="2042" y="1891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9" name="Rectangle 1887"/>
            <p:cNvSpPr>
              <a:spLocks noChangeArrowheads="1"/>
            </p:cNvSpPr>
            <p:nvPr/>
          </p:nvSpPr>
          <p:spPr bwMode="auto">
            <a:xfrm>
              <a:off x="2043" y="1891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0" name="Rectangle 1888"/>
            <p:cNvSpPr>
              <a:spLocks noChangeArrowheads="1"/>
            </p:cNvSpPr>
            <p:nvPr/>
          </p:nvSpPr>
          <p:spPr bwMode="auto">
            <a:xfrm>
              <a:off x="2043" y="1891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1" name="Rectangle 1889"/>
            <p:cNvSpPr>
              <a:spLocks noChangeArrowheads="1"/>
            </p:cNvSpPr>
            <p:nvPr/>
          </p:nvSpPr>
          <p:spPr bwMode="auto">
            <a:xfrm>
              <a:off x="2044" y="1891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2" name="Rectangle 1890"/>
            <p:cNvSpPr>
              <a:spLocks noChangeArrowheads="1"/>
            </p:cNvSpPr>
            <p:nvPr/>
          </p:nvSpPr>
          <p:spPr bwMode="auto">
            <a:xfrm>
              <a:off x="2045" y="1891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3" name="Rectangle 1891"/>
            <p:cNvSpPr>
              <a:spLocks noChangeArrowheads="1"/>
            </p:cNvSpPr>
            <p:nvPr/>
          </p:nvSpPr>
          <p:spPr bwMode="auto">
            <a:xfrm>
              <a:off x="2046" y="1891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" name="Rectangle 1892"/>
            <p:cNvSpPr>
              <a:spLocks noChangeArrowheads="1"/>
            </p:cNvSpPr>
            <p:nvPr/>
          </p:nvSpPr>
          <p:spPr bwMode="auto">
            <a:xfrm>
              <a:off x="2046" y="1891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5" name="Rectangle 1893"/>
            <p:cNvSpPr>
              <a:spLocks noChangeArrowheads="1"/>
            </p:cNvSpPr>
            <p:nvPr/>
          </p:nvSpPr>
          <p:spPr bwMode="auto">
            <a:xfrm>
              <a:off x="2047" y="1891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6" name="Rectangle 1894"/>
            <p:cNvSpPr>
              <a:spLocks noChangeArrowheads="1"/>
            </p:cNvSpPr>
            <p:nvPr/>
          </p:nvSpPr>
          <p:spPr bwMode="auto">
            <a:xfrm>
              <a:off x="2048" y="1891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7" name="Rectangle 1895"/>
            <p:cNvSpPr>
              <a:spLocks noChangeArrowheads="1"/>
            </p:cNvSpPr>
            <p:nvPr/>
          </p:nvSpPr>
          <p:spPr bwMode="auto">
            <a:xfrm>
              <a:off x="1981" y="1892"/>
              <a:ext cx="67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8" name="Rectangle 1896"/>
            <p:cNvSpPr>
              <a:spLocks noChangeArrowheads="1"/>
            </p:cNvSpPr>
            <p:nvPr/>
          </p:nvSpPr>
          <p:spPr bwMode="auto">
            <a:xfrm>
              <a:off x="1851" y="1891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9" name="Rectangle 1897"/>
            <p:cNvSpPr>
              <a:spLocks noChangeArrowheads="1"/>
            </p:cNvSpPr>
            <p:nvPr/>
          </p:nvSpPr>
          <p:spPr bwMode="auto">
            <a:xfrm>
              <a:off x="1852" y="1891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0" name="Rectangle 1898"/>
            <p:cNvSpPr>
              <a:spLocks noChangeArrowheads="1"/>
            </p:cNvSpPr>
            <p:nvPr/>
          </p:nvSpPr>
          <p:spPr bwMode="auto">
            <a:xfrm>
              <a:off x="1854" y="1891"/>
              <a:ext cx="1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1" name="Rectangle 1899"/>
            <p:cNvSpPr>
              <a:spLocks noChangeArrowheads="1"/>
            </p:cNvSpPr>
            <p:nvPr/>
          </p:nvSpPr>
          <p:spPr bwMode="auto">
            <a:xfrm>
              <a:off x="1856" y="1891"/>
              <a:ext cx="3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2" name="Rectangle 1900"/>
            <p:cNvSpPr>
              <a:spLocks noChangeArrowheads="1"/>
            </p:cNvSpPr>
            <p:nvPr/>
          </p:nvSpPr>
          <p:spPr bwMode="auto">
            <a:xfrm>
              <a:off x="1860" y="1891"/>
              <a:ext cx="1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3" name="Rectangle 1901"/>
            <p:cNvSpPr>
              <a:spLocks noChangeArrowheads="1"/>
            </p:cNvSpPr>
            <p:nvPr/>
          </p:nvSpPr>
          <p:spPr bwMode="auto">
            <a:xfrm>
              <a:off x="1862" y="1891"/>
              <a:ext cx="3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4" name="Rectangle 1902"/>
            <p:cNvSpPr>
              <a:spLocks noChangeArrowheads="1"/>
            </p:cNvSpPr>
            <p:nvPr/>
          </p:nvSpPr>
          <p:spPr bwMode="auto">
            <a:xfrm>
              <a:off x="1866" y="1891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5" name="Rectangle 1903"/>
            <p:cNvSpPr>
              <a:spLocks noChangeArrowheads="1"/>
            </p:cNvSpPr>
            <p:nvPr/>
          </p:nvSpPr>
          <p:spPr bwMode="auto">
            <a:xfrm>
              <a:off x="1869" y="1891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6" name="Rectangle 1904"/>
            <p:cNvSpPr>
              <a:spLocks noChangeArrowheads="1"/>
            </p:cNvSpPr>
            <p:nvPr/>
          </p:nvSpPr>
          <p:spPr bwMode="auto">
            <a:xfrm>
              <a:off x="1872" y="1891"/>
              <a:ext cx="1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7" name="Rectangle 1905"/>
            <p:cNvSpPr>
              <a:spLocks noChangeArrowheads="1"/>
            </p:cNvSpPr>
            <p:nvPr/>
          </p:nvSpPr>
          <p:spPr bwMode="auto">
            <a:xfrm>
              <a:off x="1874" y="1891"/>
              <a:ext cx="2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8" name="Rectangle 1906"/>
            <p:cNvSpPr>
              <a:spLocks noChangeArrowheads="1"/>
            </p:cNvSpPr>
            <p:nvPr/>
          </p:nvSpPr>
          <p:spPr bwMode="auto">
            <a:xfrm>
              <a:off x="1877" y="1891"/>
              <a:ext cx="2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9" name="Rectangle 1907"/>
            <p:cNvSpPr>
              <a:spLocks noChangeArrowheads="1"/>
            </p:cNvSpPr>
            <p:nvPr/>
          </p:nvSpPr>
          <p:spPr bwMode="auto">
            <a:xfrm>
              <a:off x="1880" y="1891"/>
              <a:ext cx="3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0" name="Rectangle 1908"/>
            <p:cNvSpPr>
              <a:spLocks noChangeArrowheads="1"/>
            </p:cNvSpPr>
            <p:nvPr/>
          </p:nvSpPr>
          <p:spPr bwMode="auto">
            <a:xfrm>
              <a:off x="1884" y="1891"/>
              <a:ext cx="1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1" name="Rectangle 1909"/>
            <p:cNvSpPr>
              <a:spLocks noChangeArrowheads="1"/>
            </p:cNvSpPr>
            <p:nvPr/>
          </p:nvSpPr>
          <p:spPr bwMode="auto">
            <a:xfrm>
              <a:off x="1886" y="1891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2" name="Rectangle 1910"/>
            <p:cNvSpPr>
              <a:spLocks noChangeArrowheads="1"/>
            </p:cNvSpPr>
            <p:nvPr/>
          </p:nvSpPr>
          <p:spPr bwMode="auto">
            <a:xfrm>
              <a:off x="1889" y="1891"/>
              <a:ext cx="2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3" name="Rectangle 1911"/>
            <p:cNvSpPr>
              <a:spLocks noChangeArrowheads="1"/>
            </p:cNvSpPr>
            <p:nvPr/>
          </p:nvSpPr>
          <p:spPr bwMode="auto">
            <a:xfrm>
              <a:off x="1892" y="1891"/>
              <a:ext cx="1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4" name="Rectangle 1912"/>
            <p:cNvSpPr>
              <a:spLocks noChangeArrowheads="1"/>
            </p:cNvSpPr>
            <p:nvPr/>
          </p:nvSpPr>
          <p:spPr bwMode="auto">
            <a:xfrm>
              <a:off x="1894" y="1891"/>
              <a:ext cx="2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" name="Rectangle 1913"/>
            <p:cNvSpPr>
              <a:spLocks noChangeArrowheads="1"/>
            </p:cNvSpPr>
            <p:nvPr/>
          </p:nvSpPr>
          <p:spPr bwMode="auto">
            <a:xfrm>
              <a:off x="1897" y="1891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" name="Rectangle 1914"/>
            <p:cNvSpPr>
              <a:spLocks noChangeArrowheads="1"/>
            </p:cNvSpPr>
            <p:nvPr/>
          </p:nvSpPr>
          <p:spPr bwMode="auto">
            <a:xfrm>
              <a:off x="1900" y="1891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7" name="Rectangle 1915"/>
            <p:cNvSpPr>
              <a:spLocks noChangeArrowheads="1"/>
            </p:cNvSpPr>
            <p:nvPr/>
          </p:nvSpPr>
          <p:spPr bwMode="auto">
            <a:xfrm>
              <a:off x="1903" y="1891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" name="Rectangle 1916"/>
            <p:cNvSpPr>
              <a:spLocks noChangeArrowheads="1"/>
            </p:cNvSpPr>
            <p:nvPr/>
          </p:nvSpPr>
          <p:spPr bwMode="auto">
            <a:xfrm>
              <a:off x="1906" y="1891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9" name="Rectangle 1917"/>
            <p:cNvSpPr>
              <a:spLocks noChangeArrowheads="1"/>
            </p:cNvSpPr>
            <p:nvPr/>
          </p:nvSpPr>
          <p:spPr bwMode="auto">
            <a:xfrm>
              <a:off x="1909" y="1891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0" name="Rectangle 1918"/>
            <p:cNvSpPr>
              <a:spLocks noChangeArrowheads="1"/>
            </p:cNvSpPr>
            <p:nvPr/>
          </p:nvSpPr>
          <p:spPr bwMode="auto">
            <a:xfrm>
              <a:off x="1912" y="1891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1" name="Rectangle 1919"/>
            <p:cNvSpPr>
              <a:spLocks noChangeArrowheads="1"/>
            </p:cNvSpPr>
            <p:nvPr/>
          </p:nvSpPr>
          <p:spPr bwMode="auto">
            <a:xfrm>
              <a:off x="1914" y="1891"/>
              <a:ext cx="3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2" name="Rectangle 1920"/>
            <p:cNvSpPr>
              <a:spLocks noChangeArrowheads="1"/>
            </p:cNvSpPr>
            <p:nvPr/>
          </p:nvSpPr>
          <p:spPr bwMode="auto">
            <a:xfrm>
              <a:off x="1918" y="1891"/>
              <a:ext cx="1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3" name="Rectangle 1921"/>
            <p:cNvSpPr>
              <a:spLocks noChangeArrowheads="1"/>
            </p:cNvSpPr>
            <p:nvPr/>
          </p:nvSpPr>
          <p:spPr bwMode="auto">
            <a:xfrm>
              <a:off x="1920" y="1891"/>
              <a:ext cx="2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4" name="Rectangle 1922"/>
            <p:cNvSpPr>
              <a:spLocks noChangeArrowheads="1"/>
            </p:cNvSpPr>
            <p:nvPr/>
          </p:nvSpPr>
          <p:spPr bwMode="auto">
            <a:xfrm>
              <a:off x="1923" y="1891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" name="Rectangle 1923"/>
            <p:cNvSpPr>
              <a:spLocks noChangeArrowheads="1"/>
            </p:cNvSpPr>
            <p:nvPr/>
          </p:nvSpPr>
          <p:spPr bwMode="auto">
            <a:xfrm>
              <a:off x="1926" y="1891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" name="Rectangle 1924"/>
            <p:cNvSpPr>
              <a:spLocks noChangeArrowheads="1"/>
            </p:cNvSpPr>
            <p:nvPr/>
          </p:nvSpPr>
          <p:spPr bwMode="auto">
            <a:xfrm>
              <a:off x="1929" y="1891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" name="Rectangle 1925"/>
            <p:cNvSpPr>
              <a:spLocks noChangeArrowheads="1"/>
            </p:cNvSpPr>
            <p:nvPr/>
          </p:nvSpPr>
          <p:spPr bwMode="auto">
            <a:xfrm>
              <a:off x="1932" y="1891"/>
              <a:ext cx="2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8" name="Rectangle 1926"/>
            <p:cNvSpPr>
              <a:spLocks noChangeArrowheads="1"/>
            </p:cNvSpPr>
            <p:nvPr/>
          </p:nvSpPr>
          <p:spPr bwMode="auto">
            <a:xfrm>
              <a:off x="1935" y="1891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9" name="Rectangle 1927"/>
            <p:cNvSpPr>
              <a:spLocks noChangeArrowheads="1"/>
            </p:cNvSpPr>
            <p:nvPr/>
          </p:nvSpPr>
          <p:spPr bwMode="auto">
            <a:xfrm>
              <a:off x="1938" y="1891"/>
              <a:ext cx="1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0" name="Rectangle 1928"/>
            <p:cNvSpPr>
              <a:spLocks noChangeArrowheads="1"/>
            </p:cNvSpPr>
            <p:nvPr/>
          </p:nvSpPr>
          <p:spPr bwMode="auto">
            <a:xfrm>
              <a:off x="1940" y="1891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1" name="Rectangle 1929"/>
            <p:cNvSpPr>
              <a:spLocks noChangeArrowheads="1"/>
            </p:cNvSpPr>
            <p:nvPr/>
          </p:nvSpPr>
          <p:spPr bwMode="auto">
            <a:xfrm>
              <a:off x="1943" y="1891"/>
              <a:ext cx="3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2" name="Rectangle 1930"/>
            <p:cNvSpPr>
              <a:spLocks noChangeArrowheads="1"/>
            </p:cNvSpPr>
            <p:nvPr/>
          </p:nvSpPr>
          <p:spPr bwMode="auto">
            <a:xfrm>
              <a:off x="1947" y="1891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3" name="Rectangle 1931"/>
            <p:cNvSpPr>
              <a:spLocks noChangeArrowheads="1"/>
            </p:cNvSpPr>
            <p:nvPr/>
          </p:nvSpPr>
          <p:spPr bwMode="auto">
            <a:xfrm>
              <a:off x="1950" y="1891"/>
              <a:ext cx="1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4" name="Rectangle 1932"/>
            <p:cNvSpPr>
              <a:spLocks noChangeArrowheads="1"/>
            </p:cNvSpPr>
            <p:nvPr/>
          </p:nvSpPr>
          <p:spPr bwMode="auto">
            <a:xfrm>
              <a:off x="1952" y="1891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" name="Rectangle 1933"/>
            <p:cNvSpPr>
              <a:spLocks noChangeArrowheads="1"/>
            </p:cNvSpPr>
            <p:nvPr/>
          </p:nvSpPr>
          <p:spPr bwMode="auto">
            <a:xfrm>
              <a:off x="1955" y="1891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" name="Rectangle 1934"/>
            <p:cNvSpPr>
              <a:spLocks noChangeArrowheads="1"/>
            </p:cNvSpPr>
            <p:nvPr/>
          </p:nvSpPr>
          <p:spPr bwMode="auto">
            <a:xfrm>
              <a:off x="1958" y="1891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" name="Rectangle 1935"/>
            <p:cNvSpPr>
              <a:spLocks noChangeArrowheads="1"/>
            </p:cNvSpPr>
            <p:nvPr/>
          </p:nvSpPr>
          <p:spPr bwMode="auto">
            <a:xfrm>
              <a:off x="1961" y="1891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" name="Rectangle 1936"/>
            <p:cNvSpPr>
              <a:spLocks noChangeArrowheads="1"/>
            </p:cNvSpPr>
            <p:nvPr/>
          </p:nvSpPr>
          <p:spPr bwMode="auto">
            <a:xfrm>
              <a:off x="1964" y="1891"/>
              <a:ext cx="1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" name="Rectangle 1937"/>
            <p:cNvSpPr>
              <a:spLocks noChangeArrowheads="1"/>
            </p:cNvSpPr>
            <p:nvPr/>
          </p:nvSpPr>
          <p:spPr bwMode="auto">
            <a:xfrm>
              <a:off x="1966" y="1891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" name="Rectangle 1938"/>
            <p:cNvSpPr>
              <a:spLocks noChangeArrowheads="1"/>
            </p:cNvSpPr>
            <p:nvPr/>
          </p:nvSpPr>
          <p:spPr bwMode="auto">
            <a:xfrm>
              <a:off x="1969" y="1891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" name="Rectangle 1939"/>
            <p:cNvSpPr>
              <a:spLocks noChangeArrowheads="1"/>
            </p:cNvSpPr>
            <p:nvPr/>
          </p:nvSpPr>
          <p:spPr bwMode="auto">
            <a:xfrm>
              <a:off x="1972" y="1891"/>
              <a:ext cx="3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" name="Rectangle 1940"/>
            <p:cNvSpPr>
              <a:spLocks noChangeArrowheads="1"/>
            </p:cNvSpPr>
            <p:nvPr/>
          </p:nvSpPr>
          <p:spPr bwMode="auto">
            <a:xfrm>
              <a:off x="1976" y="1891"/>
              <a:ext cx="1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" name="Rectangle 1941"/>
            <p:cNvSpPr>
              <a:spLocks noChangeArrowheads="1"/>
            </p:cNvSpPr>
            <p:nvPr/>
          </p:nvSpPr>
          <p:spPr bwMode="auto">
            <a:xfrm>
              <a:off x="1978" y="1891"/>
              <a:ext cx="2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" name="Rectangle 1942"/>
            <p:cNvSpPr>
              <a:spLocks noChangeArrowheads="1"/>
            </p:cNvSpPr>
            <p:nvPr/>
          </p:nvSpPr>
          <p:spPr bwMode="auto">
            <a:xfrm>
              <a:off x="1981" y="1891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" name="Rectangle 1943"/>
            <p:cNvSpPr>
              <a:spLocks noChangeArrowheads="1"/>
            </p:cNvSpPr>
            <p:nvPr/>
          </p:nvSpPr>
          <p:spPr bwMode="auto">
            <a:xfrm>
              <a:off x="1851" y="1892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" name="Rectangle 1944"/>
            <p:cNvSpPr>
              <a:spLocks noChangeArrowheads="1"/>
            </p:cNvSpPr>
            <p:nvPr/>
          </p:nvSpPr>
          <p:spPr bwMode="auto">
            <a:xfrm>
              <a:off x="1817" y="1906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" name="Rectangle 1945"/>
            <p:cNvSpPr>
              <a:spLocks noChangeArrowheads="1"/>
            </p:cNvSpPr>
            <p:nvPr/>
          </p:nvSpPr>
          <p:spPr bwMode="auto">
            <a:xfrm>
              <a:off x="1818" y="1906"/>
              <a:ext cx="0" cy="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" name="Rectangle 1946"/>
            <p:cNvSpPr>
              <a:spLocks noChangeArrowheads="1"/>
            </p:cNvSpPr>
            <p:nvPr/>
          </p:nvSpPr>
          <p:spPr bwMode="auto">
            <a:xfrm>
              <a:off x="1819" y="1906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" name="Rectangle 1947"/>
            <p:cNvSpPr>
              <a:spLocks noChangeArrowheads="1"/>
            </p:cNvSpPr>
            <p:nvPr/>
          </p:nvSpPr>
          <p:spPr bwMode="auto">
            <a:xfrm>
              <a:off x="1819" y="1906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" name="Rectangle 1948"/>
            <p:cNvSpPr>
              <a:spLocks noChangeArrowheads="1"/>
            </p:cNvSpPr>
            <p:nvPr/>
          </p:nvSpPr>
          <p:spPr bwMode="auto">
            <a:xfrm>
              <a:off x="1820" y="1906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" name="Rectangle 1949"/>
            <p:cNvSpPr>
              <a:spLocks noChangeArrowheads="1"/>
            </p:cNvSpPr>
            <p:nvPr/>
          </p:nvSpPr>
          <p:spPr bwMode="auto">
            <a:xfrm>
              <a:off x="1820" y="1906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" name="Rectangle 1950"/>
            <p:cNvSpPr>
              <a:spLocks noChangeArrowheads="1"/>
            </p:cNvSpPr>
            <p:nvPr/>
          </p:nvSpPr>
          <p:spPr bwMode="auto">
            <a:xfrm>
              <a:off x="1821" y="1906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" name="Rectangle 1951"/>
            <p:cNvSpPr>
              <a:spLocks noChangeArrowheads="1"/>
            </p:cNvSpPr>
            <p:nvPr/>
          </p:nvSpPr>
          <p:spPr bwMode="auto">
            <a:xfrm>
              <a:off x="1822" y="1906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" name="Rectangle 1952"/>
            <p:cNvSpPr>
              <a:spLocks noChangeArrowheads="1"/>
            </p:cNvSpPr>
            <p:nvPr/>
          </p:nvSpPr>
          <p:spPr bwMode="auto">
            <a:xfrm>
              <a:off x="1822" y="1906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" name="Rectangle 1953"/>
            <p:cNvSpPr>
              <a:spLocks noChangeArrowheads="1"/>
            </p:cNvSpPr>
            <p:nvPr/>
          </p:nvSpPr>
          <p:spPr bwMode="auto">
            <a:xfrm>
              <a:off x="1823" y="1906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" name="Rectangle 1954"/>
            <p:cNvSpPr>
              <a:spLocks noChangeArrowheads="1"/>
            </p:cNvSpPr>
            <p:nvPr/>
          </p:nvSpPr>
          <p:spPr bwMode="auto">
            <a:xfrm>
              <a:off x="1824" y="1906"/>
              <a:ext cx="0" cy="283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7" name="Rectangle 1955"/>
            <p:cNvSpPr>
              <a:spLocks noChangeArrowheads="1"/>
            </p:cNvSpPr>
            <p:nvPr/>
          </p:nvSpPr>
          <p:spPr bwMode="auto">
            <a:xfrm>
              <a:off x="1824" y="1906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8" name="Rectangle 1956"/>
            <p:cNvSpPr>
              <a:spLocks noChangeArrowheads="1"/>
            </p:cNvSpPr>
            <p:nvPr/>
          </p:nvSpPr>
          <p:spPr bwMode="auto">
            <a:xfrm>
              <a:off x="1825" y="1906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9" name="Rectangle 1957"/>
            <p:cNvSpPr>
              <a:spLocks noChangeArrowheads="1"/>
            </p:cNvSpPr>
            <p:nvPr/>
          </p:nvSpPr>
          <p:spPr bwMode="auto">
            <a:xfrm>
              <a:off x="1825" y="1906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0" name="Rectangle 1958"/>
            <p:cNvSpPr>
              <a:spLocks noChangeArrowheads="1"/>
            </p:cNvSpPr>
            <p:nvPr/>
          </p:nvSpPr>
          <p:spPr bwMode="auto">
            <a:xfrm>
              <a:off x="1826" y="1906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1" name="Rectangle 1959"/>
            <p:cNvSpPr>
              <a:spLocks noChangeArrowheads="1"/>
            </p:cNvSpPr>
            <p:nvPr/>
          </p:nvSpPr>
          <p:spPr bwMode="auto">
            <a:xfrm>
              <a:off x="1827" y="1906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2" name="Rectangle 1960"/>
            <p:cNvSpPr>
              <a:spLocks noChangeArrowheads="1"/>
            </p:cNvSpPr>
            <p:nvPr/>
          </p:nvSpPr>
          <p:spPr bwMode="auto">
            <a:xfrm>
              <a:off x="1827" y="1906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" name="Rectangle 1961"/>
            <p:cNvSpPr>
              <a:spLocks noChangeArrowheads="1"/>
            </p:cNvSpPr>
            <p:nvPr/>
          </p:nvSpPr>
          <p:spPr bwMode="auto">
            <a:xfrm>
              <a:off x="1828" y="1906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4" name="Rectangle 1962"/>
            <p:cNvSpPr>
              <a:spLocks noChangeArrowheads="1"/>
            </p:cNvSpPr>
            <p:nvPr/>
          </p:nvSpPr>
          <p:spPr bwMode="auto">
            <a:xfrm>
              <a:off x="1829" y="1906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5" name="Rectangle 1963"/>
            <p:cNvSpPr>
              <a:spLocks noChangeArrowheads="1"/>
            </p:cNvSpPr>
            <p:nvPr/>
          </p:nvSpPr>
          <p:spPr bwMode="auto">
            <a:xfrm>
              <a:off x="1829" y="1906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" name="Rectangle 1964"/>
            <p:cNvSpPr>
              <a:spLocks noChangeArrowheads="1"/>
            </p:cNvSpPr>
            <p:nvPr/>
          </p:nvSpPr>
          <p:spPr bwMode="auto">
            <a:xfrm>
              <a:off x="1830" y="1906"/>
              <a:ext cx="0" cy="283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7" name="Rectangle 1965"/>
            <p:cNvSpPr>
              <a:spLocks noChangeArrowheads="1"/>
            </p:cNvSpPr>
            <p:nvPr/>
          </p:nvSpPr>
          <p:spPr bwMode="auto">
            <a:xfrm>
              <a:off x="1831" y="1906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8" name="Rectangle 1966"/>
            <p:cNvSpPr>
              <a:spLocks noChangeArrowheads="1"/>
            </p:cNvSpPr>
            <p:nvPr/>
          </p:nvSpPr>
          <p:spPr bwMode="auto">
            <a:xfrm>
              <a:off x="1831" y="1906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9" name="Rectangle 1967"/>
            <p:cNvSpPr>
              <a:spLocks noChangeArrowheads="1"/>
            </p:cNvSpPr>
            <p:nvPr/>
          </p:nvSpPr>
          <p:spPr bwMode="auto">
            <a:xfrm>
              <a:off x="1832" y="1906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0" name="Rectangle 1968"/>
            <p:cNvSpPr>
              <a:spLocks noChangeArrowheads="1"/>
            </p:cNvSpPr>
            <p:nvPr/>
          </p:nvSpPr>
          <p:spPr bwMode="auto">
            <a:xfrm>
              <a:off x="1832" y="1906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1" name="Rectangle 1969"/>
            <p:cNvSpPr>
              <a:spLocks noChangeArrowheads="1"/>
            </p:cNvSpPr>
            <p:nvPr/>
          </p:nvSpPr>
          <p:spPr bwMode="auto">
            <a:xfrm>
              <a:off x="1833" y="1906"/>
              <a:ext cx="0" cy="283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2" name="Rectangle 1970"/>
            <p:cNvSpPr>
              <a:spLocks noChangeArrowheads="1"/>
            </p:cNvSpPr>
            <p:nvPr/>
          </p:nvSpPr>
          <p:spPr bwMode="auto">
            <a:xfrm>
              <a:off x="1834" y="1906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3" name="Rectangle 1971"/>
            <p:cNvSpPr>
              <a:spLocks noChangeArrowheads="1"/>
            </p:cNvSpPr>
            <p:nvPr/>
          </p:nvSpPr>
          <p:spPr bwMode="auto">
            <a:xfrm>
              <a:off x="1834" y="1906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4" name="Rectangle 1972"/>
            <p:cNvSpPr>
              <a:spLocks noChangeArrowheads="1"/>
            </p:cNvSpPr>
            <p:nvPr/>
          </p:nvSpPr>
          <p:spPr bwMode="auto">
            <a:xfrm>
              <a:off x="1835" y="1906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" name="Rectangle 1973"/>
            <p:cNvSpPr>
              <a:spLocks noChangeArrowheads="1"/>
            </p:cNvSpPr>
            <p:nvPr/>
          </p:nvSpPr>
          <p:spPr bwMode="auto">
            <a:xfrm>
              <a:off x="1836" y="1906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" name="Rectangle 1974"/>
            <p:cNvSpPr>
              <a:spLocks noChangeArrowheads="1"/>
            </p:cNvSpPr>
            <p:nvPr/>
          </p:nvSpPr>
          <p:spPr bwMode="auto">
            <a:xfrm>
              <a:off x="1836" y="1906"/>
              <a:ext cx="0" cy="283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7" name="Rectangle 1975"/>
            <p:cNvSpPr>
              <a:spLocks noChangeArrowheads="1"/>
            </p:cNvSpPr>
            <p:nvPr/>
          </p:nvSpPr>
          <p:spPr bwMode="auto">
            <a:xfrm>
              <a:off x="1837" y="1906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8" name="Rectangle 1976"/>
            <p:cNvSpPr>
              <a:spLocks noChangeArrowheads="1"/>
            </p:cNvSpPr>
            <p:nvPr/>
          </p:nvSpPr>
          <p:spPr bwMode="auto">
            <a:xfrm>
              <a:off x="1837" y="1906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" name="Rectangle 1977"/>
            <p:cNvSpPr>
              <a:spLocks noChangeArrowheads="1"/>
            </p:cNvSpPr>
            <p:nvPr/>
          </p:nvSpPr>
          <p:spPr bwMode="auto">
            <a:xfrm>
              <a:off x="1838" y="1906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0" name="Rectangle 1978"/>
            <p:cNvSpPr>
              <a:spLocks noChangeArrowheads="1"/>
            </p:cNvSpPr>
            <p:nvPr/>
          </p:nvSpPr>
          <p:spPr bwMode="auto">
            <a:xfrm>
              <a:off x="1839" y="1906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1" name="Rectangle 1979"/>
            <p:cNvSpPr>
              <a:spLocks noChangeArrowheads="1"/>
            </p:cNvSpPr>
            <p:nvPr/>
          </p:nvSpPr>
          <p:spPr bwMode="auto">
            <a:xfrm>
              <a:off x="1839" y="1906"/>
              <a:ext cx="0" cy="28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2" name="Rectangle 1980"/>
            <p:cNvSpPr>
              <a:spLocks noChangeArrowheads="1"/>
            </p:cNvSpPr>
            <p:nvPr/>
          </p:nvSpPr>
          <p:spPr bwMode="auto">
            <a:xfrm>
              <a:off x="1840" y="1906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3" name="Rectangle 1981"/>
            <p:cNvSpPr>
              <a:spLocks noChangeArrowheads="1"/>
            </p:cNvSpPr>
            <p:nvPr/>
          </p:nvSpPr>
          <p:spPr bwMode="auto">
            <a:xfrm>
              <a:off x="1841" y="1906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4" name="Rectangle 1982"/>
            <p:cNvSpPr>
              <a:spLocks noChangeArrowheads="1"/>
            </p:cNvSpPr>
            <p:nvPr/>
          </p:nvSpPr>
          <p:spPr bwMode="auto">
            <a:xfrm>
              <a:off x="1841" y="1906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" name="Rectangle 1983"/>
            <p:cNvSpPr>
              <a:spLocks noChangeArrowheads="1"/>
            </p:cNvSpPr>
            <p:nvPr/>
          </p:nvSpPr>
          <p:spPr bwMode="auto">
            <a:xfrm>
              <a:off x="1842" y="1906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6" name="Rectangle 1984"/>
            <p:cNvSpPr>
              <a:spLocks noChangeArrowheads="1"/>
            </p:cNvSpPr>
            <p:nvPr/>
          </p:nvSpPr>
          <p:spPr bwMode="auto">
            <a:xfrm>
              <a:off x="1843" y="1906"/>
              <a:ext cx="0" cy="28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7" name="Rectangle 1985"/>
            <p:cNvSpPr>
              <a:spLocks noChangeArrowheads="1"/>
            </p:cNvSpPr>
            <p:nvPr/>
          </p:nvSpPr>
          <p:spPr bwMode="auto">
            <a:xfrm>
              <a:off x="1843" y="1906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8" name="Rectangle 1986"/>
            <p:cNvSpPr>
              <a:spLocks noChangeArrowheads="1"/>
            </p:cNvSpPr>
            <p:nvPr/>
          </p:nvSpPr>
          <p:spPr bwMode="auto">
            <a:xfrm>
              <a:off x="1844" y="1906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" name="Rectangle 1987"/>
            <p:cNvSpPr>
              <a:spLocks noChangeArrowheads="1"/>
            </p:cNvSpPr>
            <p:nvPr/>
          </p:nvSpPr>
          <p:spPr bwMode="auto">
            <a:xfrm>
              <a:off x="1844" y="1906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0" name="Rectangle 1988"/>
            <p:cNvSpPr>
              <a:spLocks noChangeArrowheads="1"/>
            </p:cNvSpPr>
            <p:nvPr/>
          </p:nvSpPr>
          <p:spPr bwMode="auto">
            <a:xfrm>
              <a:off x="1845" y="1906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1" name="Rectangle 1989"/>
            <p:cNvSpPr>
              <a:spLocks noChangeArrowheads="1"/>
            </p:cNvSpPr>
            <p:nvPr/>
          </p:nvSpPr>
          <p:spPr bwMode="auto">
            <a:xfrm>
              <a:off x="1846" y="1906"/>
              <a:ext cx="0" cy="28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2" name="Rectangle 1990"/>
            <p:cNvSpPr>
              <a:spLocks noChangeArrowheads="1"/>
            </p:cNvSpPr>
            <p:nvPr/>
          </p:nvSpPr>
          <p:spPr bwMode="auto">
            <a:xfrm>
              <a:off x="1846" y="1906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3" name="Rectangle 1991"/>
            <p:cNvSpPr>
              <a:spLocks noChangeArrowheads="1"/>
            </p:cNvSpPr>
            <p:nvPr/>
          </p:nvSpPr>
          <p:spPr bwMode="auto">
            <a:xfrm>
              <a:off x="1847" y="1906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4" name="Rectangle 1992"/>
            <p:cNvSpPr>
              <a:spLocks noChangeArrowheads="1"/>
            </p:cNvSpPr>
            <p:nvPr/>
          </p:nvSpPr>
          <p:spPr bwMode="auto">
            <a:xfrm>
              <a:off x="1848" y="1906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5" name="Rectangle 1993"/>
            <p:cNvSpPr>
              <a:spLocks noChangeArrowheads="1"/>
            </p:cNvSpPr>
            <p:nvPr/>
          </p:nvSpPr>
          <p:spPr bwMode="auto">
            <a:xfrm>
              <a:off x="1848" y="1906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6" name="Rectangle 1994"/>
            <p:cNvSpPr>
              <a:spLocks noChangeArrowheads="1"/>
            </p:cNvSpPr>
            <p:nvPr/>
          </p:nvSpPr>
          <p:spPr bwMode="auto">
            <a:xfrm>
              <a:off x="1849" y="1906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" name="Rectangle 1995"/>
            <p:cNvSpPr>
              <a:spLocks noChangeArrowheads="1"/>
            </p:cNvSpPr>
            <p:nvPr/>
          </p:nvSpPr>
          <p:spPr bwMode="auto">
            <a:xfrm>
              <a:off x="1849" y="1906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8" name="Rectangle 1996"/>
            <p:cNvSpPr>
              <a:spLocks noChangeArrowheads="1"/>
            </p:cNvSpPr>
            <p:nvPr/>
          </p:nvSpPr>
          <p:spPr bwMode="auto">
            <a:xfrm>
              <a:off x="1850" y="1906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9" name="Rectangle 1997"/>
            <p:cNvSpPr>
              <a:spLocks noChangeArrowheads="1"/>
            </p:cNvSpPr>
            <p:nvPr/>
          </p:nvSpPr>
          <p:spPr bwMode="auto">
            <a:xfrm>
              <a:off x="1851" y="1906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0" name="Rectangle 1998"/>
            <p:cNvSpPr>
              <a:spLocks noChangeArrowheads="1"/>
            </p:cNvSpPr>
            <p:nvPr/>
          </p:nvSpPr>
          <p:spPr bwMode="auto">
            <a:xfrm>
              <a:off x="1818" y="1907"/>
              <a:ext cx="32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1" name="Rectangle 1999"/>
            <p:cNvSpPr>
              <a:spLocks noChangeArrowheads="1"/>
            </p:cNvSpPr>
            <p:nvPr/>
          </p:nvSpPr>
          <p:spPr bwMode="auto">
            <a:xfrm>
              <a:off x="1826" y="1915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2" name="Rectangle 2000"/>
            <p:cNvSpPr>
              <a:spLocks noChangeArrowheads="1"/>
            </p:cNvSpPr>
            <p:nvPr/>
          </p:nvSpPr>
          <p:spPr bwMode="auto">
            <a:xfrm>
              <a:off x="1826" y="1916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3" name="Rectangle 2001"/>
            <p:cNvSpPr>
              <a:spLocks noChangeArrowheads="1"/>
            </p:cNvSpPr>
            <p:nvPr/>
          </p:nvSpPr>
          <p:spPr bwMode="auto">
            <a:xfrm>
              <a:off x="1826" y="1919"/>
              <a:ext cx="25" cy="4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4" name="Rectangle 2002"/>
            <p:cNvSpPr>
              <a:spLocks noChangeArrowheads="1"/>
            </p:cNvSpPr>
            <p:nvPr/>
          </p:nvSpPr>
          <p:spPr bwMode="auto">
            <a:xfrm>
              <a:off x="1826" y="1924"/>
              <a:ext cx="25" cy="2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5" name="Rectangle 2003"/>
            <p:cNvSpPr>
              <a:spLocks noChangeArrowheads="1"/>
            </p:cNvSpPr>
            <p:nvPr/>
          </p:nvSpPr>
          <p:spPr bwMode="auto">
            <a:xfrm>
              <a:off x="1826" y="1927"/>
              <a:ext cx="25" cy="4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6" name="Rectangle 2004"/>
            <p:cNvSpPr>
              <a:spLocks noChangeArrowheads="1"/>
            </p:cNvSpPr>
            <p:nvPr/>
          </p:nvSpPr>
          <p:spPr bwMode="auto">
            <a:xfrm>
              <a:off x="1826" y="1932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7" name="Rectangle 2005"/>
            <p:cNvSpPr>
              <a:spLocks noChangeArrowheads="1"/>
            </p:cNvSpPr>
            <p:nvPr/>
          </p:nvSpPr>
          <p:spPr bwMode="auto">
            <a:xfrm>
              <a:off x="1826" y="1936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8" name="Rectangle 2006"/>
            <p:cNvSpPr>
              <a:spLocks noChangeArrowheads="1"/>
            </p:cNvSpPr>
            <p:nvPr/>
          </p:nvSpPr>
          <p:spPr bwMode="auto">
            <a:xfrm>
              <a:off x="1826" y="1940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9" name="Rectangle 2007"/>
            <p:cNvSpPr>
              <a:spLocks noChangeArrowheads="1"/>
            </p:cNvSpPr>
            <p:nvPr/>
          </p:nvSpPr>
          <p:spPr bwMode="auto">
            <a:xfrm>
              <a:off x="1826" y="1944"/>
              <a:ext cx="25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0" name="Rectangle 2008"/>
            <p:cNvSpPr>
              <a:spLocks noChangeArrowheads="1"/>
            </p:cNvSpPr>
            <p:nvPr/>
          </p:nvSpPr>
          <p:spPr bwMode="auto">
            <a:xfrm>
              <a:off x="1826" y="1948"/>
              <a:ext cx="25" cy="4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1" name="Rectangle 2009"/>
            <p:cNvSpPr>
              <a:spLocks noChangeArrowheads="1"/>
            </p:cNvSpPr>
            <p:nvPr/>
          </p:nvSpPr>
          <p:spPr bwMode="auto">
            <a:xfrm>
              <a:off x="1826" y="1953"/>
              <a:ext cx="25" cy="2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2" name="Rectangle 2010"/>
            <p:cNvSpPr>
              <a:spLocks noChangeArrowheads="1"/>
            </p:cNvSpPr>
            <p:nvPr/>
          </p:nvSpPr>
          <p:spPr bwMode="auto">
            <a:xfrm>
              <a:off x="1826" y="1956"/>
              <a:ext cx="25" cy="4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3" name="Rectangle 2011"/>
            <p:cNvSpPr>
              <a:spLocks noChangeArrowheads="1"/>
            </p:cNvSpPr>
            <p:nvPr/>
          </p:nvSpPr>
          <p:spPr bwMode="auto">
            <a:xfrm>
              <a:off x="1826" y="1961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4" name="Rectangle 2012"/>
            <p:cNvSpPr>
              <a:spLocks noChangeArrowheads="1"/>
            </p:cNvSpPr>
            <p:nvPr/>
          </p:nvSpPr>
          <p:spPr bwMode="auto">
            <a:xfrm>
              <a:off x="1826" y="1965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5" name="Group 2013"/>
          <p:cNvGrpSpPr>
            <a:grpSpLocks/>
          </p:cNvGrpSpPr>
          <p:nvPr/>
        </p:nvGrpSpPr>
        <p:grpSpPr bwMode="auto">
          <a:xfrm>
            <a:off x="3092898" y="2973390"/>
            <a:ext cx="969963" cy="1417637"/>
            <a:chOff x="1754" y="1873"/>
            <a:chExt cx="611" cy="893"/>
          </a:xfrm>
        </p:grpSpPr>
        <p:sp>
          <p:nvSpPr>
            <p:cNvPr id="2026" name="Rectangle 2014"/>
            <p:cNvSpPr>
              <a:spLocks noChangeArrowheads="1"/>
            </p:cNvSpPr>
            <p:nvPr/>
          </p:nvSpPr>
          <p:spPr bwMode="auto">
            <a:xfrm>
              <a:off x="1826" y="1969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7" name="Rectangle 2015"/>
            <p:cNvSpPr>
              <a:spLocks noChangeArrowheads="1"/>
            </p:cNvSpPr>
            <p:nvPr/>
          </p:nvSpPr>
          <p:spPr bwMode="auto">
            <a:xfrm>
              <a:off x="1826" y="1973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8" name="Rectangle 2016"/>
            <p:cNvSpPr>
              <a:spLocks noChangeArrowheads="1"/>
            </p:cNvSpPr>
            <p:nvPr/>
          </p:nvSpPr>
          <p:spPr bwMode="auto">
            <a:xfrm>
              <a:off x="1826" y="1977"/>
              <a:ext cx="25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9" name="Rectangle 2017"/>
            <p:cNvSpPr>
              <a:spLocks noChangeArrowheads="1"/>
            </p:cNvSpPr>
            <p:nvPr/>
          </p:nvSpPr>
          <p:spPr bwMode="auto">
            <a:xfrm>
              <a:off x="1826" y="1981"/>
              <a:ext cx="25" cy="3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" name="Rectangle 2018"/>
            <p:cNvSpPr>
              <a:spLocks noChangeArrowheads="1"/>
            </p:cNvSpPr>
            <p:nvPr/>
          </p:nvSpPr>
          <p:spPr bwMode="auto">
            <a:xfrm>
              <a:off x="1826" y="1985"/>
              <a:ext cx="25" cy="4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1" name="Rectangle 2019"/>
            <p:cNvSpPr>
              <a:spLocks noChangeArrowheads="1"/>
            </p:cNvSpPr>
            <p:nvPr/>
          </p:nvSpPr>
          <p:spPr bwMode="auto">
            <a:xfrm>
              <a:off x="1826" y="1990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2" name="Rectangle 2020"/>
            <p:cNvSpPr>
              <a:spLocks noChangeArrowheads="1"/>
            </p:cNvSpPr>
            <p:nvPr/>
          </p:nvSpPr>
          <p:spPr bwMode="auto">
            <a:xfrm>
              <a:off x="1826" y="1994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3" name="Rectangle 2021"/>
            <p:cNvSpPr>
              <a:spLocks noChangeArrowheads="1"/>
            </p:cNvSpPr>
            <p:nvPr/>
          </p:nvSpPr>
          <p:spPr bwMode="auto">
            <a:xfrm>
              <a:off x="1826" y="1998"/>
              <a:ext cx="25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4" name="Rectangle 2022"/>
            <p:cNvSpPr>
              <a:spLocks noChangeArrowheads="1"/>
            </p:cNvSpPr>
            <p:nvPr/>
          </p:nvSpPr>
          <p:spPr bwMode="auto">
            <a:xfrm>
              <a:off x="1826" y="2002"/>
              <a:ext cx="25" cy="3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5" name="Rectangle 2023"/>
            <p:cNvSpPr>
              <a:spLocks noChangeArrowheads="1"/>
            </p:cNvSpPr>
            <p:nvPr/>
          </p:nvSpPr>
          <p:spPr bwMode="auto">
            <a:xfrm>
              <a:off x="1826" y="2006"/>
              <a:ext cx="25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6" name="Rectangle 2024"/>
            <p:cNvSpPr>
              <a:spLocks noChangeArrowheads="1"/>
            </p:cNvSpPr>
            <p:nvPr/>
          </p:nvSpPr>
          <p:spPr bwMode="auto">
            <a:xfrm>
              <a:off x="1826" y="2010"/>
              <a:ext cx="25" cy="4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" name="Rectangle 2025"/>
            <p:cNvSpPr>
              <a:spLocks noChangeArrowheads="1"/>
            </p:cNvSpPr>
            <p:nvPr/>
          </p:nvSpPr>
          <p:spPr bwMode="auto">
            <a:xfrm>
              <a:off x="1826" y="2015"/>
              <a:ext cx="25" cy="2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" name="Rectangle 2026"/>
            <p:cNvSpPr>
              <a:spLocks noChangeArrowheads="1"/>
            </p:cNvSpPr>
            <p:nvPr/>
          </p:nvSpPr>
          <p:spPr bwMode="auto">
            <a:xfrm>
              <a:off x="1826" y="2018"/>
              <a:ext cx="25" cy="4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" name="Rectangle 2027"/>
            <p:cNvSpPr>
              <a:spLocks noChangeArrowheads="1"/>
            </p:cNvSpPr>
            <p:nvPr/>
          </p:nvSpPr>
          <p:spPr bwMode="auto">
            <a:xfrm>
              <a:off x="1826" y="2023"/>
              <a:ext cx="25" cy="2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0" name="Rectangle 2028"/>
            <p:cNvSpPr>
              <a:spLocks noChangeArrowheads="1"/>
            </p:cNvSpPr>
            <p:nvPr/>
          </p:nvSpPr>
          <p:spPr bwMode="auto">
            <a:xfrm>
              <a:off x="1826" y="2026"/>
              <a:ext cx="25" cy="4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1" name="Rectangle 2029"/>
            <p:cNvSpPr>
              <a:spLocks noChangeArrowheads="1"/>
            </p:cNvSpPr>
            <p:nvPr/>
          </p:nvSpPr>
          <p:spPr bwMode="auto">
            <a:xfrm>
              <a:off x="1826" y="2031"/>
              <a:ext cx="25" cy="3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2" name="Rectangle 2030"/>
            <p:cNvSpPr>
              <a:spLocks noChangeArrowheads="1"/>
            </p:cNvSpPr>
            <p:nvPr/>
          </p:nvSpPr>
          <p:spPr bwMode="auto">
            <a:xfrm>
              <a:off x="1826" y="2035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3" name="Rectangle 2031"/>
            <p:cNvSpPr>
              <a:spLocks noChangeArrowheads="1"/>
            </p:cNvSpPr>
            <p:nvPr/>
          </p:nvSpPr>
          <p:spPr bwMode="auto">
            <a:xfrm>
              <a:off x="1826" y="2040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4" name="Rectangle 2032"/>
            <p:cNvSpPr>
              <a:spLocks noChangeArrowheads="1"/>
            </p:cNvSpPr>
            <p:nvPr/>
          </p:nvSpPr>
          <p:spPr bwMode="auto">
            <a:xfrm>
              <a:off x="1826" y="2045"/>
              <a:ext cx="25" cy="3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5" name="Rectangle 2033"/>
            <p:cNvSpPr>
              <a:spLocks noChangeArrowheads="1"/>
            </p:cNvSpPr>
            <p:nvPr/>
          </p:nvSpPr>
          <p:spPr bwMode="auto">
            <a:xfrm>
              <a:off x="1826" y="2049"/>
              <a:ext cx="25" cy="4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6" name="Rectangle 2034"/>
            <p:cNvSpPr>
              <a:spLocks noChangeArrowheads="1"/>
            </p:cNvSpPr>
            <p:nvPr/>
          </p:nvSpPr>
          <p:spPr bwMode="auto">
            <a:xfrm>
              <a:off x="1826" y="2054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7" name="Rectangle 2035"/>
            <p:cNvSpPr>
              <a:spLocks noChangeArrowheads="1"/>
            </p:cNvSpPr>
            <p:nvPr/>
          </p:nvSpPr>
          <p:spPr bwMode="auto">
            <a:xfrm>
              <a:off x="1826" y="2058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" name="Rectangle 2036"/>
            <p:cNvSpPr>
              <a:spLocks noChangeArrowheads="1"/>
            </p:cNvSpPr>
            <p:nvPr/>
          </p:nvSpPr>
          <p:spPr bwMode="auto">
            <a:xfrm>
              <a:off x="1826" y="2062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" name="Rectangle 2037"/>
            <p:cNvSpPr>
              <a:spLocks noChangeArrowheads="1"/>
            </p:cNvSpPr>
            <p:nvPr/>
          </p:nvSpPr>
          <p:spPr bwMode="auto">
            <a:xfrm>
              <a:off x="1826" y="2066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" name="Rectangle 2038"/>
            <p:cNvSpPr>
              <a:spLocks noChangeArrowheads="1"/>
            </p:cNvSpPr>
            <p:nvPr/>
          </p:nvSpPr>
          <p:spPr bwMode="auto">
            <a:xfrm>
              <a:off x="1826" y="2070"/>
              <a:ext cx="25" cy="3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" name="Rectangle 2039"/>
            <p:cNvSpPr>
              <a:spLocks noChangeArrowheads="1"/>
            </p:cNvSpPr>
            <p:nvPr/>
          </p:nvSpPr>
          <p:spPr bwMode="auto">
            <a:xfrm>
              <a:off x="1826" y="2074"/>
              <a:ext cx="25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Rectangle 2040"/>
            <p:cNvSpPr>
              <a:spLocks noChangeArrowheads="1"/>
            </p:cNvSpPr>
            <p:nvPr/>
          </p:nvSpPr>
          <p:spPr bwMode="auto">
            <a:xfrm>
              <a:off x="1826" y="2078"/>
              <a:ext cx="25" cy="4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" name="Rectangle 2041"/>
            <p:cNvSpPr>
              <a:spLocks noChangeArrowheads="1"/>
            </p:cNvSpPr>
            <p:nvPr/>
          </p:nvSpPr>
          <p:spPr bwMode="auto">
            <a:xfrm>
              <a:off x="1826" y="2083"/>
              <a:ext cx="25" cy="2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" name="Rectangle 2042"/>
            <p:cNvSpPr>
              <a:spLocks noChangeArrowheads="1"/>
            </p:cNvSpPr>
            <p:nvPr/>
          </p:nvSpPr>
          <p:spPr bwMode="auto">
            <a:xfrm>
              <a:off x="1826" y="2086"/>
              <a:ext cx="25" cy="4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" name="Rectangle 2043"/>
            <p:cNvSpPr>
              <a:spLocks noChangeArrowheads="1"/>
            </p:cNvSpPr>
            <p:nvPr/>
          </p:nvSpPr>
          <p:spPr bwMode="auto">
            <a:xfrm>
              <a:off x="1826" y="2091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" name="Rectangle 2044"/>
            <p:cNvSpPr>
              <a:spLocks noChangeArrowheads="1"/>
            </p:cNvSpPr>
            <p:nvPr/>
          </p:nvSpPr>
          <p:spPr bwMode="auto">
            <a:xfrm>
              <a:off x="1826" y="2095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Rectangle 2045"/>
            <p:cNvSpPr>
              <a:spLocks noChangeArrowheads="1"/>
            </p:cNvSpPr>
            <p:nvPr/>
          </p:nvSpPr>
          <p:spPr bwMode="auto">
            <a:xfrm>
              <a:off x="1826" y="2099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Rectangle 2046"/>
            <p:cNvSpPr>
              <a:spLocks noChangeArrowheads="1"/>
            </p:cNvSpPr>
            <p:nvPr/>
          </p:nvSpPr>
          <p:spPr bwMode="auto">
            <a:xfrm>
              <a:off x="1826" y="2103"/>
              <a:ext cx="25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Rectangle 2047"/>
            <p:cNvSpPr>
              <a:spLocks noChangeArrowheads="1"/>
            </p:cNvSpPr>
            <p:nvPr/>
          </p:nvSpPr>
          <p:spPr bwMode="auto">
            <a:xfrm>
              <a:off x="1826" y="2107"/>
              <a:ext cx="25" cy="4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" name="Rectangle 2048"/>
            <p:cNvSpPr>
              <a:spLocks noChangeArrowheads="1"/>
            </p:cNvSpPr>
            <p:nvPr/>
          </p:nvSpPr>
          <p:spPr bwMode="auto">
            <a:xfrm>
              <a:off x="1826" y="2112"/>
              <a:ext cx="25" cy="2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" name="Rectangle 2049"/>
            <p:cNvSpPr>
              <a:spLocks noChangeArrowheads="1"/>
            </p:cNvSpPr>
            <p:nvPr/>
          </p:nvSpPr>
          <p:spPr bwMode="auto">
            <a:xfrm>
              <a:off x="1826" y="2115"/>
              <a:ext cx="25" cy="4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" name="Rectangle 2050"/>
            <p:cNvSpPr>
              <a:spLocks noChangeArrowheads="1"/>
            </p:cNvSpPr>
            <p:nvPr/>
          </p:nvSpPr>
          <p:spPr bwMode="auto">
            <a:xfrm>
              <a:off x="1826" y="2120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Rectangle 2051"/>
            <p:cNvSpPr>
              <a:spLocks noChangeArrowheads="1"/>
            </p:cNvSpPr>
            <p:nvPr/>
          </p:nvSpPr>
          <p:spPr bwMode="auto">
            <a:xfrm>
              <a:off x="1826" y="2124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Rectangle 2052"/>
            <p:cNvSpPr>
              <a:spLocks noChangeArrowheads="1"/>
            </p:cNvSpPr>
            <p:nvPr/>
          </p:nvSpPr>
          <p:spPr bwMode="auto">
            <a:xfrm>
              <a:off x="1826" y="2128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Rectangle 2053"/>
            <p:cNvSpPr>
              <a:spLocks noChangeArrowheads="1"/>
            </p:cNvSpPr>
            <p:nvPr/>
          </p:nvSpPr>
          <p:spPr bwMode="auto">
            <a:xfrm>
              <a:off x="1826" y="2132"/>
              <a:ext cx="25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Rectangle 2054"/>
            <p:cNvSpPr>
              <a:spLocks noChangeArrowheads="1"/>
            </p:cNvSpPr>
            <p:nvPr/>
          </p:nvSpPr>
          <p:spPr bwMode="auto">
            <a:xfrm>
              <a:off x="1826" y="2136"/>
              <a:ext cx="25" cy="4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Rectangle 2055"/>
            <p:cNvSpPr>
              <a:spLocks noChangeArrowheads="1"/>
            </p:cNvSpPr>
            <p:nvPr/>
          </p:nvSpPr>
          <p:spPr bwMode="auto">
            <a:xfrm>
              <a:off x="1826" y="2141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Rectangle 2056"/>
            <p:cNvSpPr>
              <a:spLocks noChangeArrowheads="1"/>
            </p:cNvSpPr>
            <p:nvPr/>
          </p:nvSpPr>
          <p:spPr bwMode="auto">
            <a:xfrm>
              <a:off x="1826" y="2145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Rectangle 2057"/>
            <p:cNvSpPr>
              <a:spLocks noChangeArrowheads="1"/>
            </p:cNvSpPr>
            <p:nvPr/>
          </p:nvSpPr>
          <p:spPr bwMode="auto">
            <a:xfrm>
              <a:off x="1826" y="2149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Rectangle 2058"/>
            <p:cNvSpPr>
              <a:spLocks noChangeArrowheads="1"/>
            </p:cNvSpPr>
            <p:nvPr/>
          </p:nvSpPr>
          <p:spPr bwMode="auto">
            <a:xfrm>
              <a:off x="1826" y="2153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Rectangle 2059"/>
            <p:cNvSpPr>
              <a:spLocks noChangeArrowheads="1"/>
            </p:cNvSpPr>
            <p:nvPr/>
          </p:nvSpPr>
          <p:spPr bwMode="auto">
            <a:xfrm>
              <a:off x="1826" y="2157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Rectangle 2060"/>
            <p:cNvSpPr>
              <a:spLocks noChangeArrowheads="1"/>
            </p:cNvSpPr>
            <p:nvPr/>
          </p:nvSpPr>
          <p:spPr bwMode="auto">
            <a:xfrm>
              <a:off x="1826" y="2161"/>
              <a:ext cx="25" cy="3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Rectangle 2061"/>
            <p:cNvSpPr>
              <a:spLocks noChangeArrowheads="1"/>
            </p:cNvSpPr>
            <p:nvPr/>
          </p:nvSpPr>
          <p:spPr bwMode="auto">
            <a:xfrm>
              <a:off x="1826" y="2165"/>
              <a:ext cx="25" cy="3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Rectangle 2062"/>
            <p:cNvSpPr>
              <a:spLocks noChangeArrowheads="1"/>
            </p:cNvSpPr>
            <p:nvPr/>
          </p:nvSpPr>
          <p:spPr bwMode="auto">
            <a:xfrm>
              <a:off x="1826" y="2169"/>
              <a:ext cx="25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Rectangle 2063"/>
            <p:cNvSpPr>
              <a:spLocks noChangeArrowheads="1"/>
            </p:cNvSpPr>
            <p:nvPr/>
          </p:nvSpPr>
          <p:spPr bwMode="auto">
            <a:xfrm>
              <a:off x="1826" y="2174"/>
              <a:ext cx="25" cy="2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Rectangle 2064"/>
            <p:cNvSpPr>
              <a:spLocks noChangeArrowheads="1"/>
            </p:cNvSpPr>
            <p:nvPr/>
          </p:nvSpPr>
          <p:spPr bwMode="auto">
            <a:xfrm>
              <a:off x="1826" y="2177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Rectangle 2065"/>
            <p:cNvSpPr>
              <a:spLocks noChangeArrowheads="1"/>
            </p:cNvSpPr>
            <p:nvPr/>
          </p:nvSpPr>
          <p:spPr bwMode="auto">
            <a:xfrm>
              <a:off x="1826" y="1916"/>
              <a:ext cx="24" cy="26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AutoShape 2066"/>
            <p:cNvSpPr>
              <a:spLocks noChangeAspect="1" noChangeArrowheads="1"/>
            </p:cNvSpPr>
            <p:nvPr/>
          </p:nvSpPr>
          <p:spPr bwMode="auto">
            <a:xfrm>
              <a:off x="2018" y="1904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79" name="Picture 206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904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80" name="Rectangle 2068"/>
            <p:cNvSpPr>
              <a:spLocks noChangeArrowheads="1"/>
            </p:cNvSpPr>
            <p:nvPr/>
          </p:nvSpPr>
          <p:spPr bwMode="auto">
            <a:xfrm>
              <a:off x="2019" y="1904"/>
              <a:ext cx="19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81" name="Picture 206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" y="1891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82" name="Picture 207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" y="1891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83" name="Rectangle 2071"/>
            <p:cNvSpPr>
              <a:spLocks noChangeArrowheads="1"/>
            </p:cNvSpPr>
            <p:nvPr/>
          </p:nvSpPr>
          <p:spPr bwMode="auto">
            <a:xfrm>
              <a:off x="1991" y="1930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4" name="Line 2072"/>
            <p:cNvSpPr>
              <a:spLocks noChangeShapeType="1"/>
            </p:cNvSpPr>
            <p:nvPr/>
          </p:nvSpPr>
          <p:spPr bwMode="auto">
            <a:xfrm>
              <a:off x="1991" y="1892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2073"/>
            <p:cNvSpPr>
              <a:spLocks noChangeShapeType="1"/>
            </p:cNvSpPr>
            <p:nvPr/>
          </p:nvSpPr>
          <p:spPr bwMode="auto">
            <a:xfrm>
              <a:off x="2039" y="1892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Rectangle 2074"/>
            <p:cNvSpPr>
              <a:spLocks noChangeArrowheads="1"/>
            </p:cNvSpPr>
            <p:nvPr/>
          </p:nvSpPr>
          <p:spPr bwMode="auto">
            <a:xfrm>
              <a:off x="1998" y="1937"/>
              <a:ext cx="33" cy="1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7" name="Rectangle 2075"/>
            <p:cNvSpPr>
              <a:spLocks noChangeArrowheads="1"/>
            </p:cNvSpPr>
            <p:nvPr/>
          </p:nvSpPr>
          <p:spPr bwMode="auto">
            <a:xfrm>
              <a:off x="1998" y="1937"/>
              <a:ext cx="33" cy="1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8" name="Rectangle 2076"/>
            <p:cNvSpPr>
              <a:spLocks noChangeArrowheads="1"/>
            </p:cNvSpPr>
            <p:nvPr/>
          </p:nvSpPr>
          <p:spPr bwMode="auto">
            <a:xfrm>
              <a:off x="2002" y="1943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" name="Rectangle 2077"/>
            <p:cNvSpPr>
              <a:spLocks noChangeArrowheads="1"/>
            </p:cNvSpPr>
            <p:nvPr/>
          </p:nvSpPr>
          <p:spPr bwMode="auto">
            <a:xfrm>
              <a:off x="2011" y="1943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0" name="Rectangle 2078"/>
            <p:cNvSpPr>
              <a:spLocks noChangeArrowheads="1"/>
            </p:cNvSpPr>
            <p:nvPr/>
          </p:nvSpPr>
          <p:spPr bwMode="auto">
            <a:xfrm>
              <a:off x="2002" y="1939"/>
              <a:ext cx="0" cy="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1" name="Rectangle 2079"/>
            <p:cNvSpPr>
              <a:spLocks noChangeArrowheads="1"/>
            </p:cNvSpPr>
            <p:nvPr/>
          </p:nvSpPr>
          <p:spPr bwMode="auto">
            <a:xfrm>
              <a:off x="2003" y="1939"/>
              <a:ext cx="0" cy="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2" name="Rectangle 2080"/>
            <p:cNvSpPr>
              <a:spLocks noChangeArrowheads="1"/>
            </p:cNvSpPr>
            <p:nvPr/>
          </p:nvSpPr>
          <p:spPr bwMode="auto">
            <a:xfrm>
              <a:off x="2003" y="1939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3" name="Rectangle 2081"/>
            <p:cNvSpPr>
              <a:spLocks noChangeArrowheads="1"/>
            </p:cNvSpPr>
            <p:nvPr/>
          </p:nvSpPr>
          <p:spPr bwMode="auto">
            <a:xfrm>
              <a:off x="2004" y="1939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4" name="Rectangle 2082"/>
            <p:cNvSpPr>
              <a:spLocks noChangeArrowheads="1"/>
            </p:cNvSpPr>
            <p:nvPr/>
          </p:nvSpPr>
          <p:spPr bwMode="auto">
            <a:xfrm>
              <a:off x="2005" y="1939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5" name="Rectangle 2083"/>
            <p:cNvSpPr>
              <a:spLocks noChangeArrowheads="1"/>
            </p:cNvSpPr>
            <p:nvPr/>
          </p:nvSpPr>
          <p:spPr bwMode="auto">
            <a:xfrm>
              <a:off x="2005" y="1939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6" name="Rectangle 2084"/>
            <p:cNvSpPr>
              <a:spLocks noChangeArrowheads="1"/>
            </p:cNvSpPr>
            <p:nvPr/>
          </p:nvSpPr>
          <p:spPr bwMode="auto">
            <a:xfrm>
              <a:off x="2006" y="1939"/>
              <a:ext cx="0" cy="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7" name="Rectangle 2085"/>
            <p:cNvSpPr>
              <a:spLocks noChangeArrowheads="1"/>
            </p:cNvSpPr>
            <p:nvPr/>
          </p:nvSpPr>
          <p:spPr bwMode="auto">
            <a:xfrm>
              <a:off x="2007" y="1939"/>
              <a:ext cx="0" cy="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8" name="Rectangle 2086"/>
            <p:cNvSpPr>
              <a:spLocks noChangeArrowheads="1"/>
            </p:cNvSpPr>
            <p:nvPr/>
          </p:nvSpPr>
          <p:spPr bwMode="auto">
            <a:xfrm>
              <a:off x="2007" y="1939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" name="Rectangle 2087"/>
            <p:cNvSpPr>
              <a:spLocks noChangeArrowheads="1"/>
            </p:cNvSpPr>
            <p:nvPr/>
          </p:nvSpPr>
          <p:spPr bwMode="auto">
            <a:xfrm>
              <a:off x="2008" y="1939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0" name="Rectangle 2088"/>
            <p:cNvSpPr>
              <a:spLocks noChangeArrowheads="1"/>
            </p:cNvSpPr>
            <p:nvPr/>
          </p:nvSpPr>
          <p:spPr bwMode="auto">
            <a:xfrm>
              <a:off x="2008" y="1939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1" name="Rectangle 2089"/>
            <p:cNvSpPr>
              <a:spLocks noChangeArrowheads="1"/>
            </p:cNvSpPr>
            <p:nvPr/>
          </p:nvSpPr>
          <p:spPr bwMode="auto">
            <a:xfrm>
              <a:off x="2009" y="1939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2" name="Rectangle 2090"/>
            <p:cNvSpPr>
              <a:spLocks noChangeArrowheads="1"/>
            </p:cNvSpPr>
            <p:nvPr/>
          </p:nvSpPr>
          <p:spPr bwMode="auto">
            <a:xfrm>
              <a:off x="2010" y="1939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3" name="Rectangle 2091"/>
            <p:cNvSpPr>
              <a:spLocks noChangeArrowheads="1"/>
            </p:cNvSpPr>
            <p:nvPr/>
          </p:nvSpPr>
          <p:spPr bwMode="auto">
            <a:xfrm>
              <a:off x="2010" y="1939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4" name="Rectangle 2092"/>
            <p:cNvSpPr>
              <a:spLocks noChangeArrowheads="1"/>
            </p:cNvSpPr>
            <p:nvPr/>
          </p:nvSpPr>
          <p:spPr bwMode="auto">
            <a:xfrm>
              <a:off x="2011" y="1939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Rectangle 2093"/>
            <p:cNvSpPr>
              <a:spLocks noChangeArrowheads="1"/>
            </p:cNvSpPr>
            <p:nvPr/>
          </p:nvSpPr>
          <p:spPr bwMode="auto">
            <a:xfrm>
              <a:off x="2012" y="1939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6" name="Rectangle 2094"/>
            <p:cNvSpPr>
              <a:spLocks noChangeArrowheads="1"/>
            </p:cNvSpPr>
            <p:nvPr/>
          </p:nvSpPr>
          <p:spPr bwMode="auto">
            <a:xfrm>
              <a:off x="2012" y="1939"/>
              <a:ext cx="0" cy="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7" name="Rectangle 2095"/>
            <p:cNvSpPr>
              <a:spLocks noChangeArrowheads="1"/>
            </p:cNvSpPr>
            <p:nvPr/>
          </p:nvSpPr>
          <p:spPr bwMode="auto">
            <a:xfrm>
              <a:off x="2013" y="1939"/>
              <a:ext cx="0" cy="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8" name="Rectangle 2096"/>
            <p:cNvSpPr>
              <a:spLocks noChangeArrowheads="1"/>
            </p:cNvSpPr>
            <p:nvPr/>
          </p:nvSpPr>
          <p:spPr bwMode="auto">
            <a:xfrm>
              <a:off x="2014" y="1939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" name="Rectangle 2097"/>
            <p:cNvSpPr>
              <a:spLocks noChangeArrowheads="1"/>
            </p:cNvSpPr>
            <p:nvPr/>
          </p:nvSpPr>
          <p:spPr bwMode="auto">
            <a:xfrm>
              <a:off x="2014" y="1939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0" name="Rectangle 2098"/>
            <p:cNvSpPr>
              <a:spLocks noChangeArrowheads="1"/>
            </p:cNvSpPr>
            <p:nvPr/>
          </p:nvSpPr>
          <p:spPr bwMode="auto">
            <a:xfrm>
              <a:off x="2015" y="1939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1" name="Rectangle 2099"/>
            <p:cNvSpPr>
              <a:spLocks noChangeArrowheads="1"/>
            </p:cNvSpPr>
            <p:nvPr/>
          </p:nvSpPr>
          <p:spPr bwMode="auto">
            <a:xfrm>
              <a:off x="2015" y="1939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2" name="Rectangle 2100"/>
            <p:cNvSpPr>
              <a:spLocks noChangeArrowheads="1"/>
            </p:cNvSpPr>
            <p:nvPr/>
          </p:nvSpPr>
          <p:spPr bwMode="auto">
            <a:xfrm>
              <a:off x="2016" y="1939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3" name="Rectangle 2101"/>
            <p:cNvSpPr>
              <a:spLocks noChangeArrowheads="1"/>
            </p:cNvSpPr>
            <p:nvPr/>
          </p:nvSpPr>
          <p:spPr bwMode="auto">
            <a:xfrm>
              <a:off x="2017" y="1939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4" name="Rectangle 2102"/>
            <p:cNvSpPr>
              <a:spLocks noChangeArrowheads="1"/>
            </p:cNvSpPr>
            <p:nvPr/>
          </p:nvSpPr>
          <p:spPr bwMode="auto">
            <a:xfrm>
              <a:off x="2017" y="1939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5" name="Rectangle 2103"/>
            <p:cNvSpPr>
              <a:spLocks noChangeArrowheads="1"/>
            </p:cNvSpPr>
            <p:nvPr/>
          </p:nvSpPr>
          <p:spPr bwMode="auto">
            <a:xfrm>
              <a:off x="2018" y="1939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6" name="Rectangle 2104"/>
            <p:cNvSpPr>
              <a:spLocks noChangeArrowheads="1"/>
            </p:cNvSpPr>
            <p:nvPr/>
          </p:nvSpPr>
          <p:spPr bwMode="auto">
            <a:xfrm>
              <a:off x="2019" y="1939"/>
              <a:ext cx="0" cy="3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7" name="Rectangle 2105"/>
            <p:cNvSpPr>
              <a:spLocks noChangeArrowheads="1"/>
            </p:cNvSpPr>
            <p:nvPr/>
          </p:nvSpPr>
          <p:spPr bwMode="auto">
            <a:xfrm>
              <a:off x="2019" y="1939"/>
              <a:ext cx="0" cy="3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8" name="Rectangle 2106"/>
            <p:cNvSpPr>
              <a:spLocks noChangeArrowheads="1"/>
            </p:cNvSpPr>
            <p:nvPr/>
          </p:nvSpPr>
          <p:spPr bwMode="auto">
            <a:xfrm>
              <a:off x="2020" y="1939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" name="Rectangle 2107"/>
            <p:cNvSpPr>
              <a:spLocks noChangeArrowheads="1"/>
            </p:cNvSpPr>
            <p:nvPr/>
          </p:nvSpPr>
          <p:spPr bwMode="auto">
            <a:xfrm>
              <a:off x="2020" y="1939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" name="Rectangle 2108"/>
            <p:cNvSpPr>
              <a:spLocks noChangeArrowheads="1"/>
            </p:cNvSpPr>
            <p:nvPr/>
          </p:nvSpPr>
          <p:spPr bwMode="auto">
            <a:xfrm>
              <a:off x="2021" y="1939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" name="Rectangle 2109"/>
            <p:cNvSpPr>
              <a:spLocks noChangeArrowheads="1"/>
            </p:cNvSpPr>
            <p:nvPr/>
          </p:nvSpPr>
          <p:spPr bwMode="auto">
            <a:xfrm>
              <a:off x="2022" y="1939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2" name="Rectangle 2110"/>
            <p:cNvSpPr>
              <a:spLocks noChangeArrowheads="1"/>
            </p:cNvSpPr>
            <p:nvPr/>
          </p:nvSpPr>
          <p:spPr bwMode="auto">
            <a:xfrm>
              <a:off x="2022" y="1939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3" name="Rectangle 2111"/>
            <p:cNvSpPr>
              <a:spLocks noChangeArrowheads="1"/>
            </p:cNvSpPr>
            <p:nvPr/>
          </p:nvSpPr>
          <p:spPr bwMode="auto">
            <a:xfrm>
              <a:off x="2023" y="1939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4" name="Rectangle 2112"/>
            <p:cNvSpPr>
              <a:spLocks noChangeArrowheads="1"/>
            </p:cNvSpPr>
            <p:nvPr/>
          </p:nvSpPr>
          <p:spPr bwMode="auto">
            <a:xfrm>
              <a:off x="2024" y="1939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5" name="Rectangle 2113"/>
            <p:cNvSpPr>
              <a:spLocks noChangeArrowheads="1"/>
            </p:cNvSpPr>
            <p:nvPr/>
          </p:nvSpPr>
          <p:spPr bwMode="auto">
            <a:xfrm>
              <a:off x="2024" y="1939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6" name="Rectangle 2114"/>
            <p:cNvSpPr>
              <a:spLocks noChangeArrowheads="1"/>
            </p:cNvSpPr>
            <p:nvPr/>
          </p:nvSpPr>
          <p:spPr bwMode="auto">
            <a:xfrm>
              <a:off x="2025" y="1939"/>
              <a:ext cx="0" cy="3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7" name="Rectangle 2115"/>
            <p:cNvSpPr>
              <a:spLocks noChangeArrowheads="1"/>
            </p:cNvSpPr>
            <p:nvPr/>
          </p:nvSpPr>
          <p:spPr bwMode="auto">
            <a:xfrm>
              <a:off x="2026" y="1939"/>
              <a:ext cx="0" cy="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8" name="Rectangle 2116"/>
            <p:cNvSpPr>
              <a:spLocks noChangeArrowheads="1"/>
            </p:cNvSpPr>
            <p:nvPr/>
          </p:nvSpPr>
          <p:spPr bwMode="auto">
            <a:xfrm>
              <a:off x="2026" y="1939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9" name="Rectangle 2117"/>
            <p:cNvSpPr>
              <a:spLocks noChangeArrowheads="1"/>
            </p:cNvSpPr>
            <p:nvPr/>
          </p:nvSpPr>
          <p:spPr bwMode="auto">
            <a:xfrm>
              <a:off x="2027" y="1939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" name="Rectangle 2118"/>
            <p:cNvSpPr>
              <a:spLocks noChangeArrowheads="1"/>
            </p:cNvSpPr>
            <p:nvPr/>
          </p:nvSpPr>
          <p:spPr bwMode="auto">
            <a:xfrm>
              <a:off x="2019" y="1943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" name="Freeform 2119"/>
            <p:cNvSpPr>
              <a:spLocks noChangeArrowheads="1"/>
            </p:cNvSpPr>
            <p:nvPr/>
          </p:nvSpPr>
          <p:spPr bwMode="auto">
            <a:xfrm>
              <a:off x="1818" y="1873"/>
              <a:ext cx="249" cy="326"/>
            </a:xfrm>
            <a:custGeom>
              <a:avLst/>
              <a:gdLst>
                <a:gd name="T0" fmla="*/ 67 w 500"/>
                <a:gd name="T1" fmla="*/ 655 h 655"/>
                <a:gd name="T2" fmla="*/ 67 w 500"/>
                <a:gd name="T3" fmla="*/ 635 h 655"/>
                <a:gd name="T4" fmla="*/ 0 w 500"/>
                <a:gd name="T5" fmla="*/ 635 h 655"/>
                <a:gd name="T6" fmla="*/ 0 w 500"/>
                <a:gd name="T7" fmla="*/ 68 h 655"/>
                <a:gd name="T8" fmla="*/ 19 w 500"/>
                <a:gd name="T9" fmla="*/ 48 h 655"/>
                <a:gd name="T10" fmla="*/ 67 w 500"/>
                <a:gd name="T11" fmla="*/ 48 h 655"/>
                <a:gd name="T12" fmla="*/ 67 w 500"/>
                <a:gd name="T13" fmla="*/ 39 h 655"/>
                <a:gd name="T14" fmla="*/ 106 w 500"/>
                <a:gd name="T15" fmla="*/ 0 h 655"/>
                <a:gd name="T16" fmla="*/ 500 w 500"/>
                <a:gd name="T17" fmla="*/ 0 h 655"/>
                <a:gd name="T18" fmla="*/ 500 w 500"/>
                <a:gd name="T19" fmla="*/ 616 h 655"/>
                <a:gd name="T20" fmla="*/ 462 w 500"/>
                <a:gd name="T21" fmla="*/ 655 h 655"/>
                <a:gd name="T22" fmla="*/ 67 w 500"/>
                <a:gd name="T23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5">
                  <a:moveTo>
                    <a:pt x="67" y="655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8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9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2" y="655"/>
                  </a:lnTo>
                  <a:lnTo>
                    <a:pt x="67" y="655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" name="Rectangle 2120"/>
            <p:cNvSpPr>
              <a:spLocks noChangeArrowheads="1"/>
            </p:cNvSpPr>
            <p:nvPr/>
          </p:nvSpPr>
          <p:spPr bwMode="auto">
            <a:xfrm>
              <a:off x="1806" y="2215"/>
              <a:ext cx="5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Brookhaven</a:t>
              </a:r>
            </a:p>
          </p:txBody>
        </p:sp>
        <p:sp>
          <p:nvSpPr>
            <p:cNvPr id="2133" name="Freeform 2121"/>
            <p:cNvSpPr>
              <a:spLocks noChangeArrowheads="1"/>
            </p:cNvSpPr>
            <p:nvPr/>
          </p:nvSpPr>
          <p:spPr bwMode="auto">
            <a:xfrm>
              <a:off x="1759" y="2750"/>
              <a:ext cx="238" cy="16"/>
            </a:xfrm>
            <a:custGeom>
              <a:avLst/>
              <a:gdLst>
                <a:gd name="T0" fmla="*/ 0 w 478"/>
                <a:gd name="T1" fmla="*/ 3 h 36"/>
                <a:gd name="T2" fmla="*/ 0 w 478"/>
                <a:gd name="T3" fmla="*/ 17 h 36"/>
                <a:gd name="T4" fmla="*/ 17 w 478"/>
                <a:gd name="T5" fmla="*/ 17 h 36"/>
                <a:gd name="T6" fmla="*/ 17 w 478"/>
                <a:gd name="T7" fmla="*/ 3 h 36"/>
                <a:gd name="T8" fmla="*/ 0 w 478"/>
                <a:gd name="T9" fmla="*/ 3 h 36"/>
                <a:gd name="T10" fmla="*/ 71 w 478"/>
                <a:gd name="T11" fmla="*/ 23 h 36"/>
                <a:gd name="T12" fmla="*/ 71 w 478"/>
                <a:gd name="T13" fmla="*/ 36 h 36"/>
                <a:gd name="T14" fmla="*/ 87 w 478"/>
                <a:gd name="T15" fmla="*/ 36 h 36"/>
                <a:gd name="T16" fmla="*/ 87 w 478"/>
                <a:gd name="T17" fmla="*/ 23 h 36"/>
                <a:gd name="T18" fmla="*/ 71 w 478"/>
                <a:gd name="T19" fmla="*/ 23 h 36"/>
                <a:gd name="T20" fmla="*/ 308 w 478"/>
                <a:gd name="T21" fmla="*/ 23 h 36"/>
                <a:gd name="T22" fmla="*/ 308 w 478"/>
                <a:gd name="T23" fmla="*/ 36 h 36"/>
                <a:gd name="T24" fmla="*/ 292 w 478"/>
                <a:gd name="T25" fmla="*/ 36 h 36"/>
                <a:gd name="T26" fmla="*/ 292 w 478"/>
                <a:gd name="T27" fmla="*/ 23 h 36"/>
                <a:gd name="T28" fmla="*/ 308 w 478"/>
                <a:gd name="T29" fmla="*/ 23 h 36"/>
                <a:gd name="T30" fmla="*/ 327 w 478"/>
                <a:gd name="T31" fmla="*/ 23 h 36"/>
                <a:gd name="T32" fmla="*/ 327 w 478"/>
                <a:gd name="T33" fmla="*/ 36 h 36"/>
                <a:gd name="T34" fmla="*/ 343 w 478"/>
                <a:gd name="T35" fmla="*/ 36 h 36"/>
                <a:gd name="T36" fmla="*/ 343 w 478"/>
                <a:gd name="T37" fmla="*/ 23 h 36"/>
                <a:gd name="T38" fmla="*/ 327 w 478"/>
                <a:gd name="T39" fmla="*/ 23 h 36"/>
                <a:gd name="T40" fmla="*/ 427 w 478"/>
                <a:gd name="T41" fmla="*/ 23 h 36"/>
                <a:gd name="T42" fmla="*/ 427 w 478"/>
                <a:gd name="T43" fmla="*/ 36 h 36"/>
                <a:gd name="T44" fmla="*/ 443 w 478"/>
                <a:gd name="T45" fmla="*/ 36 h 36"/>
                <a:gd name="T46" fmla="*/ 443 w 478"/>
                <a:gd name="T47" fmla="*/ 23 h 36"/>
                <a:gd name="T48" fmla="*/ 427 w 478"/>
                <a:gd name="T49" fmla="*/ 23 h 36"/>
                <a:gd name="T50" fmla="*/ 462 w 478"/>
                <a:gd name="T51" fmla="*/ 0 h 36"/>
                <a:gd name="T52" fmla="*/ 462 w 478"/>
                <a:gd name="T53" fmla="*/ 13 h 36"/>
                <a:gd name="T54" fmla="*/ 478 w 478"/>
                <a:gd name="T55" fmla="*/ 13 h 36"/>
                <a:gd name="T56" fmla="*/ 478 w 478"/>
                <a:gd name="T57" fmla="*/ 0 h 36"/>
                <a:gd name="T58" fmla="*/ 462 w 478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8" h="36">
                  <a:moveTo>
                    <a:pt x="0" y="3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7" y="3"/>
                  </a:lnTo>
                  <a:lnTo>
                    <a:pt x="0" y="3"/>
                  </a:lnTo>
                  <a:close/>
                  <a:moveTo>
                    <a:pt x="71" y="23"/>
                  </a:moveTo>
                  <a:lnTo>
                    <a:pt x="71" y="36"/>
                  </a:lnTo>
                  <a:lnTo>
                    <a:pt x="87" y="36"/>
                  </a:lnTo>
                  <a:lnTo>
                    <a:pt x="87" y="23"/>
                  </a:lnTo>
                  <a:lnTo>
                    <a:pt x="71" y="23"/>
                  </a:lnTo>
                  <a:close/>
                  <a:moveTo>
                    <a:pt x="308" y="23"/>
                  </a:moveTo>
                  <a:lnTo>
                    <a:pt x="308" y="36"/>
                  </a:lnTo>
                  <a:lnTo>
                    <a:pt x="292" y="36"/>
                  </a:lnTo>
                  <a:lnTo>
                    <a:pt x="292" y="23"/>
                  </a:lnTo>
                  <a:lnTo>
                    <a:pt x="308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7" y="23"/>
                  </a:moveTo>
                  <a:lnTo>
                    <a:pt x="427" y="36"/>
                  </a:lnTo>
                  <a:lnTo>
                    <a:pt x="443" y="36"/>
                  </a:lnTo>
                  <a:lnTo>
                    <a:pt x="443" y="23"/>
                  </a:lnTo>
                  <a:lnTo>
                    <a:pt x="427" y="23"/>
                  </a:lnTo>
                  <a:close/>
                  <a:moveTo>
                    <a:pt x="462" y="0"/>
                  </a:moveTo>
                  <a:lnTo>
                    <a:pt x="462" y="13"/>
                  </a:lnTo>
                  <a:lnTo>
                    <a:pt x="478" y="13"/>
                  </a:lnTo>
                  <a:lnTo>
                    <a:pt x="478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4" name="Rectangle 2122"/>
            <p:cNvSpPr>
              <a:spLocks noChangeArrowheads="1"/>
            </p:cNvSpPr>
            <p:nvPr/>
          </p:nvSpPr>
          <p:spPr bwMode="auto">
            <a:xfrm>
              <a:off x="1759" y="2751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5" name="Rectangle 2123"/>
            <p:cNvSpPr>
              <a:spLocks noChangeArrowheads="1"/>
            </p:cNvSpPr>
            <p:nvPr/>
          </p:nvSpPr>
          <p:spPr bwMode="auto">
            <a:xfrm>
              <a:off x="1794" y="276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6" name="Rectangle 2124"/>
            <p:cNvSpPr>
              <a:spLocks noChangeArrowheads="1"/>
            </p:cNvSpPr>
            <p:nvPr/>
          </p:nvSpPr>
          <p:spPr bwMode="auto">
            <a:xfrm>
              <a:off x="1904" y="2761"/>
              <a:ext cx="8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7" name="Rectangle 2125"/>
            <p:cNvSpPr>
              <a:spLocks noChangeArrowheads="1"/>
            </p:cNvSpPr>
            <p:nvPr/>
          </p:nvSpPr>
          <p:spPr bwMode="auto">
            <a:xfrm>
              <a:off x="1922" y="276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8" name="Rectangle 2126"/>
            <p:cNvSpPr>
              <a:spLocks noChangeArrowheads="1"/>
            </p:cNvSpPr>
            <p:nvPr/>
          </p:nvSpPr>
          <p:spPr bwMode="auto">
            <a:xfrm>
              <a:off x="1972" y="276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9" name="Rectangle 2127"/>
            <p:cNvSpPr>
              <a:spLocks noChangeArrowheads="1"/>
            </p:cNvSpPr>
            <p:nvPr/>
          </p:nvSpPr>
          <p:spPr bwMode="auto">
            <a:xfrm>
              <a:off x="1990" y="2750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" name="Freeform 2128"/>
            <p:cNvSpPr>
              <a:spLocks noChangeArrowheads="1"/>
            </p:cNvSpPr>
            <p:nvPr/>
          </p:nvSpPr>
          <p:spPr bwMode="auto">
            <a:xfrm>
              <a:off x="1984" y="2437"/>
              <a:ext cx="19" cy="326"/>
            </a:xfrm>
            <a:custGeom>
              <a:avLst/>
              <a:gdLst>
                <a:gd name="T0" fmla="*/ 0 w 39"/>
                <a:gd name="T1" fmla="*/ 654 h 654"/>
                <a:gd name="T2" fmla="*/ 39 w 39"/>
                <a:gd name="T3" fmla="*/ 614 h 654"/>
                <a:gd name="T4" fmla="*/ 39 w 39"/>
                <a:gd name="T5" fmla="*/ 0 h 654"/>
                <a:gd name="T6" fmla="*/ 0 w 39"/>
                <a:gd name="T7" fmla="*/ 38 h 654"/>
                <a:gd name="T8" fmla="*/ 0 w 39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54">
                  <a:moveTo>
                    <a:pt x="0" y="654"/>
                  </a:moveTo>
                  <a:lnTo>
                    <a:pt x="39" y="614"/>
                  </a:lnTo>
                  <a:lnTo>
                    <a:pt x="39" y="0"/>
                  </a:lnTo>
                  <a:lnTo>
                    <a:pt x="0" y="38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" name="Freeform 2129"/>
            <p:cNvSpPr>
              <a:spLocks noChangeArrowheads="1"/>
            </p:cNvSpPr>
            <p:nvPr/>
          </p:nvSpPr>
          <p:spPr bwMode="auto">
            <a:xfrm>
              <a:off x="1918" y="2437"/>
              <a:ext cx="85" cy="18"/>
            </a:xfrm>
            <a:custGeom>
              <a:avLst/>
              <a:gdLst>
                <a:gd name="T0" fmla="*/ 0 w 173"/>
                <a:gd name="T1" fmla="*/ 38 h 38"/>
                <a:gd name="T2" fmla="*/ 38 w 173"/>
                <a:gd name="T3" fmla="*/ 0 h 38"/>
                <a:gd name="T4" fmla="*/ 173 w 173"/>
                <a:gd name="T5" fmla="*/ 0 h 38"/>
                <a:gd name="T6" fmla="*/ 134 w 173"/>
                <a:gd name="T7" fmla="*/ 38 h 38"/>
                <a:gd name="T8" fmla="*/ 0 w 173"/>
                <a:gd name="T9" fmla="*/ 38 h 38"/>
                <a:gd name="T10" fmla="*/ 0 w 17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0" y="38"/>
                  </a:moveTo>
                  <a:lnTo>
                    <a:pt x="38" y="0"/>
                  </a:lnTo>
                  <a:lnTo>
                    <a:pt x="173" y="0"/>
                  </a:lnTo>
                  <a:lnTo>
                    <a:pt x="134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2" name="Freeform 2130"/>
            <p:cNvSpPr>
              <a:spLocks noChangeArrowheads="1"/>
            </p:cNvSpPr>
            <p:nvPr/>
          </p:nvSpPr>
          <p:spPr bwMode="auto">
            <a:xfrm>
              <a:off x="1754" y="2461"/>
              <a:ext cx="33" cy="9"/>
            </a:xfrm>
            <a:custGeom>
              <a:avLst/>
              <a:gdLst>
                <a:gd name="T0" fmla="*/ 0 w 67"/>
                <a:gd name="T1" fmla="*/ 19 h 19"/>
                <a:gd name="T2" fmla="*/ 19 w 67"/>
                <a:gd name="T3" fmla="*/ 0 h 19"/>
                <a:gd name="T4" fmla="*/ 67 w 67"/>
                <a:gd name="T5" fmla="*/ 0 h 19"/>
                <a:gd name="T6" fmla="*/ 67 w 67"/>
                <a:gd name="T7" fmla="*/ 19 h 19"/>
                <a:gd name="T8" fmla="*/ 0 w 67"/>
                <a:gd name="T9" fmla="*/ 19 h 19"/>
                <a:gd name="T10" fmla="*/ 0 w 67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19">
                  <a:moveTo>
                    <a:pt x="0" y="19"/>
                  </a:moveTo>
                  <a:lnTo>
                    <a:pt x="19" y="0"/>
                  </a:lnTo>
                  <a:lnTo>
                    <a:pt x="67" y="0"/>
                  </a:lnTo>
                  <a:lnTo>
                    <a:pt x="67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3" name="Freeform 2131"/>
            <p:cNvSpPr>
              <a:spLocks noChangeArrowheads="1"/>
            </p:cNvSpPr>
            <p:nvPr/>
          </p:nvSpPr>
          <p:spPr bwMode="auto">
            <a:xfrm>
              <a:off x="1788" y="2437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39 w 298"/>
                <a:gd name="T3" fmla="*/ 0 h 38"/>
                <a:gd name="T4" fmla="*/ 298 w 298"/>
                <a:gd name="T5" fmla="*/ 0 h 38"/>
                <a:gd name="T6" fmla="*/ 260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9" y="0"/>
                  </a:lnTo>
                  <a:lnTo>
                    <a:pt x="298" y="0"/>
                  </a:lnTo>
                  <a:lnTo>
                    <a:pt x="26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4" name="Rectangle 2132"/>
            <p:cNvSpPr>
              <a:spLocks noChangeArrowheads="1"/>
            </p:cNvSpPr>
            <p:nvPr/>
          </p:nvSpPr>
          <p:spPr bwMode="auto">
            <a:xfrm>
              <a:off x="1754" y="2437"/>
              <a:ext cx="249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5" name="Rectangle 2133"/>
            <p:cNvSpPr>
              <a:spLocks noChangeArrowheads="1"/>
            </p:cNvSpPr>
            <p:nvPr/>
          </p:nvSpPr>
          <p:spPr bwMode="auto">
            <a:xfrm>
              <a:off x="1754" y="2437"/>
              <a:ext cx="249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6" name="Rectangle 2134"/>
            <p:cNvSpPr>
              <a:spLocks noChangeArrowheads="1"/>
            </p:cNvSpPr>
            <p:nvPr/>
          </p:nvSpPr>
          <p:spPr bwMode="auto">
            <a:xfrm>
              <a:off x="1754" y="2438"/>
              <a:ext cx="249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7" name="Rectangle 2135"/>
            <p:cNvSpPr>
              <a:spLocks noChangeArrowheads="1"/>
            </p:cNvSpPr>
            <p:nvPr/>
          </p:nvSpPr>
          <p:spPr bwMode="auto">
            <a:xfrm>
              <a:off x="1754" y="2439"/>
              <a:ext cx="249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8" name="Rectangle 2136"/>
            <p:cNvSpPr>
              <a:spLocks noChangeArrowheads="1"/>
            </p:cNvSpPr>
            <p:nvPr/>
          </p:nvSpPr>
          <p:spPr bwMode="auto">
            <a:xfrm>
              <a:off x="1754" y="2439"/>
              <a:ext cx="249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9" name="Rectangle 2137"/>
            <p:cNvSpPr>
              <a:spLocks noChangeArrowheads="1"/>
            </p:cNvSpPr>
            <p:nvPr/>
          </p:nvSpPr>
          <p:spPr bwMode="auto">
            <a:xfrm>
              <a:off x="1754" y="2440"/>
              <a:ext cx="249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" name="Rectangle 2138"/>
            <p:cNvSpPr>
              <a:spLocks noChangeArrowheads="1"/>
            </p:cNvSpPr>
            <p:nvPr/>
          </p:nvSpPr>
          <p:spPr bwMode="auto">
            <a:xfrm>
              <a:off x="1754" y="2440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" name="Rectangle 2139"/>
            <p:cNvSpPr>
              <a:spLocks noChangeArrowheads="1"/>
            </p:cNvSpPr>
            <p:nvPr/>
          </p:nvSpPr>
          <p:spPr bwMode="auto">
            <a:xfrm>
              <a:off x="1754" y="2441"/>
              <a:ext cx="249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" name="Rectangle 2140"/>
            <p:cNvSpPr>
              <a:spLocks noChangeArrowheads="1"/>
            </p:cNvSpPr>
            <p:nvPr/>
          </p:nvSpPr>
          <p:spPr bwMode="auto">
            <a:xfrm>
              <a:off x="1754" y="2442"/>
              <a:ext cx="249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" name="Rectangle 2141"/>
            <p:cNvSpPr>
              <a:spLocks noChangeArrowheads="1"/>
            </p:cNvSpPr>
            <p:nvPr/>
          </p:nvSpPr>
          <p:spPr bwMode="auto">
            <a:xfrm>
              <a:off x="1754" y="2442"/>
              <a:ext cx="249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" name="Rectangle 2142"/>
            <p:cNvSpPr>
              <a:spLocks noChangeArrowheads="1"/>
            </p:cNvSpPr>
            <p:nvPr/>
          </p:nvSpPr>
          <p:spPr bwMode="auto">
            <a:xfrm>
              <a:off x="1754" y="2443"/>
              <a:ext cx="249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" name="Rectangle 2143"/>
            <p:cNvSpPr>
              <a:spLocks noChangeArrowheads="1"/>
            </p:cNvSpPr>
            <p:nvPr/>
          </p:nvSpPr>
          <p:spPr bwMode="auto">
            <a:xfrm>
              <a:off x="1754" y="2444"/>
              <a:ext cx="249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" name="Rectangle 2144"/>
            <p:cNvSpPr>
              <a:spLocks noChangeArrowheads="1"/>
            </p:cNvSpPr>
            <p:nvPr/>
          </p:nvSpPr>
          <p:spPr bwMode="auto">
            <a:xfrm>
              <a:off x="1754" y="2444"/>
              <a:ext cx="249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" name="Rectangle 2145"/>
            <p:cNvSpPr>
              <a:spLocks noChangeArrowheads="1"/>
            </p:cNvSpPr>
            <p:nvPr/>
          </p:nvSpPr>
          <p:spPr bwMode="auto">
            <a:xfrm>
              <a:off x="1754" y="2445"/>
              <a:ext cx="249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" name="Rectangle 2146"/>
            <p:cNvSpPr>
              <a:spLocks noChangeArrowheads="1"/>
            </p:cNvSpPr>
            <p:nvPr/>
          </p:nvSpPr>
          <p:spPr bwMode="auto">
            <a:xfrm>
              <a:off x="1754" y="2446"/>
              <a:ext cx="249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" name="Rectangle 2147"/>
            <p:cNvSpPr>
              <a:spLocks noChangeArrowheads="1"/>
            </p:cNvSpPr>
            <p:nvPr/>
          </p:nvSpPr>
          <p:spPr bwMode="auto">
            <a:xfrm>
              <a:off x="1754" y="2446"/>
              <a:ext cx="249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" name="Rectangle 2148"/>
            <p:cNvSpPr>
              <a:spLocks noChangeArrowheads="1"/>
            </p:cNvSpPr>
            <p:nvPr/>
          </p:nvSpPr>
          <p:spPr bwMode="auto">
            <a:xfrm>
              <a:off x="1754" y="2447"/>
              <a:ext cx="249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" name="Rectangle 2149"/>
            <p:cNvSpPr>
              <a:spLocks noChangeArrowheads="1"/>
            </p:cNvSpPr>
            <p:nvPr/>
          </p:nvSpPr>
          <p:spPr bwMode="auto">
            <a:xfrm>
              <a:off x="1754" y="2447"/>
              <a:ext cx="249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" name="Rectangle 2150"/>
            <p:cNvSpPr>
              <a:spLocks noChangeArrowheads="1"/>
            </p:cNvSpPr>
            <p:nvPr/>
          </p:nvSpPr>
          <p:spPr bwMode="auto">
            <a:xfrm>
              <a:off x="1754" y="2448"/>
              <a:ext cx="249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" name="Rectangle 2151"/>
            <p:cNvSpPr>
              <a:spLocks noChangeArrowheads="1"/>
            </p:cNvSpPr>
            <p:nvPr/>
          </p:nvSpPr>
          <p:spPr bwMode="auto">
            <a:xfrm>
              <a:off x="1754" y="2449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" name="Rectangle 2152"/>
            <p:cNvSpPr>
              <a:spLocks noChangeArrowheads="1"/>
            </p:cNvSpPr>
            <p:nvPr/>
          </p:nvSpPr>
          <p:spPr bwMode="auto">
            <a:xfrm>
              <a:off x="1754" y="2449"/>
              <a:ext cx="249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" name="Rectangle 2153"/>
            <p:cNvSpPr>
              <a:spLocks noChangeArrowheads="1"/>
            </p:cNvSpPr>
            <p:nvPr/>
          </p:nvSpPr>
          <p:spPr bwMode="auto">
            <a:xfrm>
              <a:off x="1754" y="2450"/>
              <a:ext cx="249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6" name="Rectangle 2154"/>
            <p:cNvSpPr>
              <a:spLocks noChangeArrowheads="1"/>
            </p:cNvSpPr>
            <p:nvPr/>
          </p:nvSpPr>
          <p:spPr bwMode="auto">
            <a:xfrm>
              <a:off x="1754" y="2451"/>
              <a:ext cx="249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7" name="Rectangle 2155"/>
            <p:cNvSpPr>
              <a:spLocks noChangeArrowheads="1"/>
            </p:cNvSpPr>
            <p:nvPr/>
          </p:nvSpPr>
          <p:spPr bwMode="auto">
            <a:xfrm>
              <a:off x="1754" y="2451"/>
              <a:ext cx="249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8" name="Rectangle 2156"/>
            <p:cNvSpPr>
              <a:spLocks noChangeArrowheads="1"/>
            </p:cNvSpPr>
            <p:nvPr/>
          </p:nvSpPr>
          <p:spPr bwMode="auto">
            <a:xfrm>
              <a:off x="1754" y="2452"/>
              <a:ext cx="249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9" name="Rectangle 2157"/>
            <p:cNvSpPr>
              <a:spLocks noChangeArrowheads="1"/>
            </p:cNvSpPr>
            <p:nvPr/>
          </p:nvSpPr>
          <p:spPr bwMode="auto">
            <a:xfrm>
              <a:off x="1754" y="2452"/>
              <a:ext cx="249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" name="Rectangle 2158"/>
            <p:cNvSpPr>
              <a:spLocks noChangeArrowheads="1"/>
            </p:cNvSpPr>
            <p:nvPr/>
          </p:nvSpPr>
          <p:spPr bwMode="auto">
            <a:xfrm>
              <a:off x="1754" y="2453"/>
              <a:ext cx="249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" name="Rectangle 2159"/>
            <p:cNvSpPr>
              <a:spLocks noChangeArrowheads="1"/>
            </p:cNvSpPr>
            <p:nvPr/>
          </p:nvSpPr>
          <p:spPr bwMode="auto">
            <a:xfrm>
              <a:off x="1754" y="2454"/>
              <a:ext cx="249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2" name="Rectangle 2160"/>
            <p:cNvSpPr>
              <a:spLocks noChangeArrowheads="1"/>
            </p:cNvSpPr>
            <p:nvPr/>
          </p:nvSpPr>
          <p:spPr bwMode="auto">
            <a:xfrm>
              <a:off x="1754" y="2454"/>
              <a:ext cx="249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3" name="Rectangle 2161"/>
            <p:cNvSpPr>
              <a:spLocks noChangeArrowheads="1"/>
            </p:cNvSpPr>
            <p:nvPr/>
          </p:nvSpPr>
          <p:spPr bwMode="auto">
            <a:xfrm>
              <a:off x="1754" y="2455"/>
              <a:ext cx="249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4" name="Rectangle 2162"/>
            <p:cNvSpPr>
              <a:spLocks noChangeArrowheads="1"/>
            </p:cNvSpPr>
            <p:nvPr/>
          </p:nvSpPr>
          <p:spPr bwMode="auto">
            <a:xfrm>
              <a:off x="1754" y="2456"/>
              <a:ext cx="249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5" name="Rectangle 2163"/>
            <p:cNvSpPr>
              <a:spLocks noChangeArrowheads="1"/>
            </p:cNvSpPr>
            <p:nvPr/>
          </p:nvSpPr>
          <p:spPr bwMode="auto">
            <a:xfrm>
              <a:off x="1754" y="2456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6" name="Rectangle 2164"/>
            <p:cNvSpPr>
              <a:spLocks noChangeArrowheads="1"/>
            </p:cNvSpPr>
            <p:nvPr/>
          </p:nvSpPr>
          <p:spPr bwMode="auto">
            <a:xfrm>
              <a:off x="1754" y="2457"/>
              <a:ext cx="249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7" name="Rectangle 2165"/>
            <p:cNvSpPr>
              <a:spLocks noChangeArrowheads="1"/>
            </p:cNvSpPr>
            <p:nvPr/>
          </p:nvSpPr>
          <p:spPr bwMode="auto">
            <a:xfrm>
              <a:off x="1754" y="2458"/>
              <a:ext cx="249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8" name="Rectangle 2166"/>
            <p:cNvSpPr>
              <a:spLocks noChangeArrowheads="1"/>
            </p:cNvSpPr>
            <p:nvPr/>
          </p:nvSpPr>
          <p:spPr bwMode="auto">
            <a:xfrm>
              <a:off x="1754" y="2458"/>
              <a:ext cx="249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9" name="Rectangle 2167"/>
            <p:cNvSpPr>
              <a:spLocks noChangeArrowheads="1"/>
            </p:cNvSpPr>
            <p:nvPr/>
          </p:nvSpPr>
          <p:spPr bwMode="auto">
            <a:xfrm>
              <a:off x="1754" y="2459"/>
              <a:ext cx="249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0" name="Rectangle 2168"/>
            <p:cNvSpPr>
              <a:spLocks noChangeArrowheads="1"/>
            </p:cNvSpPr>
            <p:nvPr/>
          </p:nvSpPr>
          <p:spPr bwMode="auto">
            <a:xfrm>
              <a:off x="1754" y="2459"/>
              <a:ext cx="249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" name="Rectangle 2169"/>
            <p:cNvSpPr>
              <a:spLocks noChangeArrowheads="1"/>
            </p:cNvSpPr>
            <p:nvPr/>
          </p:nvSpPr>
          <p:spPr bwMode="auto">
            <a:xfrm>
              <a:off x="1754" y="2460"/>
              <a:ext cx="249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2" name="Rectangle 2170"/>
            <p:cNvSpPr>
              <a:spLocks noChangeArrowheads="1"/>
            </p:cNvSpPr>
            <p:nvPr/>
          </p:nvSpPr>
          <p:spPr bwMode="auto">
            <a:xfrm>
              <a:off x="1754" y="2461"/>
              <a:ext cx="249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3" name="Rectangle 2171"/>
            <p:cNvSpPr>
              <a:spLocks noChangeArrowheads="1"/>
            </p:cNvSpPr>
            <p:nvPr/>
          </p:nvSpPr>
          <p:spPr bwMode="auto">
            <a:xfrm>
              <a:off x="1754" y="2461"/>
              <a:ext cx="249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4" name="Rectangle 2172"/>
            <p:cNvSpPr>
              <a:spLocks noChangeArrowheads="1"/>
            </p:cNvSpPr>
            <p:nvPr/>
          </p:nvSpPr>
          <p:spPr bwMode="auto">
            <a:xfrm>
              <a:off x="1754" y="2462"/>
              <a:ext cx="249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5" name="Rectangle 2173"/>
            <p:cNvSpPr>
              <a:spLocks noChangeArrowheads="1"/>
            </p:cNvSpPr>
            <p:nvPr/>
          </p:nvSpPr>
          <p:spPr bwMode="auto">
            <a:xfrm>
              <a:off x="1754" y="2463"/>
              <a:ext cx="249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6" name="Rectangle 2174"/>
            <p:cNvSpPr>
              <a:spLocks noChangeArrowheads="1"/>
            </p:cNvSpPr>
            <p:nvPr/>
          </p:nvSpPr>
          <p:spPr bwMode="auto">
            <a:xfrm>
              <a:off x="1754" y="2463"/>
              <a:ext cx="249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7" name="Rectangle 2175"/>
            <p:cNvSpPr>
              <a:spLocks noChangeArrowheads="1"/>
            </p:cNvSpPr>
            <p:nvPr/>
          </p:nvSpPr>
          <p:spPr bwMode="auto">
            <a:xfrm>
              <a:off x="1754" y="2464"/>
              <a:ext cx="249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8" name="Rectangle 2176"/>
            <p:cNvSpPr>
              <a:spLocks noChangeArrowheads="1"/>
            </p:cNvSpPr>
            <p:nvPr/>
          </p:nvSpPr>
          <p:spPr bwMode="auto">
            <a:xfrm>
              <a:off x="1754" y="2464"/>
              <a:ext cx="249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9" name="Rectangle 2177"/>
            <p:cNvSpPr>
              <a:spLocks noChangeArrowheads="1"/>
            </p:cNvSpPr>
            <p:nvPr/>
          </p:nvSpPr>
          <p:spPr bwMode="auto">
            <a:xfrm>
              <a:off x="1754" y="2465"/>
              <a:ext cx="249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0" name="Rectangle 2178"/>
            <p:cNvSpPr>
              <a:spLocks noChangeArrowheads="1"/>
            </p:cNvSpPr>
            <p:nvPr/>
          </p:nvSpPr>
          <p:spPr bwMode="auto">
            <a:xfrm>
              <a:off x="1754" y="2466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" name="Rectangle 2179"/>
            <p:cNvSpPr>
              <a:spLocks noChangeArrowheads="1"/>
            </p:cNvSpPr>
            <p:nvPr/>
          </p:nvSpPr>
          <p:spPr bwMode="auto">
            <a:xfrm>
              <a:off x="1754" y="2466"/>
              <a:ext cx="249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" name="Rectangle 2180"/>
            <p:cNvSpPr>
              <a:spLocks noChangeArrowheads="1"/>
            </p:cNvSpPr>
            <p:nvPr/>
          </p:nvSpPr>
          <p:spPr bwMode="auto">
            <a:xfrm>
              <a:off x="1754" y="2467"/>
              <a:ext cx="249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3" name="Rectangle 2181"/>
            <p:cNvSpPr>
              <a:spLocks noChangeArrowheads="1"/>
            </p:cNvSpPr>
            <p:nvPr/>
          </p:nvSpPr>
          <p:spPr bwMode="auto">
            <a:xfrm>
              <a:off x="1754" y="2468"/>
              <a:ext cx="249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4" name="Rectangle 2182"/>
            <p:cNvSpPr>
              <a:spLocks noChangeArrowheads="1"/>
            </p:cNvSpPr>
            <p:nvPr/>
          </p:nvSpPr>
          <p:spPr bwMode="auto">
            <a:xfrm>
              <a:off x="1754" y="2468"/>
              <a:ext cx="249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5" name="Rectangle 2183"/>
            <p:cNvSpPr>
              <a:spLocks noChangeArrowheads="1"/>
            </p:cNvSpPr>
            <p:nvPr/>
          </p:nvSpPr>
          <p:spPr bwMode="auto">
            <a:xfrm>
              <a:off x="1754" y="2469"/>
              <a:ext cx="249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6" name="Rectangle 2184"/>
            <p:cNvSpPr>
              <a:spLocks noChangeArrowheads="1"/>
            </p:cNvSpPr>
            <p:nvPr/>
          </p:nvSpPr>
          <p:spPr bwMode="auto">
            <a:xfrm>
              <a:off x="1754" y="2470"/>
              <a:ext cx="249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7" name="Rectangle 2185"/>
            <p:cNvSpPr>
              <a:spLocks noChangeArrowheads="1"/>
            </p:cNvSpPr>
            <p:nvPr/>
          </p:nvSpPr>
          <p:spPr bwMode="auto">
            <a:xfrm>
              <a:off x="1754" y="2470"/>
              <a:ext cx="249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8" name="Rectangle 2186"/>
            <p:cNvSpPr>
              <a:spLocks noChangeArrowheads="1"/>
            </p:cNvSpPr>
            <p:nvPr/>
          </p:nvSpPr>
          <p:spPr bwMode="auto">
            <a:xfrm>
              <a:off x="1917" y="2456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9" name="Rectangle 2187"/>
            <p:cNvSpPr>
              <a:spLocks noChangeArrowheads="1"/>
            </p:cNvSpPr>
            <p:nvPr/>
          </p:nvSpPr>
          <p:spPr bwMode="auto">
            <a:xfrm>
              <a:off x="1918" y="2456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0" name="Rectangle 2188"/>
            <p:cNvSpPr>
              <a:spLocks noChangeArrowheads="1"/>
            </p:cNvSpPr>
            <p:nvPr/>
          </p:nvSpPr>
          <p:spPr bwMode="auto">
            <a:xfrm>
              <a:off x="1919" y="2456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1" name="Rectangle 2189"/>
            <p:cNvSpPr>
              <a:spLocks noChangeArrowheads="1"/>
            </p:cNvSpPr>
            <p:nvPr/>
          </p:nvSpPr>
          <p:spPr bwMode="auto">
            <a:xfrm>
              <a:off x="1919" y="2456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2" name="Rectangle 2190"/>
            <p:cNvSpPr>
              <a:spLocks noChangeArrowheads="1"/>
            </p:cNvSpPr>
            <p:nvPr/>
          </p:nvSpPr>
          <p:spPr bwMode="auto">
            <a:xfrm>
              <a:off x="1920" y="2456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3" name="Rectangle 2191"/>
            <p:cNvSpPr>
              <a:spLocks noChangeArrowheads="1"/>
            </p:cNvSpPr>
            <p:nvPr/>
          </p:nvSpPr>
          <p:spPr bwMode="auto">
            <a:xfrm>
              <a:off x="1921" y="2456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4" name="Rectangle 2192"/>
            <p:cNvSpPr>
              <a:spLocks noChangeArrowheads="1"/>
            </p:cNvSpPr>
            <p:nvPr/>
          </p:nvSpPr>
          <p:spPr bwMode="auto">
            <a:xfrm>
              <a:off x="1921" y="2456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5" name="Rectangle 2193"/>
            <p:cNvSpPr>
              <a:spLocks noChangeArrowheads="1"/>
            </p:cNvSpPr>
            <p:nvPr/>
          </p:nvSpPr>
          <p:spPr bwMode="auto">
            <a:xfrm>
              <a:off x="1922" y="2456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6" name="Rectangle 2194"/>
            <p:cNvSpPr>
              <a:spLocks noChangeArrowheads="1"/>
            </p:cNvSpPr>
            <p:nvPr/>
          </p:nvSpPr>
          <p:spPr bwMode="auto">
            <a:xfrm>
              <a:off x="1923" y="2456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7" name="Rectangle 2195"/>
            <p:cNvSpPr>
              <a:spLocks noChangeArrowheads="1"/>
            </p:cNvSpPr>
            <p:nvPr/>
          </p:nvSpPr>
          <p:spPr bwMode="auto">
            <a:xfrm>
              <a:off x="1924" y="2456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8" name="Rectangle 2196"/>
            <p:cNvSpPr>
              <a:spLocks noChangeArrowheads="1"/>
            </p:cNvSpPr>
            <p:nvPr/>
          </p:nvSpPr>
          <p:spPr bwMode="auto">
            <a:xfrm>
              <a:off x="1925" y="2456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9" name="Rectangle 2197"/>
            <p:cNvSpPr>
              <a:spLocks noChangeArrowheads="1"/>
            </p:cNvSpPr>
            <p:nvPr/>
          </p:nvSpPr>
          <p:spPr bwMode="auto">
            <a:xfrm>
              <a:off x="1926" y="2456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0" name="Rectangle 2198"/>
            <p:cNvSpPr>
              <a:spLocks noChangeArrowheads="1"/>
            </p:cNvSpPr>
            <p:nvPr/>
          </p:nvSpPr>
          <p:spPr bwMode="auto">
            <a:xfrm>
              <a:off x="1926" y="2456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" name="Rectangle 2199"/>
            <p:cNvSpPr>
              <a:spLocks noChangeArrowheads="1"/>
            </p:cNvSpPr>
            <p:nvPr/>
          </p:nvSpPr>
          <p:spPr bwMode="auto">
            <a:xfrm>
              <a:off x="1927" y="2456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" name="Rectangle 2200"/>
            <p:cNvSpPr>
              <a:spLocks noChangeArrowheads="1"/>
            </p:cNvSpPr>
            <p:nvPr/>
          </p:nvSpPr>
          <p:spPr bwMode="auto">
            <a:xfrm>
              <a:off x="1928" y="2456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3" name="Rectangle 2201"/>
            <p:cNvSpPr>
              <a:spLocks noChangeArrowheads="1"/>
            </p:cNvSpPr>
            <p:nvPr/>
          </p:nvSpPr>
          <p:spPr bwMode="auto">
            <a:xfrm>
              <a:off x="1928" y="2456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4" name="Rectangle 2202"/>
            <p:cNvSpPr>
              <a:spLocks noChangeArrowheads="1"/>
            </p:cNvSpPr>
            <p:nvPr/>
          </p:nvSpPr>
          <p:spPr bwMode="auto">
            <a:xfrm>
              <a:off x="1929" y="2456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5" name="Rectangle 2203"/>
            <p:cNvSpPr>
              <a:spLocks noChangeArrowheads="1"/>
            </p:cNvSpPr>
            <p:nvPr/>
          </p:nvSpPr>
          <p:spPr bwMode="auto">
            <a:xfrm>
              <a:off x="1930" y="2456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6" name="Rectangle 2204"/>
            <p:cNvSpPr>
              <a:spLocks noChangeArrowheads="1"/>
            </p:cNvSpPr>
            <p:nvPr/>
          </p:nvSpPr>
          <p:spPr bwMode="auto">
            <a:xfrm>
              <a:off x="1930" y="2456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7" name="Rectangle 2205"/>
            <p:cNvSpPr>
              <a:spLocks noChangeArrowheads="1"/>
            </p:cNvSpPr>
            <p:nvPr/>
          </p:nvSpPr>
          <p:spPr bwMode="auto">
            <a:xfrm>
              <a:off x="1931" y="2456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8" name="Rectangle 2206"/>
            <p:cNvSpPr>
              <a:spLocks noChangeArrowheads="1"/>
            </p:cNvSpPr>
            <p:nvPr/>
          </p:nvSpPr>
          <p:spPr bwMode="auto">
            <a:xfrm>
              <a:off x="1932" y="2456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9" name="Rectangle 2207"/>
            <p:cNvSpPr>
              <a:spLocks noChangeArrowheads="1"/>
            </p:cNvSpPr>
            <p:nvPr/>
          </p:nvSpPr>
          <p:spPr bwMode="auto">
            <a:xfrm>
              <a:off x="1933" y="2456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0" name="Rectangle 2208"/>
            <p:cNvSpPr>
              <a:spLocks noChangeArrowheads="1"/>
            </p:cNvSpPr>
            <p:nvPr/>
          </p:nvSpPr>
          <p:spPr bwMode="auto">
            <a:xfrm>
              <a:off x="1933" y="2456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1" name="Rectangle 2209"/>
            <p:cNvSpPr>
              <a:spLocks noChangeArrowheads="1"/>
            </p:cNvSpPr>
            <p:nvPr/>
          </p:nvSpPr>
          <p:spPr bwMode="auto">
            <a:xfrm>
              <a:off x="1934" y="2456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" name="Rectangle 2210"/>
            <p:cNvSpPr>
              <a:spLocks noChangeArrowheads="1"/>
            </p:cNvSpPr>
            <p:nvPr/>
          </p:nvSpPr>
          <p:spPr bwMode="auto">
            <a:xfrm>
              <a:off x="1935" y="2456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3" name="Rectangle 2211"/>
            <p:cNvSpPr>
              <a:spLocks noChangeArrowheads="1"/>
            </p:cNvSpPr>
            <p:nvPr/>
          </p:nvSpPr>
          <p:spPr bwMode="auto">
            <a:xfrm>
              <a:off x="1936" y="2456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4" name="Rectangle 2212"/>
            <p:cNvSpPr>
              <a:spLocks noChangeArrowheads="1"/>
            </p:cNvSpPr>
            <p:nvPr/>
          </p:nvSpPr>
          <p:spPr bwMode="auto">
            <a:xfrm>
              <a:off x="1937" y="2456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5" name="Rectangle 2213"/>
            <p:cNvSpPr>
              <a:spLocks noChangeArrowheads="1"/>
            </p:cNvSpPr>
            <p:nvPr/>
          </p:nvSpPr>
          <p:spPr bwMode="auto">
            <a:xfrm>
              <a:off x="1937" y="2456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26" name="Group 2214"/>
          <p:cNvGrpSpPr>
            <a:grpSpLocks/>
          </p:cNvGrpSpPr>
          <p:nvPr/>
        </p:nvGrpSpPr>
        <p:grpSpPr bwMode="auto">
          <a:xfrm>
            <a:off x="3092897" y="3898902"/>
            <a:ext cx="365125" cy="487363"/>
            <a:chOff x="1754" y="2456"/>
            <a:chExt cx="230" cy="307"/>
          </a:xfrm>
        </p:grpSpPr>
        <p:sp>
          <p:nvSpPr>
            <p:cNvPr id="2227" name="Rectangle 2215"/>
            <p:cNvSpPr>
              <a:spLocks noChangeArrowheads="1"/>
            </p:cNvSpPr>
            <p:nvPr/>
          </p:nvSpPr>
          <p:spPr bwMode="auto">
            <a:xfrm>
              <a:off x="1938" y="2456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8" name="Rectangle 2216"/>
            <p:cNvSpPr>
              <a:spLocks noChangeArrowheads="1"/>
            </p:cNvSpPr>
            <p:nvPr/>
          </p:nvSpPr>
          <p:spPr bwMode="auto">
            <a:xfrm>
              <a:off x="1939" y="2456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9" name="Rectangle 2217"/>
            <p:cNvSpPr>
              <a:spLocks noChangeArrowheads="1"/>
            </p:cNvSpPr>
            <p:nvPr/>
          </p:nvSpPr>
          <p:spPr bwMode="auto">
            <a:xfrm>
              <a:off x="1940" y="2456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0" name="Rectangle 2218"/>
            <p:cNvSpPr>
              <a:spLocks noChangeArrowheads="1"/>
            </p:cNvSpPr>
            <p:nvPr/>
          </p:nvSpPr>
          <p:spPr bwMode="auto">
            <a:xfrm>
              <a:off x="1940" y="2456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1" name="Rectangle 2219"/>
            <p:cNvSpPr>
              <a:spLocks noChangeArrowheads="1"/>
            </p:cNvSpPr>
            <p:nvPr/>
          </p:nvSpPr>
          <p:spPr bwMode="auto">
            <a:xfrm>
              <a:off x="1941" y="2456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" name="Rectangle 2220"/>
            <p:cNvSpPr>
              <a:spLocks noChangeArrowheads="1"/>
            </p:cNvSpPr>
            <p:nvPr/>
          </p:nvSpPr>
          <p:spPr bwMode="auto">
            <a:xfrm>
              <a:off x="1942" y="2456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" name="Rectangle 2221"/>
            <p:cNvSpPr>
              <a:spLocks noChangeArrowheads="1"/>
            </p:cNvSpPr>
            <p:nvPr/>
          </p:nvSpPr>
          <p:spPr bwMode="auto">
            <a:xfrm>
              <a:off x="1942" y="2456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4" name="Rectangle 2222"/>
            <p:cNvSpPr>
              <a:spLocks noChangeArrowheads="1"/>
            </p:cNvSpPr>
            <p:nvPr/>
          </p:nvSpPr>
          <p:spPr bwMode="auto">
            <a:xfrm>
              <a:off x="1943" y="2456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5" name="Rectangle 2223"/>
            <p:cNvSpPr>
              <a:spLocks noChangeArrowheads="1"/>
            </p:cNvSpPr>
            <p:nvPr/>
          </p:nvSpPr>
          <p:spPr bwMode="auto">
            <a:xfrm>
              <a:off x="1944" y="2456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6" name="Rectangle 2224"/>
            <p:cNvSpPr>
              <a:spLocks noChangeArrowheads="1"/>
            </p:cNvSpPr>
            <p:nvPr/>
          </p:nvSpPr>
          <p:spPr bwMode="auto">
            <a:xfrm>
              <a:off x="1945" y="2456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7" name="Rectangle 2225"/>
            <p:cNvSpPr>
              <a:spLocks noChangeArrowheads="1"/>
            </p:cNvSpPr>
            <p:nvPr/>
          </p:nvSpPr>
          <p:spPr bwMode="auto">
            <a:xfrm>
              <a:off x="1946" y="2456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8" name="Rectangle 2226"/>
            <p:cNvSpPr>
              <a:spLocks noChangeArrowheads="1"/>
            </p:cNvSpPr>
            <p:nvPr/>
          </p:nvSpPr>
          <p:spPr bwMode="auto">
            <a:xfrm>
              <a:off x="1947" y="2456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9" name="Rectangle 2227"/>
            <p:cNvSpPr>
              <a:spLocks noChangeArrowheads="1"/>
            </p:cNvSpPr>
            <p:nvPr/>
          </p:nvSpPr>
          <p:spPr bwMode="auto">
            <a:xfrm>
              <a:off x="1947" y="2456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0" name="Rectangle 2228"/>
            <p:cNvSpPr>
              <a:spLocks noChangeArrowheads="1"/>
            </p:cNvSpPr>
            <p:nvPr/>
          </p:nvSpPr>
          <p:spPr bwMode="auto">
            <a:xfrm>
              <a:off x="1948" y="2456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1" name="Rectangle 2229"/>
            <p:cNvSpPr>
              <a:spLocks noChangeArrowheads="1"/>
            </p:cNvSpPr>
            <p:nvPr/>
          </p:nvSpPr>
          <p:spPr bwMode="auto">
            <a:xfrm>
              <a:off x="1949" y="2456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" name="Rectangle 2230"/>
            <p:cNvSpPr>
              <a:spLocks noChangeArrowheads="1"/>
            </p:cNvSpPr>
            <p:nvPr/>
          </p:nvSpPr>
          <p:spPr bwMode="auto">
            <a:xfrm>
              <a:off x="1949" y="2456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" name="Rectangle 2231"/>
            <p:cNvSpPr>
              <a:spLocks noChangeArrowheads="1"/>
            </p:cNvSpPr>
            <p:nvPr/>
          </p:nvSpPr>
          <p:spPr bwMode="auto">
            <a:xfrm>
              <a:off x="1950" y="2456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4" name="Rectangle 2232"/>
            <p:cNvSpPr>
              <a:spLocks noChangeArrowheads="1"/>
            </p:cNvSpPr>
            <p:nvPr/>
          </p:nvSpPr>
          <p:spPr bwMode="auto">
            <a:xfrm>
              <a:off x="1951" y="2456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5" name="Rectangle 2233"/>
            <p:cNvSpPr>
              <a:spLocks noChangeArrowheads="1"/>
            </p:cNvSpPr>
            <p:nvPr/>
          </p:nvSpPr>
          <p:spPr bwMode="auto">
            <a:xfrm>
              <a:off x="1952" y="2456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6" name="Rectangle 2234"/>
            <p:cNvSpPr>
              <a:spLocks noChangeArrowheads="1"/>
            </p:cNvSpPr>
            <p:nvPr/>
          </p:nvSpPr>
          <p:spPr bwMode="auto">
            <a:xfrm>
              <a:off x="1952" y="2456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7" name="Rectangle 2235"/>
            <p:cNvSpPr>
              <a:spLocks noChangeArrowheads="1"/>
            </p:cNvSpPr>
            <p:nvPr/>
          </p:nvSpPr>
          <p:spPr bwMode="auto">
            <a:xfrm>
              <a:off x="1953" y="2456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8" name="Rectangle 2236"/>
            <p:cNvSpPr>
              <a:spLocks noChangeArrowheads="1"/>
            </p:cNvSpPr>
            <p:nvPr/>
          </p:nvSpPr>
          <p:spPr bwMode="auto">
            <a:xfrm>
              <a:off x="1954" y="2456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9" name="Rectangle 2237"/>
            <p:cNvSpPr>
              <a:spLocks noChangeArrowheads="1"/>
            </p:cNvSpPr>
            <p:nvPr/>
          </p:nvSpPr>
          <p:spPr bwMode="auto">
            <a:xfrm>
              <a:off x="1954" y="2456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0" name="Rectangle 2238"/>
            <p:cNvSpPr>
              <a:spLocks noChangeArrowheads="1"/>
            </p:cNvSpPr>
            <p:nvPr/>
          </p:nvSpPr>
          <p:spPr bwMode="auto">
            <a:xfrm>
              <a:off x="1955" y="2456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1" name="Rectangle 2239"/>
            <p:cNvSpPr>
              <a:spLocks noChangeArrowheads="1"/>
            </p:cNvSpPr>
            <p:nvPr/>
          </p:nvSpPr>
          <p:spPr bwMode="auto">
            <a:xfrm>
              <a:off x="1956" y="2456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" name="Rectangle 2240"/>
            <p:cNvSpPr>
              <a:spLocks noChangeArrowheads="1"/>
            </p:cNvSpPr>
            <p:nvPr/>
          </p:nvSpPr>
          <p:spPr bwMode="auto">
            <a:xfrm>
              <a:off x="1957" y="2456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" name="Rectangle 2241"/>
            <p:cNvSpPr>
              <a:spLocks noChangeArrowheads="1"/>
            </p:cNvSpPr>
            <p:nvPr/>
          </p:nvSpPr>
          <p:spPr bwMode="auto">
            <a:xfrm>
              <a:off x="1957" y="2456"/>
              <a:ext cx="1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" name="Rectangle 2242"/>
            <p:cNvSpPr>
              <a:spLocks noChangeArrowheads="1"/>
            </p:cNvSpPr>
            <p:nvPr/>
          </p:nvSpPr>
          <p:spPr bwMode="auto">
            <a:xfrm>
              <a:off x="1959" y="2456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" name="Rectangle 2243"/>
            <p:cNvSpPr>
              <a:spLocks noChangeArrowheads="1"/>
            </p:cNvSpPr>
            <p:nvPr/>
          </p:nvSpPr>
          <p:spPr bwMode="auto">
            <a:xfrm>
              <a:off x="1959" y="2456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" name="Rectangle 2244"/>
            <p:cNvSpPr>
              <a:spLocks noChangeArrowheads="1"/>
            </p:cNvSpPr>
            <p:nvPr/>
          </p:nvSpPr>
          <p:spPr bwMode="auto">
            <a:xfrm>
              <a:off x="1960" y="2456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" name="Rectangle 2245"/>
            <p:cNvSpPr>
              <a:spLocks noChangeArrowheads="1"/>
            </p:cNvSpPr>
            <p:nvPr/>
          </p:nvSpPr>
          <p:spPr bwMode="auto">
            <a:xfrm>
              <a:off x="1961" y="2456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" name="Rectangle 2246"/>
            <p:cNvSpPr>
              <a:spLocks noChangeArrowheads="1"/>
            </p:cNvSpPr>
            <p:nvPr/>
          </p:nvSpPr>
          <p:spPr bwMode="auto">
            <a:xfrm>
              <a:off x="1961" y="2456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" name="Rectangle 2247"/>
            <p:cNvSpPr>
              <a:spLocks noChangeArrowheads="1"/>
            </p:cNvSpPr>
            <p:nvPr/>
          </p:nvSpPr>
          <p:spPr bwMode="auto">
            <a:xfrm>
              <a:off x="1962" y="2456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" name="Rectangle 2248"/>
            <p:cNvSpPr>
              <a:spLocks noChangeArrowheads="1"/>
            </p:cNvSpPr>
            <p:nvPr/>
          </p:nvSpPr>
          <p:spPr bwMode="auto">
            <a:xfrm>
              <a:off x="1963" y="2456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" name="Rectangle 2249"/>
            <p:cNvSpPr>
              <a:spLocks noChangeArrowheads="1"/>
            </p:cNvSpPr>
            <p:nvPr/>
          </p:nvSpPr>
          <p:spPr bwMode="auto">
            <a:xfrm>
              <a:off x="1964" y="2456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" name="Rectangle 2250"/>
            <p:cNvSpPr>
              <a:spLocks noChangeArrowheads="1"/>
            </p:cNvSpPr>
            <p:nvPr/>
          </p:nvSpPr>
          <p:spPr bwMode="auto">
            <a:xfrm>
              <a:off x="1964" y="2456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" name="Rectangle 2251"/>
            <p:cNvSpPr>
              <a:spLocks noChangeArrowheads="1"/>
            </p:cNvSpPr>
            <p:nvPr/>
          </p:nvSpPr>
          <p:spPr bwMode="auto">
            <a:xfrm>
              <a:off x="1965" y="2456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" name="Rectangle 2252"/>
            <p:cNvSpPr>
              <a:spLocks noChangeArrowheads="1"/>
            </p:cNvSpPr>
            <p:nvPr/>
          </p:nvSpPr>
          <p:spPr bwMode="auto">
            <a:xfrm>
              <a:off x="1966" y="2456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" name="Rectangle 2253"/>
            <p:cNvSpPr>
              <a:spLocks noChangeArrowheads="1"/>
            </p:cNvSpPr>
            <p:nvPr/>
          </p:nvSpPr>
          <p:spPr bwMode="auto">
            <a:xfrm>
              <a:off x="1966" y="2456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" name="Rectangle 2254"/>
            <p:cNvSpPr>
              <a:spLocks noChangeArrowheads="1"/>
            </p:cNvSpPr>
            <p:nvPr/>
          </p:nvSpPr>
          <p:spPr bwMode="auto">
            <a:xfrm>
              <a:off x="1967" y="2456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" name="Rectangle 2255"/>
            <p:cNvSpPr>
              <a:spLocks noChangeArrowheads="1"/>
            </p:cNvSpPr>
            <p:nvPr/>
          </p:nvSpPr>
          <p:spPr bwMode="auto">
            <a:xfrm>
              <a:off x="1967" y="2456"/>
              <a:ext cx="1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" name="Rectangle 2256"/>
            <p:cNvSpPr>
              <a:spLocks noChangeArrowheads="1"/>
            </p:cNvSpPr>
            <p:nvPr/>
          </p:nvSpPr>
          <p:spPr bwMode="auto">
            <a:xfrm>
              <a:off x="1969" y="2456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" name="Rectangle 2257"/>
            <p:cNvSpPr>
              <a:spLocks noChangeArrowheads="1"/>
            </p:cNvSpPr>
            <p:nvPr/>
          </p:nvSpPr>
          <p:spPr bwMode="auto">
            <a:xfrm>
              <a:off x="1969" y="2456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" name="Rectangle 2258"/>
            <p:cNvSpPr>
              <a:spLocks noChangeArrowheads="1"/>
            </p:cNvSpPr>
            <p:nvPr/>
          </p:nvSpPr>
          <p:spPr bwMode="auto">
            <a:xfrm>
              <a:off x="1970" y="2456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" name="Rectangle 2259"/>
            <p:cNvSpPr>
              <a:spLocks noChangeArrowheads="1"/>
            </p:cNvSpPr>
            <p:nvPr/>
          </p:nvSpPr>
          <p:spPr bwMode="auto">
            <a:xfrm>
              <a:off x="1971" y="2456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" name="Rectangle 2260"/>
            <p:cNvSpPr>
              <a:spLocks noChangeArrowheads="1"/>
            </p:cNvSpPr>
            <p:nvPr/>
          </p:nvSpPr>
          <p:spPr bwMode="auto">
            <a:xfrm>
              <a:off x="1972" y="2456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" name="Rectangle 2261"/>
            <p:cNvSpPr>
              <a:spLocks noChangeArrowheads="1"/>
            </p:cNvSpPr>
            <p:nvPr/>
          </p:nvSpPr>
          <p:spPr bwMode="auto">
            <a:xfrm>
              <a:off x="1972" y="2456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" name="Rectangle 2262"/>
            <p:cNvSpPr>
              <a:spLocks noChangeArrowheads="1"/>
            </p:cNvSpPr>
            <p:nvPr/>
          </p:nvSpPr>
          <p:spPr bwMode="auto">
            <a:xfrm>
              <a:off x="1973" y="2456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5" name="Rectangle 2263"/>
            <p:cNvSpPr>
              <a:spLocks noChangeArrowheads="1"/>
            </p:cNvSpPr>
            <p:nvPr/>
          </p:nvSpPr>
          <p:spPr bwMode="auto">
            <a:xfrm>
              <a:off x="1974" y="2456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6" name="Rectangle 2264"/>
            <p:cNvSpPr>
              <a:spLocks noChangeArrowheads="1"/>
            </p:cNvSpPr>
            <p:nvPr/>
          </p:nvSpPr>
          <p:spPr bwMode="auto">
            <a:xfrm>
              <a:off x="1974" y="2456"/>
              <a:ext cx="1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7" name="Rectangle 2265"/>
            <p:cNvSpPr>
              <a:spLocks noChangeArrowheads="1"/>
            </p:cNvSpPr>
            <p:nvPr/>
          </p:nvSpPr>
          <p:spPr bwMode="auto">
            <a:xfrm>
              <a:off x="1976" y="2456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8" name="Rectangle 2266"/>
            <p:cNvSpPr>
              <a:spLocks noChangeArrowheads="1"/>
            </p:cNvSpPr>
            <p:nvPr/>
          </p:nvSpPr>
          <p:spPr bwMode="auto">
            <a:xfrm>
              <a:off x="1976" y="2456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9" name="Rectangle 2267"/>
            <p:cNvSpPr>
              <a:spLocks noChangeArrowheads="1"/>
            </p:cNvSpPr>
            <p:nvPr/>
          </p:nvSpPr>
          <p:spPr bwMode="auto">
            <a:xfrm>
              <a:off x="1977" y="2456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0" name="Rectangle 2268"/>
            <p:cNvSpPr>
              <a:spLocks noChangeArrowheads="1"/>
            </p:cNvSpPr>
            <p:nvPr/>
          </p:nvSpPr>
          <p:spPr bwMode="auto">
            <a:xfrm>
              <a:off x="1978" y="2456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1" name="Rectangle 2269"/>
            <p:cNvSpPr>
              <a:spLocks noChangeArrowheads="1"/>
            </p:cNvSpPr>
            <p:nvPr/>
          </p:nvSpPr>
          <p:spPr bwMode="auto">
            <a:xfrm>
              <a:off x="1979" y="2456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2" name="Rectangle 2270"/>
            <p:cNvSpPr>
              <a:spLocks noChangeArrowheads="1"/>
            </p:cNvSpPr>
            <p:nvPr/>
          </p:nvSpPr>
          <p:spPr bwMode="auto">
            <a:xfrm>
              <a:off x="1979" y="2456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3" name="Rectangle 2271"/>
            <p:cNvSpPr>
              <a:spLocks noChangeArrowheads="1"/>
            </p:cNvSpPr>
            <p:nvPr/>
          </p:nvSpPr>
          <p:spPr bwMode="auto">
            <a:xfrm>
              <a:off x="1980" y="2456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" name="Rectangle 2272"/>
            <p:cNvSpPr>
              <a:spLocks noChangeArrowheads="1"/>
            </p:cNvSpPr>
            <p:nvPr/>
          </p:nvSpPr>
          <p:spPr bwMode="auto">
            <a:xfrm>
              <a:off x="1981" y="2456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5" name="Rectangle 2273"/>
            <p:cNvSpPr>
              <a:spLocks noChangeArrowheads="1"/>
            </p:cNvSpPr>
            <p:nvPr/>
          </p:nvSpPr>
          <p:spPr bwMode="auto">
            <a:xfrm>
              <a:off x="1982" y="2456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6" name="Rectangle 2274"/>
            <p:cNvSpPr>
              <a:spLocks noChangeArrowheads="1"/>
            </p:cNvSpPr>
            <p:nvPr/>
          </p:nvSpPr>
          <p:spPr bwMode="auto">
            <a:xfrm>
              <a:off x="1983" y="2456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7" name="Rectangle 2275"/>
            <p:cNvSpPr>
              <a:spLocks noChangeArrowheads="1"/>
            </p:cNvSpPr>
            <p:nvPr/>
          </p:nvSpPr>
          <p:spPr bwMode="auto">
            <a:xfrm>
              <a:off x="1983" y="2456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8" name="Rectangle 2276"/>
            <p:cNvSpPr>
              <a:spLocks noChangeArrowheads="1"/>
            </p:cNvSpPr>
            <p:nvPr/>
          </p:nvSpPr>
          <p:spPr bwMode="auto">
            <a:xfrm>
              <a:off x="1984" y="2456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9" name="Rectangle 2277"/>
            <p:cNvSpPr>
              <a:spLocks noChangeArrowheads="1"/>
            </p:cNvSpPr>
            <p:nvPr/>
          </p:nvSpPr>
          <p:spPr bwMode="auto">
            <a:xfrm>
              <a:off x="1918" y="2456"/>
              <a:ext cx="65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0" name="Rectangle 2278"/>
            <p:cNvSpPr>
              <a:spLocks noChangeArrowheads="1"/>
            </p:cNvSpPr>
            <p:nvPr/>
          </p:nvSpPr>
          <p:spPr bwMode="auto">
            <a:xfrm>
              <a:off x="1787" y="245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1" name="Rectangle 2279"/>
            <p:cNvSpPr>
              <a:spLocks noChangeArrowheads="1"/>
            </p:cNvSpPr>
            <p:nvPr/>
          </p:nvSpPr>
          <p:spPr bwMode="auto">
            <a:xfrm>
              <a:off x="1788" y="2456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2" name="Rectangle 2280"/>
            <p:cNvSpPr>
              <a:spLocks noChangeArrowheads="1"/>
            </p:cNvSpPr>
            <p:nvPr/>
          </p:nvSpPr>
          <p:spPr bwMode="auto">
            <a:xfrm>
              <a:off x="1790" y="2456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3" name="Rectangle 2281"/>
            <p:cNvSpPr>
              <a:spLocks noChangeArrowheads="1"/>
            </p:cNvSpPr>
            <p:nvPr/>
          </p:nvSpPr>
          <p:spPr bwMode="auto">
            <a:xfrm>
              <a:off x="1793" y="2456"/>
              <a:ext cx="1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" name="Rectangle 2282"/>
            <p:cNvSpPr>
              <a:spLocks noChangeArrowheads="1"/>
            </p:cNvSpPr>
            <p:nvPr/>
          </p:nvSpPr>
          <p:spPr bwMode="auto">
            <a:xfrm>
              <a:off x="1795" y="2456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" name="Rectangle 2283"/>
            <p:cNvSpPr>
              <a:spLocks noChangeArrowheads="1"/>
            </p:cNvSpPr>
            <p:nvPr/>
          </p:nvSpPr>
          <p:spPr bwMode="auto">
            <a:xfrm>
              <a:off x="1798" y="2456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6" name="Rectangle 2284"/>
            <p:cNvSpPr>
              <a:spLocks noChangeArrowheads="1"/>
            </p:cNvSpPr>
            <p:nvPr/>
          </p:nvSpPr>
          <p:spPr bwMode="auto">
            <a:xfrm>
              <a:off x="1801" y="2456"/>
              <a:ext cx="3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7" name="Rectangle 2285"/>
            <p:cNvSpPr>
              <a:spLocks noChangeArrowheads="1"/>
            </p:cNvSpPr>
            <p:nvPr/>
          </p:nvSpPr>
          <p:spPr bwMode="auto">
            <a:xfrm>
              <a:off x="1805" y="2456"/>
              <a:ext cx="1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8" name="Rectangle 2286"/>
            <p:cNvSpPr>
              <a:spLocks noChangeArrowheads="1"/>
            </p:cNvSpPr>
            <p:nvPr/>
          </p:nvSpPr>
          <p:spPr bwMode="auto">
            <a:xfrm>
              <a:off x="1807" y="2456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9" name="Rectangle 2287"/>
            <p:cNvSpPr>
              <a:spLocks noChangeArrowheads="1"/>
            </p:cNvSpPr>
            <p:nvPr/>
          </p:nvSpPr>
          <p:spPr bwMode="auto">
            <a:xfrm>
              <a:off x="1810" y="2456"/>
              <a:ext cx="2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0" name="Rectangle 2288"/>
            <p:cNvSpPr>
              <a:spLocks noChangeArrowheads="1"/>
            </p:cNvSpPr>
            <p:nvPr/>
          </p:nvSpPr>
          <p:spPr bwMode="auto">
            <a:xfrm>
              <a:off x="1813" y="2456"/>
              <a:ext cx="2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1" name="Rectangle 2289"/>
            <p:cNvSpPr>
              <a:spLocks noChangeArrowheads="1"/>
            </p:cNvSpPr>
            <p:nvPr/>
          </p:nvSpPr>
          <p:spPr bwMode="auto">
            <a:xfrm>
              <a:off x="1816" y="2456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2" name="Rectangle 2290"/>
            <p:cNvSpPr>
              <a:spLocks noChangeArrowheads="1"/>
            </p:cNvSpPr>
            <p:nvPr/>
          </p:nvSpPr>
          <p:spPr bwMode="auto">
            <a:xfrm>
              <a:off x="1819" y="2456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3" name="Rectangle 2291"/>
            <p:cNvSpPr>
              <a:spLocks noChangeArrowheads="1"/>
            </p:cNvSpPr>
            <p:nvPr/>
          </p:nvSpPr>
          <p:spPr bwMode="auto">
            <a:xfrm>
              <a:off x="1822" y="2456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" name="Rectangle 2292"/>
            <p:cNvSpPr>
              <a:spLocks noChangeArrowheads="1"/>
            </p:cNvSpPr>
            <p:nvPr/>
          </p:nvSpPr>
          <p:spPr bwMode="auto">
            <a:xfrm>
              <a:off x="1825" y="2456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5" name="Rectangle 2293"/>
            <p:cNvSpPr>
              <a:spLocks noChangeArrowheads="1"/>
            </p:cNvSpPr>
            <p:nvPr/>
          </p:nvSpPr>
          <p:spPr bwMode="auto">
            <a:xfrm>
              <a:off x="1827" y="2456"/>
              <a:ext cx="3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6" name="Rectangle 2294"/>
            <p:cNvSpPr>
              <a:spLocks noChangeArrowheads="1"/>
            </p:cNvSpPr>
            <p:nvPr/>
          </p:nvSpPr>
          <p:spPr bwMode="auto">
            <a:xfrm>
              <a:off x="1831" y="2456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7" name="Rectangle 2295"/>
            <p:cNvSpPr>
              <a:spLocks noChangeArrowheads="1"/>
            </p:cNvSpPr>
            <p:nvPr/>
          </p:nvSpPr>
          <p:spPr bwMode="auto">
            <a:xfrm>
              <a:off x="1833" y="2456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8" name="Rectangle 2296"/>
            <p:cNvSpPr>
              <a:spLocks noChangeArrowheads="1"/>
            </p:cNvSpPr>
            <p:nvPr/>
          </p:nvSpPr>
          <p:spPr bwMode="auto">
            <a:xfrm>
              <a:off x="1836" y="2456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9" name="Rectangle 2297"/>
            <p:cNvSpPr>
              <a:spLocks noChangeArrowheads="1"/>
            </p:cNvSpPr>
            <p:nvPr/>
          </p:nvSpPr>
          <p:spPr bwMode="auto">
            <a:xfrm>
              <a:off x="1839" y="2456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0" name="Rectangle 2298"/>
            <p:cNvSpPr>
              <a:spLocks noChangeArrowheads="1"/>
            </p:cNvSpPr>
            <p:nvPr/>
          </p:nvSpPr>
          <p:spPr bwMode="auto">
            <a:xfrm>
              <a:off x="1842" y="2456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1" name="Rectangle 2299"/>
            <p:cNvSpPr>
              <a:spLocks noChangeArrowheads="1"/>
            </p:cNvSpPr>
            <p:nvPr/>
          </p:nvSpPr>
          <p:spPr bwMode="auto">
            <a:xfrm>
              <a:off x="1845" y="2456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2" name="Rectangle 2300"/>
            <p:cNvSpPr>
              <a:spLocks noChangeArrowheads="1"/>
            </p:cNvSpPr>
            <p:nvPr/>
          </p:nvSpPr>
          <p:spPr bwMode="auto">
            <a:xfrm>
              <a:off x="1848" y="2456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3" name="Rectangle 2301"/>
            <p:cNvSpPr>
              <a:spLocks noChangeArrowheads="1"/>
            </p:cNvSpPr>
            <p:nvPr/>
          </p:nvSpPr>
          <p:spPr bwMode="auto">
            <a:xfrm>
              <a:off x="1851" y="2456"/>
              <a:ext cx="1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" name="Rectangle 2302"/>
            <p:cNvSpPr>
              <a:spLocks noChangeArrowheads="1"/>
            </p:cNvSpPr>
            <p:nvPr/>
          </p:nvSpPr>
          <p:spPr bwMode="auto">
            <a:xfrm>
              <a:off x="1853" y="2456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" name="Rectangle 2303"/>
            <p:cNvSpPr>
              <a:spLocks noChangeArrowheads="1"/>
            </p:cNvSpPr>
            <p:nvPr/>
          </p:nvSpPr>
          <p:spPr bwMode="auto">
            <a:xfrm>
              <a:off x="1856" y="2456"/>
              <a:ext cx="2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6" name="Rectangle 2304"/>
            <p:cNvSpPr>
              <a:spLocks noChangeArrowheads="1"/>
            </p:cNvSpPr>
            <p:nvPr/>
          </p:nvSpPr>
          <p:spPr bwMode="auto">
            <a:xfrm>
              <a:off x="1859" y="2456"/>
              <a:ext cx="1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7" name="Rectangle 2305"/>
            <p:cNvSpPr>
              <a:spLocks noChangeArrowheads="1"/>
            </p:cNvSpPr>
            <p:nvPr/>
          </p:nvSpPr>
          <p:spPr bwMode="auto">
            <a:xfrm>
              <a:off x="1861" y="2456"/>
              <a:ext cx="3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8" name="Rectangle 2306"/>
            <p:cNvSpPr>
              <a:spLocks noChangeArrowheads="1"/>
            </p:cNvSpPr>
            <p:nvPr/>
          </p:nvSpPr>
          <p:spPr bwMode="auto">
            <a:xfrm>
              <a:off x="1865" y="2456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9" name="Rectangle 2307"/>
            <p:cNvSpPr>
              <a:spLocks noChangeArrowheads="1"/>
            </p:cNvSpPr>
            <p:nvPr/>
          </p:nvSpPr>
          <p:spPr bwMode="auto">
            <a:xfrm>
              <a:off x="1868" y="2456"/>
              <a:ext cx="2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0" name="Rectangle 2308"/>
            <p:cNvSpPr>
              <a:spLocks noChangeArrowheads="1"/>
            </p:cNvSpPr>
            <p:nvPr/>
          </p:nvSpPr>
          <p:spPr bwMode="auto">
            <a:xfrm>
              <a:off x="1871" y="2456"/>
              <a:ext cx="1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1" name="Rectangle 2309"/>
            <p:cNvSpPr>
              <a:spLocks noChangeArrowheads="1"/>
            </p:cNvSpPr>
            <p:nvPr/>
          </p:nvSpPr>
          <p:spPr bwMode="auto">
            <a:xfrm>
              <a:off x="1873" y="2456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2" name="Rectangle 2310"/>
            <p:cNvSpPr>
              <a:spLocks noChangeArrowheads="1"/>
            </p:cNvSpPr>
            <p:nvPr/>
          </p:nvSpPr>
          <p:spPr bwMode="auto">
            <a:xfrm>
              <a:off x="1876" y="2456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3" name="Rectangle 2311"/>
            <p:cNvSpPr>
              <a:spLocks noChangeArrowheads="1"/>
            </p:cNvSpPr>
            <p:nvPr/>
          </p:nvSpPr>
          <p:spPr bwMode="auto">
            <a:xfrm>
              <a:off x="1879" y="2456"/>
              <a:ext cx="3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" name="Rectangle 2312"/>
            <p:cNvSpPr>
              <a:spLocks noChangeArrowheads="1"/>
            </p:cNvSpPr>
            <p:nvPr/>
          </p:nvSpPr>
          <p:spPr bwMode="auto">
            <a:xfrm>
              <a:off x="1883" y="2456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5" name="Rectangle 2313"/>
            <p:cNvSpPr>
              <a:spLocks noChangeArrowheads="1"/>
            </p:cNvSpPr>
            <p:nvPr/>
          </p:nvSpPr>
          <p:spPr bwMode="auto">
            <a:xfrm>
              <a:off x="1886" y="2456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6" name="Rectangle 2314"/>
            <p:cNvSpPr>
              <a:spLocks noChangeArrowheads="1"/>
            </p:cNvSpPr>
            <p:nvPr/>
          </p:nvSpPr>
          <p:spPr bwMode="auto">
            <a:xfrm>
              <a:off x="1889" y="2456"/>
              <a:ext cx="1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7" name="Rectangle 2315"/>
            <p:cNvSpPr>
              <a:spLocks noChangeArrowheads="1"/>
            </p:cNvSpPr>
            <p:nvPr/>
          </p:nvSpPr>
          <p:spPr bwMode="auto">
            <a:xfrm>
              <a:off x="1891" y="2456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8" name="Rectangle 2316"/>
            <p:cNvSpPr>
              <a:spLocks noChangeArrowheads="1"/>
            </p:cNvSpPr>
            <p:nvPr/>
          </p:nvSpPr>
          <p:spPr bwMode="auto">
            <a:xfrm>
              <a:off x="1894" y="2456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9" name="Rectangle 2317"/>
            <p:cNvSpPr>
              <a:spLocks noChangeArrowheads="1"/>
            </p:cNvSpPr>
            <p:nvPr/>
          </p:nvSpPr>
          <p:spPr bwMode="auto">
            <a:xfrm>
              <a:off x="1897" y="2456"/>
              <a:ext cx="1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0" name="Rectangle 2318"/>
            <p:cNvSpPr>
              <a:spLocks noChangeArrowheads="1"/>
            </p:cNvSpPr>
            <p:nvPr/>
          </p:nvSpPr>
          <p:spPr bwMode="auto">
            <a:xfrm>
              <a:off x="1899" y="2456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1" name="Rectangle 2319"/>
            <p:cNvSpPr>
              <a:spLocks noChangeArrowheads="1"/>
            </p:cNvSpPr>
            <p:nvPr/>
          </p:nvSpPr>
          <p:spPr bwMode="auto">
            <a:xfrm>
              <a:off x="1902" y="2456"/>
              <a:ext cx="3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2" name="Rectangle 2320"/>
            <p:cNvSpPr>
              <a:spLocks noChangeArrowheads="1"/>
            </p:cNvSpPr>
            <p:nvPr/>
          </p:nvSpPr>
          <p:spPr bwMode="auto">
            <a:xfrm>
              <a:off x="1906" y="2456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3" name="Rectangle 2321"/>
            <p:cNvSpPr>
              <a:spLocks noChangeArrowheads="1"/>
            </p:cNvSpPr>
            <p:nvPr/>
          </p:nvSpPr>
          <p:spPr bwMode="auto">
            <a:xfrm>
              <a:off x="1909" y="2456"/>
              <a:ext cx="1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" name="Rectangle 2322"/>
            <p:cNvSpPr>
              <a:spLocks noChangeArrowheads="1"/>
            </p:cNvSpPr>
            <p:nvPr/>
          </p:nvSpPr>
          <p:spPr bwMode="auto">
            <a:xfrm>
              <a:off x="1911" y="2456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5" name="Rectangle 2323"/>
            <p:cNvSpPr>
              <a:spLocks noChangeArrowheads="1"/>
            </p:cNvSpPr>
            <p:nvPr/>
          </p:nvSpPr>
          <p:spPr bwMode="auto">
            <a:xfrm>
              <a:off x="1914" y="2456"/>
              <a:ext cx="2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6" name="Rectangle 2324"/>
            <p:cNvSpPr>
              <a:spLocks noChangeArrowheads="1"/>
            </p:cNvSpPr>
            <p:nvPr/>
          </p:nvSpPr>
          <p:spPr bwMode="auto">
            <a:xfrm>
              <a:off x="1788" y="2456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7" name="Rectangle 2325"/>
            <p:cNvSpPr>
              <a:spLocks noChangeArrowheads="1"/>
            </p:cNvSpPr>
            <p:nvPr/>
          </p:nvSpPr>
          <p:spPr bwMode="auto">
            <a:xfrm>
              <a:off x="1754" y="2470"/>
              <a:ext cx="0" cy="28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8" name="Rectangle 2326"/>
            <p:cNvSpPr>
              <a:spLocks noChangeArrowheads="1"/>
            </p:cNvSpPr>
            <p:nvPr/>
          </p:nvSpPr>
          <p:spPr bwMode="auto">
            <a:xfrm>
              <a:off x="1754" y="2470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9" name="Rectangle 2327"/>
            <p:cNvSpPr>
              <a:spLocks noChangeArrowheads="1"/>
            </p:cNvSpPr>
            <p:nvPr/>
          </p:nvSpPr>
          <p:spPr bwMode="auto">
            <a:xfrm>
              <a:off x="1755" y="2470"/>
              <a:ext cx="0" cy="283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0" name="Rectangle 2328"/>
            <p:cNvSpPr>
              <a:spLocks noChangeArrowheads="1"/>
            </p:cNvSpPr>
            <p:nvPr/>
          </p:nvSpPr>
          <p:spPr bwMode="auto">
            <a:xfrm>
              <a:off x="1755" y="2470"/>
              <a:ext cx="0" cy="283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1" name="Rectangle 2329"/>
            <p:cNvSpPr>
              <a:spLocks noChangeArrowheads="1"/>
            </p:cNvSpPr>
            <p:nvPr/>
          </p:nvSpPr>
          <p:spPr bwMode="auto">
            <a:xfrm>
              <a:off x="1756" y="2470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2" name="Rectangle 2330"/>
            <p:cNvSpPr>
              <a:spLocks noChangeArrowheads="1"/>
            </p:cNvSpPr>
            <p:nvPr/>
          </p:nvSpPr>
          <p:spPr bwMode="auto">
            <a:xfrm>
              <a:off x="1757" y="2470"/>
              <a:ext cx="0" cy="28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3" name="Rectangle 2331"/>
            <p:cNvSpPr>
              <a:spLocks noChangeArrowheads="1"/>
            </p:cNvSpPr>
            <p:nvPr/>
          </p:nvSpPr>
          <p:spPr bwMode="auto">
            <a:xfrm>
              <a:off x="1757" y="2470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4" name="Rectangle 2332"/>
            <p:cNvSpPr>
              <a:spLocks noChangeArrowheads="1"/>
            </p:cNvSpPr>
            <p:nvPr/>
          </p:nvSpPr>
          <p:spPr bwMode="auto">
            <a:xfrm>
              <a:off x="1758" y="2470"/>
              <a:ext cx="0" cy="283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" name="Rectangle 2333"/>
            <p:cNvSpPr>
              <a:spLocks noChangeArrowheads="1"/>
            </p:cNvSpPr>
            <p:nvPr/>
          </p:nvSpPr>
          <p:spPr bwMode="auto">
            <a:xfrm>
              <a:off x="1759" y="2470"/>
              <a:ext cx="0" cy="28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6" name="Rectangle 2334"/>
            <p:cNvSpPr>
              <a:spLocks noChangeArrowheads="1"/>
            </p:cNvSpPr>
            <p:nvPr/>
          </p:nvSpPr>
          <p:spPr bwMode="auto">
            <a:xfrm>
              <a:off x="1759" y="2470"/>
              <a:ext cx="0" cy="283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" name="Rectangle 2335"/>
            <p:cNvSpPr>
              <a:spLocks noChangeArrowheads="1"/>
            </p:cNvSpPr>
            <p:nvPr/>
          </p:nvSpPr>
          <p:spPr bwMode="auto">
            <a:xfrm>
              <a:off x="1760" y="2470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8" name="Rectangle 2336"/>
            <p:cNvSpPr>
              <a:spLocks noChangeArrowheads="1"/>
            </p:cNvSpPr>
            <p:nvPr/>
          </p:nvSpPr>
          <p:spPr bwMode="auto">
            <a:xfrm>
              <a:off x="1760" y="2470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9" name="Rectangle 2337"/>
            <p:cNvSpPr>
              <a:spLocks noChangeArrowheads="1"/>
            </p:cNvSpPr>
            <p:nvPr/>
          </p:nvSpPr>
          <p:spPr bwMode="auto">
            <a:xfrm>
              <a:off x="1761" y="2470"/>
              <a:ext cx="0" cy="283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0" name="Rectangle 2338"/>
            <p:cNvSpPr>
              <a:spLocks noChangeArrowheads="1"/>
            </p:cNvSpPr>
            <p:nvPr/>
          </p:nvSpPr>
          <p:spPr bwMode="auto">
            <a:xfrm>
              <a:off x="1762" y="2470"/>
              <a:ext cx="0" cy="283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1" name="Rectangle 2339"/>
            <p:cNvSpPr>
              <a:spLocks noChangeArrowheads="1"/>
            </p:cNvSpPr>
            <p:nvPr/>
          </p:nvSpPr>
          <p:spPr bwMode="auto">
            <a:xfrm>
              <a:off x="1762" y="2470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2" name="Rectangle 2340"/>
            <p:cNvSpPr>
              <a:spLocks noChangeArrowheads="1"/>
            </p:cNvSpPr>
            <p:nvPr/>
          </p:nvSpPr>
          <p:spPr bwMode="auto">
            <a:xfrm>
              <a:off x="1763" y="2470"/>
              <a:ext cx="0" cy="28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3" name="Rectangle 2341"/>
            <p:cNvSpPr>
              <a:spLocks noChangeArrowheads="1"/>
            </p:cNvSpPr>
            <p:nvPr/>
          </p:nvSpPr>
          <p:spPr bwMode="auto">
            <a:xfrm>
              <a:off x="1764" y="2470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4" name="Rectangle 2342"/>
            <p:cNvSpPr>
              <a:spLocks noChangeArrowheads="1"/>
            </p:cNvSpPr>
            <p:nvPr/>
          </p:nvSpPr>
          <p:spPr bwMode="auto">
            <a:xfrm>
              <a:off x="1764" y="2470"/>
              <a:ext cx="0" cy="283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" name="Rectangle 2343"/>
            <p:cNvSpPr>
              <a:spLocks noChangeArrowheads="1"/>
            </p:cNvSpPr>
            <p:nvPr/>
          </p:nvSpPr>
          <p:spPr bwMode="auto">
            <a:xfrm>
              <a:off x="1765" y="2470"/>
              <a:ext cx="0" cy="283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" name="Rectangle 2344"/>
            <p:cNvSpPr>
              <a:spLocks noChangeArrowheads="1"/>
            </p:cNvSpPr>
            <p:nvPr/>
          </p:nvSpPr>
          <p:spPr bwMode="auto">
            <a:xfrm>
              <a:off x="1766" y="2470"/>
              <a:ext cx="0" cy="283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" name="Rectangle 2345"/>
            <p:cNvSpPr>
              <a:spLocks noChangeArrowheads="1"/>
            </p:cNvSpPr>
            <p:nvPr/>
          </p:nvSpPr>
          <p:spPr bwMode="auto">
            <a:xfrm>
              <a:off x="1766" y="2470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" name="Rectangle 2346"/>
            <p:cNvSpPr>
              <a:spLocks noChangeArrowheads="1"/>
            </p:cNvSpPr>
            <p:nvPr/>
          </p:nvSpPr>
          <p:spPr bwMode="auto">
            <a:xfrm>
              <a:off x="1767" y="2470"/>
              <a:ext cx="0" cy="283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" name="Rectangle 2347"/>
            <p:cNvSpPr>
              <a:spLocks noChangeArrowheads="1"/>
            </p:cNvSpPr>
            <p:nvPr/>
          </p:nvSpPr>
          <p:spPr bwMode="auto">
            <a:xfrm>
              <a:off x="1767" y="2470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" name="Rectangle 2348"/>
            <p:cNvSpPr>
              <a:spLocks noChangeArrowheads="1"/>
            </p:cNvSpPr>
            <p:nvPr/>
          </p:nvSpPr>
          <p:spPr bwMode="auto">
            <a:xfrm>
              <a:off x="1768" y="2470"/>
              <a:ext cx="0" cy="283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" name="Rectangle 2349"/>
            <p:cNvSpPr>
              <a:spLocks noChangeArrowheads="1"/>
            </p:cNvSpPr>
            <p:nvPr/>
          </p:nvSpPr>
          <p:spPr bwMode="auto">
            <a:xfrm>
              <a:off x="1769" y="2470"/>
              <a:ext cx="0" cy="283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" name="Rectangle 2350"/>
            <p:cNvSpPr>
              <a:spLocks noChangeArrowheads="1"/>
            </p:cNvSpPr>
            <p:nvPr/>
          </p:nvSpPr>
          <p:spPr bwMode="auto">
            <a:xfrm>
              <a:off x="1769" y="2470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" name="Rectangle 2351"/>
            <p:cNvSpPr>
              <a:spLocks noChangeArrowheads="1"/>
            </p:cNvSpPr>
            <p:nvPr/>
          </p:nvSpPr>
          <p:spPr bwMode="auto">
            <a:xfrm>
              <a:off x="1770" y="2470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" name="Rectangle 2352"/>
            <p:cNvSpPr>
              <a:spLocks noChangeArrowheads="1"/>
            </p:cNvSpPr>
            <p:nvPr/>
          </p:nvSpPr>
          <p:spPr bwMode="auto">
            <a:xfrm>
              <a:off x="1771" y="2470"/>
              <a:ext cx="0" cy="28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" name="Rectangle 2353"/>
            <p:cNvSpPr>
              <a:spLocks noChangeArrowheads="1"/>
            </p:cNvSpPr>
            <p:nvPr/>
          </p:nvSpPr>
          <p:spPr bwMode="auto">
            <a:xfrm>
              <a:off x="1771" y="2470"/>
              <a:ext cx="0" cy="28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6" name="Rectangle 2354"/>
            <p:cNvSpPr>
              <a:spLocks noChangeArrowheads="1"/>
            </p:cNvSpPr>
            <p:nvPr/>
          </p:nvSpPr>
          <p:spPr bwMode="auto">
            <a:xfrm>
              <a:off x="1772" y="2470"/>
              <a:ext cx="0" cy="283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" name="Rectangle 2355"/>
            <p:cNvSpPr>
              <a:spLocks noChangeArrowheads="1"/>
            </p:cNvSpPr>
            <p:nvPr/>
          </p:nvSpPr>
          <p:spPr bwMode="auto">
            <a:xfrm>
              <a:off x="1772" y="2470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" name="Rectangle 2356"/>
            <p:cNvSpPr>
              <a:spLocks noChangeArrowheads="1"/>
            </p:cNvSpPr>
            <p:nvPr/>
          </p:nvSpPr>
          <p:spPr bwMode="auto">
            <a:xfrm>
              <a:off x="1773" y="2470"/>
              <a:ext cx="0" cy="28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9" name="Rectangle 2357"/>
            <p:cNvSpPr>
              <a:spLocks noChangeArrowheads="1"/>
            </p:cNvSpPr>
            <p:nvPr/>
          </p:nvSpPr>
          <p:spPr bwMode="auto">
            <a:xfrm>
              <a:off x="1774" y="2470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0" name="Rectangle 2358"/>
            <p:cNvSpPr>
              <a:spLocks noChangeArrowheads="1"/>
            </p:cNvSpPr>
            <p:nvPr/>
          </p:nvSpPr>
          <p:spPr bwMode="auto">
            <a:xfrm>
              <a:off x="1774" y="2470"/>
              <a:ext cx="0" cy="28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1" name="Rectangle 2359"/>
            <p:cNvSpPr>
              <a:spLocks noChangeArrowheads="1"/>
            </p:cNvSpPr>
            <p:nvPr/>
          </p:nvSpPr>
          <p:spPr bwMode="auto">
            <a:xfrm>
              <a:off x="1775" y="2470"/>
              <a:ext cx="0" cy="28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2" name="Rectangle 2360"/>
            <p:cNvSpPr>
              <a:spLocks noChangeArrowheads="1"/>
            </p:cNvSpPr>
            <p:nvPr/>
          </p:nvSpPr>
          <p:spPr bwMode="auto">
            <a:xfrm>
              <a:off x="1776" y="2470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3" name="Rectangle 2361"/>
            <p:cNvSpPr>
              <a:spLocks noChangeArrowheads="1"/>
            </p:cNvSpPr>
            <p:nvPr/>
          </p:nvSpPr>
          <p:spPr bwMode="auto">
            <a:xfrm>
              <a:off x="1776" y="2470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4" name="Rectangle 2362"/>
            <p:cNvSpPr>
              <a:spLocks noChangeArrowheads="1"/>
            </p:cNvSpPr>
            <p:nvPr/>
          </p:nvSpPr>
          <p:spPr bwMode="auto">
            <a:xfrm>
              <a:off x="1777" y="2470"/>
              <a:ext cx="0" cy="28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" name="Rectangle 2363"/>
            <p:cNvSpPr>
              <a:spLocks noChangeArrowheads="1"/>
            </p:cNvSpPr>
            <p:nvPr/>
          </p:nvSpPr>
          <p:spPr bwMode="auto">
            <a:xfrm>
              <a:off x="1778" y="2470"/>
              <a:ext cx="0" cy="28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" name="Rectangle 2364"/>
            <p:cNvSpPr>
              <a:spLocks noChangeArrowheads="1"/>
            </p:cNvSpPr>
            <p:nvPr/>
          </p:nvSpPr>
          <p:spPr bwMode="auto">
            <a:xfrm>
              <a:off x="1778" y="2470"/>
              <a:ext cx="0" cy="28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" name="Rectangle 2365"/>
            <p:cNvSpPr>
              <a:spLocks noChangeArrowheads="1"/>
            </p:cNvSpPr>
            <p:nvPr/>
          </p:nvSpPr>
          <p:spPr bwMode="auto">
            <a:xfrm>
              <a:off x="1779" y="2470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8" name="Rectangle 2366"/>
            <p:cNvSpPr>
              <a:spLocks noChangeArrowheads="1"/>
            </p:cNvSpPr>
            <p:nvPr/>
          </p:nvSpPr>
          <p:spPr bwMode="auto">
            <a:xfrm>
              <a:off x="1779" y="2470"/>
              <a:ext cx="0" cy="28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9" name="Rectangle 2367"/>
            <p:cNvSpPr>
              <a:spLocks noChangeArrowheads="1"/>
            </p:cNvSpPr>
            <p:nvPr/>
          </p:nvSpPr>
          <p:spPr bwMode="auto">
            <a:xfrm>
              <a:off x="1780" y="2470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0" name="Rectangle 2368"/>
            <p:cNvSpPr>
              <a:spLocks noChangeArrowheads="1"/>
            </p:cNvSpPr>
            <p:nvPr/>
          </p:nvSpPr>
          <p:spPr bwMode="auto">
            <a:xfrm>
              <a:off x="1781" y="2470"/>
              <a:ext cx="0" cy="283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1" name="Rectangle 2369"/>
            <p:cNvSpPr>
              <a:spLocks noChangeArrowheads="1"/>
            </p:cNvSpPr>
            <p:nvPr/>
          </p:nvSpPr>
          <p:spPr bwMode="auto">
            <a:xfrm>
              <a:off x="1781" y="2470"/>
              <a:ext cx="0" cy="28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2" name="Rectangle 2370"/>
            <p:cNvSpPr>
              <a:spLocks noChangeArrowheads="1"/>
            </p:cNvSpPr>
            <p:nvPr/>
          </p:nvSpPr>
          <p:spPr bwMode="auto">
            <a:xfrm>
              <a:off x="1782" y="2470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3" name="Rectangle 2371"/>
            <p:cNvSpPr>
              <a:spLocks noChangeArrowheads="1"/>
            </p:cNvSpPr>
            <p:nvPr/>
          </p:nvSpPr>
          <p:spPr bwMode="auto">
            <a:xfrm>
              <a:off x="1783" y="2470"/>
              <a:ext cx="0" cy="28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4" name="Rectangle 2372"/>
            <p:cNvSpPr>
              <a:spLocks noChangeArrowheads="1"/>
            </p:cNvSpPr>
            <p:nvPr/>
          </p:nvSpPr>
          <p:spPr bwMode="auto">
            <a:xfrm>
              <a:off x="1783" y="2470"/>
              <a:ext cx="0" cy="28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5" name="Rectangle 2373"/>
            <p:cNvSpPr>
              <a:spLocks noChangeArrowheads="1"/>
            </p:cNvSpPr>
            <p:nvPr/>
          </p:nvSpPr>
          <p:spPr bwMode="auto">
            <a:xfrm>
              <a:off x="1784" y="2470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" name="Rectangle 2374"/>
            <p:cNvSpPr>
              <a:spLocks noChangeArrowheads="1"/>
            </p:cNvSpPr>
            <p:nvPr/>
          </p:nvSpPr>
          <p:spPr bwMode="auto">
            <a:xfrm>
              <a:off x="1784" y="2470"/>
              <a:ext cx="0" cy="28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7" name="Rectangle 2375"/>
            <p:cNvSpPr>
              <a:spLocks noChangeArrowheads="1"/>
            </p:cNvSpPr>
            <p:nvPr/>
          </p:nvSpPr>
          <p:spPr bwMode="auto">
            <a:xfrm>
              <a:off x="1785" y="2470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8" name="Rectangle 2376"/>
            <p:cNvSpPr>
              <a:spLocks noChangeArrowheads="1"/>
            </p:cNvSpPr>
            <p:nvPr/>
          </p:nvSpPr>
          <p:spPr bwMode="auto">
            <a:xfrm>
              <a:off x="1786" y="2470"/>
              <a:ext cx="0" cy="28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9" name="Rectangle 2377"/>
            <p:cNvSpPr>
              <a:spLocks noChangeArrowheads="1"/>
            </p:cNvSpPr>
            <p:nvPr/>
          </p:nvSpPr>
          <p:spPr bwMode="auto">
            <a:xfrm>
              <a:off x="1786" y="2470"/>
              <a:ext cx="0" cy="283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0" name="Rectangle 2378"/>
            <p:cNvSpPr>
              <a:spLocks noChangeArrowheads="1"/>
            </p:cNvSpPr>
            <p:nvPr/>
          </p:nvSpPr>
          <p:spPr bwMode="auto">
            <a:xfrm>
              <a:off x="1787" y="2470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1" name="Rectangle 2379"/>
            <p:cNvSpPr>
              <a:spLocks noChangeArrowheads="1"/>
            </p:cNvSpPr>
            <p:nvPr/>
          </p:nvSpPr>
          <p:spPr bwMode="auto">
            <a:xfrm>
              <a:off x="1754" y="2471"/>
              <a:ext cx="33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2" name="Rectangle 2380"/>
            <p:cNvSpPr>
              <a:spLocks noChangeArrowheads="1"/>
            </p:cNvSpPr>
            <p:nvPr/>
          </p:nvSpPr>
          <p:spPr bwMode="auto">
            <a:xfrm>
              <a:off x="1762" y="2480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3" name="Rectangle 2381"/>
            <p:cNvSpPr>
              <a:spLocks noChangeArrowheads="1"/>
            </p:cNvSpPr>
            <p:nvPr/>
          </p:nvSpPr>
          <p:spPr bwMode="auto">
            <a:xfrm>
              <a:off x="1762" y="2483"/>
              <a:ext cx="25" cy="4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4" name="Rectangle 2382"/>
            <p:cNvSpPr>
              <a:spLocks noChangeArrowheads="1"/>
            </p:cNvSpPr>
            <p:nvPr/>
          </p:nvSpPr>
          <p:spPr bwMode="auto">
            <a:xfrm>
              <a:off x="1762" y="2488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5" name="Rectangle 2383"/>
            <p:cNvSpPr>
              <a:spLocks noChangeArrowheads="1"/>
            </p:cNvSpPr>
            <p:nvPr/>
          </p:nvSpPr>
          <p:spPr bwMode="auto">
            <a:xfrm>
              <a:off x="1762" y="2492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" name="Rectangle 2384"/>
            <p:cNvSpPr>
              <a:spLocks noChangeArrowheads="1"/>
            </p:cNvSpPr>
            <p:nvPr/>
          </p:nvSpPr>
          <p:spPr bwMode="auto">
            <a:xfrm>
              <a:off x="1762" y="2496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7" name="Rectangle 2385"/>
            <p:cNvSpPr>
              <a:spLocks noChangeArrowheads="1"/>
            </p:cNvSpPr>
            <p:nvPr/>
          </p:nvSpPr>
          <p:spPr bwMode="auto">
            <a:xfrm>
              <a:off x="1762" y="2500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8" name="Rectangle 2386"/>
            <p:cNvSpPr>
              <a:spLocks noChangeArrowheads="1"/>
            </p:cNvSpPr>
            <p:nvPr/>
          </p:nvSpPr>
          <p:spPr bwMode="auto">
            <a:xfrm>
              <a:off x="1762" y="2504"/>
              <a:ext cx="25" cy="4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9" name="Rectangle 2387"/>
            <p:cNvSpPr>
              <a:spLocks noChangeArrowheads="1"/>
            </p:cNvSpPr>
            <p:nvPr/>
          </p:nvSpPr>
          <p:spPr bwMode="auto">
            <a:xfrm>
              <a:off x="1762" y="2509"/>
              <a:ext cx="25" cy="2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0" name="Rectangle 2388"/>
            <p:cNvSpPr>
              <a:spLocks noChangeArrowheads="1"/>
            </p:cNvSpPr>
            <p:nvPr/>
          </p:nvSpPr>
          <p:spPr bwMode="auto">
            <a:xfrm>
              <a:off x="1762" y="2512"/>
              <a:ext cx="25" cy="4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1" name="Rectangle 2389"/>
            <p:cNvSpPr>
              <a:spLocks noChangeArrowheads="1"/>
            </p:cNvSpPr>
            <p:nvPr/>
          </p:nvSpPr>
          <p:spPr bwMode="auto">
            <a:xfrm>
              <a:off x="1762" y="2517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2" name="Rectangle 2390"/>
            <p:cNvSpPr>
              <a:spLocks noChangeArrowheads="1"/>
            </p:cNvSpPr>
            <p:nvPr/>
          </p:nvSpPr>
          <p:spPr bwMode="auto">
            <a:xfrm>
              <a:off x="1762" y="2521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3" name="Rectangle 2391"/>
            <p:cNvSpPr>
              <a:spLocks noChangeArrowheads="1"/>
            </p:cNvSpPr>
            <p:nvPr/>
          </p:nvSpPr>
          <p:spPr bwMode="auto">
            <a:xfrm>
              <a:off x="1762" y="2525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4" name="Rectangle 2392"/>
            <p:cNvSpPr>
              <a:spLocks noChangeArrowheads="1"/>
            </p:cNvSpPr>
            <p:nvPr/>
          </p:nvSpPr>
          <p:spPr bwMode="auto">
            <a:xfrm>
              <a:off x="1762" y="2529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5" name="Rectangle 2393"/>
            <p:cNvSpPr>
              <a:spLocks noChangeArrowheads="1"/>
            </p:cNvSpPr>
            <p:nvPr/>
          </p:nvSpPr>
          <p:spPr bwMode="auto">
            <a:xfrm>
              <a:off x="1762" y="2533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" name="Rectangle 2394"/>
            <p:cNvSpPr>
              <a:spLocks noChangeArrowheads="1"/>
            </p:cNvSpPr>
            <p:nvPr/>
          </p:nvSpPr>
          <p:spPr bwMode="auto">
            <a:xfrm>
              <a:off x="1762" y="2537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" name="Rectangle 2395"/>
            <p:cNvSpPr>
              <a:spLocks noChangeArrowheads="1"/>
            </p:cNvSpPr>
            <p:nvPr/>
          </p:nvSpPr>
          <p:spPr bwMode="auto">
            <a:xfrm>
              <a:off x="1762" y="2541"/>
              <a:ext cx="25" cy="4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8" name="Rectangle 2396"/>
            <p:cNvSpPr>
              <a:spLocks noChangeArrowheads="1"/>
            </p:cNvSpPr>
            <p:nvPr/>
          </p:nvSpPr>
          <p:spPr bwMode="auto">
            <a:xfrm>
              <a:off x="1762" y="2546"/>
              <a:ext cx="25" cy="3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9" name="Rectangle 2397"/>
            <p:cNvSpPr>
              <a:spLocks noChangeArrowheads="1"/>
            </p:cNvSpPr>
            <p:nvPr/>
          </p:nvSpPr>
          <p:spPr bwMode="auto">
            <a:xfrm>
              <a:off x="1762" y="2550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0" name="Rectangle 2398"/>
            <p:cNvSpPr>
              <a:spLocks noChangeArrowheads="1"/>
            </p:cNvSpPr>
            <p:nvPr/>
          </p:nvSpPr>
          <p:spPr bwMode="auto">
            <a:xfrm>
              <a:off x="1762" y="2554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1" name="Rectangle 2399"/>
            <p:cNvSpPr>
              <a:spLocks noChangeArrowheads="1"/>
            </p:cNvSpPr>
            <p:nvPr/>
          </p:nvSpPr>
          <p:spPr bwMode="auto">
            <a:xfrm>
              <a:off x="1762" y="2558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2" name="Rectangle 2400"/>
            <p:cNvSpPr>
              <a:spLocks noChangeArrowheads="1"/>
            </p:cNvSpPr>
            <p:nvPr/>
          </p:nvSpPr>
          <p:spPr bwMode="auto">
            <a:xfrm>
              <a:off x="1762" y="2562"/>
              <a:ext cx="25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3" name="Rectangle 2401"/>
            <p:cNvSpPr>
              <a:spLocks noChangeArrowheads="1"/>
            </p:cNvSpPr>
            <p:nvPr/>
          </p:nvSpPr>
          <p:spPr bwMode="auto">
            <a:xfrm>
              <a:off x="1762" y="2566"/>
              <a:ext cx="25" cy="4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4" name="Rectangle 2402"/>
            <p:cNvSpPr>
              <a:spLocks noChangeArrowheads="1"/>
            </p:cNvSpPr>
            <p:nvPr/>
          </p:nvSpPr>
          <p:spPr bwMode="auto">
            <a:xfrm>
              <a:off x="1762" y="2571"/>
              <a:ext cx="25" cy="2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5" name="Rectangle 2403"/>
            <p:cNvSpPr>
              <a:spLocks noChangeArrowheads="1"/>
            </p:cNvSpPr>
            <p:nvPr/>
          </p:nvSpPr>
          <p:spPr bwMode="auto">
            <a:xfrm>
              <a:off x="1762" y="2574"/>
              <a:ext cx="25" cy="4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6" name="Rectangle 2404"/>
            <p:cNvSpPr>
              <a:spLocks noChangeArrowheads="1"/>
            </p:cNvSpPr>
            <p:nvPr/>
          </p:nvSpPr>
          <p:spPr bwMode="auto">
            <a:xfrm>
              <a:off x="1762" y="2579"/>
              <a:ext cx="25" cy="2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7" name="Rectangle 2405"/>
            <p:cNvSpPr>
              <a:spLocks noChangeArrowheads="1"/>
            </p:cNvSpPr>
            <p:nvPr/>
          </p:nvSpPr>
          <p:spPr bwMode="auto">
            <a:xfrm>
              <a:off x="1762" y="2582"/>
              <a:ext cx="25" cy="4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8" name="Rectangle 2406"/>
            <p:cNvSpPr>
              <a:spLocks noChangeArrowheads="1"/>
            </p:cNvSpPr>
            <p:nvPr/>
          </p:nvSpPr>
          <p:spPr bwMode="auto">
            <a:xfrm>
              <a:off x="1762" y="2587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9" name="Rectangle 2407"/>
            <p:cNvSpPr>
              <a:spLocks noChangeArrowheads="1"/>
            </p:cNvSpPr>
            <p:nvPr/>
          </p:nvSpPr>
          <p:spPr bwMode="auto">
            <a:xfrm>
              <a:off x="1762" y="2591"/>
              <a:ext cx="25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0" name="Rectangle 2408"/>
            <p:cNvSpPr>
              <a:spLocks noChangeArrowheads="1"/>
            </p:cNvSpPr>
            <p:nvPr/>
          </p:nvSpPr>
          <p:spPr bwMode="auto">
            <a:xfrm>
              <a:off x="1762" y="2595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1" name="Rectangle 2409"/>
            <p:cNvSpPr>
              <a:spLocks noChangeArrowheads="1"/>
            </p:cNvSpPr>
            <p:nvPr/>
          </p:nvSpPr>
          <p:spPr bwMode="auto">
            <a:xfrm>
              <a:off x="1762" y="2600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2" name="Rectangle 2410"/>
            <p:cNvSpPr>
              <a:spLocks noChangeArrowheads="1"/>
            </p:cNvSpPr>
            <p:nvPr/>
          </p:nvSpPr>
          <p:spPr bwMode="auto">
            <a:xfrm>
              <a:off x="1762" y="2605"/>
              <a:ext cx="25" cy="3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3" name="Rectangle 2411"/>
            <p:cNvSpPr>
              <a:spLocks noChangeArrowheads="1"/>
            </p:cNvSpPr>
            <p:nvPr/>
          </p:nvSpPr>
          <p:spPr bwMode="auto">
            <a:xfrm>
              <a:off x="1762" y="2609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4" name="Rectangle 2412"/>
            <p:cNvSpPr>
              <a:spLocks noChangeArrowheads="1"/>
            </p:cNvSpPr>
            <p:nvPr/>
          </p:nvSpPr>
          <p:spPr bwMode="auto">
            <a:xfrm>
              <a:off x="1762" y="2614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5" name="Rectangle 2413"/>
            <p:cNvSpPr>
              <a:spLocks noChangeArrowheads="1"/>
            </p:cNvSpPr>
            <p:nvPr/>
          </p:nvSpPr>
          <p:spPr bwMode="auto">
            <a:xfrm>
              <a:off x="1762" y="2618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" name="Rectangle 2414"/>
            <p:cNvSpPr>
              <a:spLocks noChangeArrowheads="1"/>
            </p:cNvSpPr>
            <p:nvPr/>
          </p:nvSpPr>
          <p:spPr bwMode="auto">
            <a:xfrm>
              <a:off x="1762" y="2622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7" name="Group 2415"/>
          <p:cNvGrpSpPr>
            <a:grpSpLocks/>
          </p:cNvGrpSpPr>
          <p:nvPr/>
        </p:nvGrpSpPr>
        <p:grpSpPr bwMode="auto">
          <a:xfrm>
            <a:off x="3092895" y="3868738"/>
            <a:ext cx="679450" cy="1255712"/>
            <a:chOff x="1754" y="2437"/>
            <a:chExt cx="428" cy="791"/>
          </a:xfrm>
        </p:grpSpPr>
        <p:sp>
          <p:nvSpPr>
            <p:cNvPr id="2428" name="Rectangle 2416"/>
            <p:cNvSpPr>
              <a:spLocks noChangeArrowheads="1"/>
            </p:cNvSpPr>
            <p:nvPr/>
          </p:nvSpPr>
          <p:spPr bwMode="auto">
            <a:xfrm>
              <a:off x="1762" y="2626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9" name="Rectangle 2417"/>
            <p:cNvSpPr>
              <a:spLocks noChangeArrowheads="1"/>
            </p:cNvSpPr>
            <p:nvPr/>
          </p:nvSpPr>
          <p:spPr bwMode="auto">
            <a:xfrm>
              <a:off x="1762" y="2630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0" name="Rectangle 2418"/>
            <p:cNvSpPr>
              <a:spLocks noChangeArrowheads="1"/>
            </p:cNvSpPr>
            <p:nvPr/>
          </p:nvSpPr>
          <p:spPr bwMode="auto">
            <a:xfrm>
              <a:off x="1762" y="2634"/>
              <a:ext cx="25" cy="4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1" name="Rectangle 2419"/>
            <p:cNvSpPr>
              <a:spLocks noChangeArrowheads="1"/>
            </p:cNvSpPr>
            <p:nvPr/>
          </p:nvSpPr>
          <p:spPr bwMode="auto">
            <a:xfrm>
              <a:off x="1762" y="2639"/>
              <a:ext cx="25" cy="2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2" name="Rectangle 2420"/>
            <p:cNvSpPr>
              <a:spLocks noChangeArrowheads="1"/>
            </p:cNvSpPr>
            <p:nvPr/>
          </p:nvSpPr>
          <p:spPr bwMode="auto">
            <a:xfrm>
              <a:off x="1762" y="2642"/>
              <a:ext cx="25" cy="4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3" name="Rectangle 2421"/>
            <p:cNvSpPr>
              <a:spLocks noChangeArrowheads="1"/>
            </p:cNvSpPr>
            <p:nvPr/>
          </p:nvSpPr>
          <p:spPr bwMode="auto">
            <a:xfrm>
              <a:off x="1762" y="2647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4" name="Rectangle 2422"/>
            <p:cNvSpPr>
              <a:spLocks noChangeArrowheads="1"/>
            </p:cNvSpPr>
            <p:nvPr/>
          </p:nvSpPr>
          <p:spPr bwMode="auto">
            <a:xfrm>
              <a:off x="1762" y="2651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5" name="Rectangle 2423"/>
            <p:cNvSpPr>
              <a:spLocks noChangeArrowheads="1"/>
            </p:cNvSpPr>
            <p:nvPr/>
          </p:nvSpPr>
          <p:spPr bwMode="auto">
            <a:xfrm>
              <a:off x="1762" y="2655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6" name="Rectangle 2424"/>
            <p:cNvSpPr>
              <a:spLocks noChangeArrowheads="1"/>
            </p:cNvSpPr>
            <p:nvPr/>
          </p:nvSpPr>
          <p:spPr bwMode="auto">
            <a:xfrm>
              <a:off x="1762" y="2659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7" name="Rectangle 2425"/>
            <p:cNvSpPr>
              <a:spLocks noChangeArrowheads="1"/>
            </p:cNvSpPr>
            <p:nvPr/>
          </p:nvSpPr>
          <p:spPr bwMode="auto">
            <a:xfrm>
              <a:off x="1762" y="2663"/>
              <a:ext cx="25" cy="4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8" name="Rectangle 2426"/>
            <p:cNvSpPr>
              <a:spLocks noChangeArrowheads="1"/>
            </p:cNvSpPr>
            <p:nvPr/>
          </p:nvSpPr>
          <p:spPr bwMode="auto">
            <a:xfrm>
              <a:off x="1762" y="2668"/>
              <a:ext cx="25" cy="2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9" name="Rectangle 2427"/>
            <p:cNvSpPr>
              <a:spLocks noChangeArrowheads="1"/>
            </p:cNvSpPr>
            <p:nvPr/>
          </p:nvSpPr>
          <p:spPr bwMode="auto">
            <a:xfrm>
              <a:off x="1762" y="2671"/>
              <a:ext cx="25" cy="4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0" name="Rectangle 2428"/>
            <p:cNvSpPr>
              <a:spLocks noChangeArrowheads="1"/>
            </p:cNvSpPr>
            <p:nvPr/>
          </p:nvSpPr>
          <p:spPr bwMode="auto">
            <a:xfrm>
              <a:off x="1762" y="2676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1" name="Rectangle 2429"/>
            <p:cNvSpPr>
              <a:spLocks noChangeArrowheads="1"/>
            </p:cNvSpPr>
            <p:nvPr/>
          </p:nvSpPr>
          <p:spPr bwMode="auto">
            <a:xfrm>
              <a:off x="1762" y="2680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2" name="Rectangle 2430"/>
            <p:cNvSpPr>
              <a:spLocks noChangeArrowheads="1"/>
            </p:cNvSpPr>
            <p:nvPr/>
          </p:nvSpPr>
          <p:spPr bwMode="auto">
            <a:xfrm>
              <a:off x="1762" y="2684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3" name="Rectangle 2431"/>
            <p:cNvSpPr>
              <a:spLocks noChangeArrowheads="1"/>
            </p:cNvSpPr>
            <p:nvPr/>
          </p:nvSpPr>
          <p:spPr bwMode="auto">
            <a:xfrm>
              <a:off x="1762" y="2688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4" name="Rectangle 2432"/>
            <p:cNvSpPr>
              <a:spLocks noChangeArrowheads="1"/>
            </p:cNvSpPr>
            <p:nvPr/>
          </p:nvSpPr>
          <p:spPr bwMode="auto">
            <a:xfrm>
              <a:off x="1762" y="2692"/>
              <a:ext cx="25" cy="4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5" name="Rectangle 2433"/>
            <p:cNvSpPr>
              <a:spLocks noChangeArrowheads="1"/>
            </p:cNvSpPr>
            <p:nvPr/>
          </p:nvSpPr>
          <p:spPr bwMode="auto">
            <a:xfrm>
              <a:off x="1762" y="2697"/>
              <a:ext cx="25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6" name="Rectangle 2434"/>
            <p:cNvSpPr>
              <a:spLocks noChangeArrowheads="1"/>
            </p:cNvSpPr>
            <p:nvPr/>
          </p:nvSpPr>
          <p:spPr bwMode="auto">
            <a:xfrm>
              <a:off x="1762" y="2701"/>
              <a:ext cx="25" cy="3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" name="Rectangle 2435"/>
            <p:cNvSpPr>
              <a:spLocks noChangeArrowheads="1"/>
            </p:cNvSpPr>
            <p:nvPr/>
          </p:nvSpPr>
          <p:spPr bwMode="auto">
            <a:xfrm>
              <a:off x="1762" y="2705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8" name="Rectangle 2436"/>
            <p:cNvSpPr>
              <a:spLocks noChangeArrowheads="1"/>
            </p:cNvSpPr>
            <p:nvPr/>
          </p:nvSpPr>
          <p:spPr bwMode="auto">
            <a:xfrm>
              <a:off x="1762" y="2709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9" name="Rectangle 2437"/>
            <p:cNvSpPr>
              <a:spLocks noChangeArrowheads="1"/>
            </p:cNvSpPr>
            <p:nvPr/>
          </p:nvSpPr>
          <p:spPr bwMode="auto">
            <a:xfrm>
              <a:off x="1762" y="2713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0" name="Rectangle 2438"/>
            <p:cNvSpPr>
              <a:spLocks noChangeArrowheads="1"/>
            </p:cNvSpPr>
            <p:nvPr/>
          </p:nvSpPr>
          <p:spPr bwMode="auto">
            <a:xfrm>
              <a:off x="1762" y="2717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1" name="Rectangle 2439"/>
            <p:cNvSpPr>
              <a:spLocks noChangeArrowheads="1"/>
            </p:cNvSpPr>
            <p:nvPr/>
          </p:nvSpPr>
          <p:spPr bwMode="auto">
            <a:xfrm>
              <a:off x="1762" y="2721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2" name="Rectangle 2440"/>
            <p:cNvSpPr>
              <a:spLocks noChangeArrowheads="1"/>
            </p:cNvSpPr>
            <p:nvPr/>
          </p:nvSpPr>
          <p:spPr bwMode="auto">
            <a:xfrm>
              <a:off x="1762" y="2725"/>
              <a:ext cx="25" cy="4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3" name="Rectangle 2441"/>
            <p:cNvSpPr>
              <a:spLocks noChangeArrowheads="1"/>
            </p:cNvSpPr>
            <p:nvPr/>
          </p:nvSpPr>
          <p:spPr bwMode="auto">
            <a:xfrm>
              <a:off x="1762" y="2730"/>
              <a:ext cx="25" cy="2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" name="Rectangle 2442"/>
            <p:cNvSpPr>
              <a:spLocks noChangeArrowheads="1"/>
            </p:cNvSpPr>
            <p:nvPr/>
          </p:nvSpPr>
          <p:spPr bwMode="auto">
            <a:xfrm>
              <a:off x="1762" y="2733"/>
              <a:ext cx="25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5" name="Rectangle 2443"/>
            <p:cNvSpPr>
              <a:spLocks noChangeArrowheads="1"/>
            </p:cNvSpPr>
            <p:nvPr/>
          </p:nvSpPr>
          <p:spPr bwMode="auto">
            <a:xfrm>
              <a:off x="1762" y="2738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6" name="Rectangle 2444"/>
            <p:cNvSpPr>
              <a:spLocks noChangeArrowheads="1"/>
            </p:cNvSpPr>
            <p:nvPr/>
          </p:nvSpPr>
          <p:spPr bwMode="auto">
            <a:xfrm>
              <a:off x="1762" y="2742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" name="Rectangle 2445"/>
            <p:cNvSpPr>
              <a:spLocks noChangeArrowheads="1"/>
            </p:cNvSpPr>
            <p:nvPr/>
          </p:nvSpPr>
          <p:spPr bwMode="auto">
            <a:xfrm>
              <a:off x="1762" y="2480"/>
              <a:ext cx="25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58" name="Picture 2446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2468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459" name="Rectangle 2447"/>
            <p:cNvSpPr>
              <a:spLocks noChangeArrowheads="1"/>
            </p:cNvSpPr>
            <p:nvPr/>
          </p:nvSpPr>
          <p:spPr bwMode="auto">
            <a:xfrm>
              <a:off x="1954" y="2468"/>
              <a:ext cx="20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0" name="Picture 244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" y="2456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61" name="Picture 244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" y="2456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462" name="Rectangle 2450"/>
            <p:cNvSpPr>
              <a:spLocks noChangeArrowheads="1"/>
            </p:cNvSpPr>
            <p:nvPr/>
          </p:nvSpPr>
          <p:spPr bwMode="auto">
            <a:xfrm>
              <a:off x="1927" y="2494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" name="Line 2451"/>
            <p:cNvSpPr>
              <a:spLocks noChangeShapeType="1"/>
            </p:cNvSpPr>
            <p:nvPr/>
          </p:nvSpPr>
          <p:spPr bwMode="auto">
            <a:xfrm>
              <a:off x="1927" y="2456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" name="Line 2452"/>
            <p:cNvSpPr>
              <a:spLocks noChangeShapeType="1"/>
            </p:cNvSpPr>
            <p:nvPr/>
          </p:nvSpPr>
          <p:spPr bwMode="auto">
            <a:xfrm>
              <a:off x="1975" y="2456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" name="Rectangle 2453"/>
            <p:cNvSpPr>
              <a:spLocks noChangeArrowheads="1"/>
            </p:cNvSpPr>
            <p:nvPr/>
          </p:nvSpPr>
          <p:spPr bwMode="auto">
            <a:xfrm>
              <a:off x="1935" y="2501"/>
              <a:ext cx="31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" name="Rectangle 2454"/>
            <p:cNvSpPr>
              <a:spLocks noChangeArrowheads="1"/>
            </p:cNvSpPr>
            <p:nvPr/>
          </p:nvSpPr>
          <p:spPr bwMode="auto">
            <a:xfrm>
              <a:off x="1935" y="2501"/>
              <a:ext cx="31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" name="Rectangle 2455"/>
            <p:cNvSpPr>
              <a:spLocks noChangeArrowheads="1"/>
            </p:cNvSpPr>
            <p:nvPr/>
          </p:nvSpPr>
          <p:spPr bwMode="auto">
            <a:xfrm>
              <a:off x="1938" y="2507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" name="Rectangle 2456"/>
            <p:cNvSpPr>
              <a:spLocks noChangeArrowheads="1"/>
            </p:cNvSpPr>
            <p:nvPr/>
          </p:nvSpPr>
          <p:spPr bwMode="auto">
            <a:xfrm>
              <a:off x="1947" y="2507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9" name="Rectangle 2457"/>
            <p:cNvSpPr>
              <a:spLocks noChangeArrowheads="1"/>
            </p:cNvSpPr>
            <p:nvPr/>
          </p:nvSpPr>
          <p:spPr bwMode="auto">
            <a:xfrm>
              <a:off x="1938" y="2504"/>
              <a:ext cx="0" cy="2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0" name="Rectangle 2458"/>
            <p:cNvSpPr>
              <a:spLocks noChangeArrowheads="1"/>
            </p:cNvSpPr>
            <p:nvPr/>
          </p:nvSpPr>
          <p:spPr bwMode="auto">
            <a:xfrm>
              <a:off x="1938" y="2504"/>
              <a:ext cx="0" cy="2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1" name="Rectangle 2459"/>
            <p:cNvSpPr>
              <a:spLocks noChangeArrowheads="1"/>
            </p:cNvSpPr>
            <p:nvPr/>
          </p:nvSpPr>
          <p:spPr bwMode="auto">
            <a:xfrm>
              <a:off x="1939" y="2504"/>
              <a:ext cx="0" cy="2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2" name="Rectangle 2460"/>
            <p:cNvSpPr>
              <a:spLocks noChangeArrowheads="1"/>
            </p:cNvSpPr>
            <p:nvPr/>
          </p:nvSpPr>
          <p:spPr bwMode="auto">
            <a:xfrm>
              <a:off x="1940" y="2504"/>
              <a:ext cx="0" cy="2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3" name="Rectangle 2461"/>
            <p:cNvSpPr>
              <a:spLocks noChangeArrowheads="1"/>
            </p:cNvSpPr>
            <p:nvPr/>
          </p:nvSpPr>
          <p:spPr bwMode="auto">
            <a:xfrm>
              <a:off x="1940" y="2504"/>
              <a:ext cx="0" cy="2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4" name="Rectangle 2462"/>
            <p:cNvSpPr>
              <a:spLocks noChangeArrowheads="1"/>
            </p:cNvSpPr>
            <p:nvPr/>
          </p:nvSpPr>
          <p:spPr bwMode="auto">
            <a:xfrm>
              <a:off x="1941" y="2504"/>
              <a:ext cx="0" cy="2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5" name="Rectangle 2463"/>
            <p:cNvSpPr>
              <a:spLocks noChangeArrowheads="1"/>
            </p:cNvSpPr>
            <p:nvPr/>
          </p:nvSpPr>
          <p:spPr bwMode="auto">
            <a:xfrm>
              <a:off x="1942" y="2504"/>
              <a:ext cx="0" cy="2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6" name="Rectangle 2464"/>
            <p:cNvSpPr>
              <a:spLocks noChangeArrowheads="1"/>
            </p:cNvSpPr>
            <p:nvPr/>
          </p:nvSpPr>
          <p:spPr bwMode="auto">
            <a:xfrm>
              <a:off x="1942" y="2504"/>
              <a:ext cx="0" cy="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7" name="Rectangle 2465"/>
            <p:cNvSpPr>
              <a:spLocks noChangeArrowheads="1"/>
            </p:cNvSpPr>
            <p:nvPr/>
          </p:nvSpPr>
          <p:spPr bwMode="auto">
            <a:xfrm>
              <a:off x="1943" y="2504"/>
              <a:ext cx="0" cy="2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8" name="Rectangle 2466"/>
            <p:cNvSpPr>
              <a:spLocks noChangeArrowheads="1"/>
            </p:cNvSpPr>
            <p:nvPr/>
          </p:nvSpPr>
          <p:spPr bwMode="auto">
            <a:xfrm>
              <a:off x="1943" y="2504"/>
              <a:ext cx="0" cy="2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9" name="Rectangle 2467"/>
            <p:cNvSpPr>
              <a:spLocks noChangeArrowheads="1"/>
            </p:cNvSpPr>
            <p:nvPr/>
          </p:nvSpPr>
          <p:spPr bwMode="auto">
            <a:xfrm>
              <a:off x="1944" y="2504"/>
              <a:ext cx="0" cy="2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0" name="Rectangle 2468"/>
            <p:cNvSpPr>
              <a:spLocks noChangeArrowheads="1"/>
            </p:cNvSpPr>
            <p:nvPr/>
          </p:nvSpPr>
          <p:spPr bwMode="auto">
            <a:xfrm>
              <a:off x="1945" y="2504"/>
              <a:ext cx="0" cy="2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1" name="Rectangle 2469"/>
            <p:cNvSpPr>
              <a:spLocks noChangeArrowheads="1"/>
            </p:cNvSpPr>
            <p:nvPr/>
          </p:nvSpPr>
          <p:spPr bwMode="auto">
            <a:xfrm>
              <a:off x="1945" y="2504"/>
              <a:ext cx="0" cy="2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2" name="Rectangle 2470"/>
            <p:cNvSpPr>
              <a:spLocks noChangeArrowheads="1"/>
            </p:cNvSpPr>
            <p:nvPr/>
          </p:nvSpPr>
          <p:spPr bwMode="auto">
            <a:xfrm>
              <a:off x="1946" y="2504"/>
              <a:ext cx="0" cy="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3" name="Rectangle 2471"/>
            <p:cNvSpPr>
              <a:spLocks noChangeArrowheads="1"/>
            </p:cNvSpPr>
            <p:nvPr/>
          </p:nvSpPr>
          <p:spPr bwMode="auto">
            <a:xfrm>
              <a:off x="1947" y="2504"/>
              <a:ext cx="0" cy="2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4" name="Rectangle 2472"/>
            <p:cNvSpPr>
              <a:spLocks noChangeArrowheads="1"/>
            </p:cNvSpPr>
            <p:nvPr/>
          </p:nvSpPr>
          <p:spPr bwMode="auto">
            <a:xfrm>
              <a:off x="1947" y="2504"/>
              <a:ext cx="0" cy="2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5" name="Rectangle 2473"/>
            <p:cNvSpPr>
              <a:spLocks noChangeArrowheads="1"/>
            </p:cNvSpPr>
            <p:nvPr/>
          </p:nvSpPr>
          <p:spPr bwMode="auto">
            <a:xfrm>
              <a:off x="1948" y="2504"/>
              <a:ext cx="0" cy="2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6" name="Rectangle 2474"/>
            <p:cNvSpPr>
              <a:spLocks noChangeArrowheads="1"/>
            </p:cNvSpPr>
            <p:nvPr/>
          </p:nvSpPr>
          <p:spPr bwMode="auto">
            <a:xfrm>
              <a:off x="1949" y="2504"/>
              <a:ext cx="0" cy="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7" name="Rectangle 2475"/>
            <p:cNvSpPr>
              <a:spLocks noChangeArrowheads="1"/>
            </p:cNvSpPr>
            <p:nvPr/>
          </p:nvSpPr>
          <p:spPr bwMode="auto">
            <a:xfrm>
              <a:off x="1949" y="2504"/>
              <a:ext cx="0" cy="2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" name="Rectangle 2476"/>
            <p:cNvSpPr>
              <a:spLocks noChangeArrowheads="1"/>
            </p:cNvSpPr>
            <p:nvPr/>
          </p:nvSpPr>
          <p:spPr bwMode="auto">
            <a:xfrm>
              <a:off x="1950" y="2504"/>
              <a:ext cx="0" cy="2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9" name="Rectangle 2477"/>
            <p:cNvSpPr>
              <a:spLocks noChangeArrowheads="1"/>
            </p:cNvSpPr>
            <p:nvPr/>
          </p:nvSpPr>
          <p:spPr bwMode="auto">
            <a:xfrm>
              <a:off x="1950" y="2504"/>
              <a:ext cx="0" cy="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0" name="Rectangle 2478"/>
            <p:cNvSpPr>
              <a:spLocks noChangeArrowheads="1"/>
            </p:cNvSpPr>
            <p:nvPr/>
          </p:nvSpPr>
          <p:spPr bwMode="auto">
            <a:xfrm>
              <a:off x="1951" y="2504"/>
              <a:ext cx="0" cy="2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1" name="Rectangle 2479"/>
            <p:cNvSpPr>
              <a:spLocks noChangeArrowheads="1"/>
            </p:cNvSpPr>
            <p:nvPr/>
          </p:nvSpPr>
          <p:spPr bwMode="auto">
            <a:xfrm>
              <a:off x="1952" y="2504"/>
              <a:ext cx="0" cy="2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2" name="Rectangle 2480"/>
            <p:cNvSpPr>
              <a:spLocks noChangeArrowheads="1"/>
            </p:cNvSpPr>
            <p:nvPr/>
          </p:nvSpPr>
          <p:spPr bwMode="auto">
            <a:xfrm>
              <a:off x="1952" y="2504"/>
              <a:ext cx="0" cy="2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3" name="Rectangle 2481"/>
            <p:cNvSpPr>
              <a:spLocks noChangeArrowheads="1"/>
            </p:cNvSpPr>
            <p:nvPr/>
          </p:nvSpPr>
          <p:spPr bwMode="auto">
            <a:xfrm>
              <a:off x="1953" y="2504"/>
              <a:ext cx="0" cy="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4" name="Rectangle 2482"/>
            <p:cNvSpPr>
              <a:spLocks noChangeArrowheads="1"/>
            </p:cNvSpPr>
            <p:nvPr/>
          </p:nvSpPr>
          <p:spPr bwMode="auto">
            <a:xfrm>
              <a:off x="1954" y="2504"/>
              <a:ext cx="0" cy="2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5" name="Rectangle 2483"/>
            <p:cNvSpPr>
              <a:spLocks noChangeArrowheads="1"/>
            </p:cNvSpPr>
            <p:nvPr/>
          </p:nvSpPr>
          <p:spPr bwMode="auto">
            <a:xfrm>
              <a:off x="1954" y="2504"/>
              <a:ext cx="0" cy="2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6" name="Rectangle 2484"/>
            <p:cNvSpPr>
              <a:spLocks noChangeArrowheads="1"/>
            </p:cNvSpPr>
            <p:nvPr/>
          </p:nvSpPr>
          <p:spPr bwMode="auto">
            <a:xfrm>
              <a:off x="1955" y="2504"/>
              <a:ext cx="0" cy="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7" name="Rectangle 2485"/>
            <p:cNvSpPr>
              <a:spLocks noChangeArrowheads="1"/>
            </p:cNvSpPr>
            <p:nvPr/>
          </p:nvSpPr>
          <p:spPr bwMode="auto">
            <a:xfrm>
              <a:off x="1955" y="2504"/>
              <a:ext cx="0" cy="2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" name="Rectangle 2486"/>
            <p:cNvSpPr>
              <a:spLocks noChangeArrowheads="1"/>
            </p:cNvSpPr>
            <p:nvPr/>
          </p:nvSpPr>
          <p:spPr bwMode="auto">
            <a:xfrm>
              <a:off x="1956" y="2504"/>
              <a:ext cx="0" cy="2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9" name="Rectangle 2487"/>
            <p:cNvSpPr>
              <a:spLocks noChangeArrowheads="1"/>
            </p:cNvSpPr>
            <p:nvPr/>
          </p:nvSpPr>
          <p:spPr bwMode="auto">
            <a:xfrm>
              <a:off x="1957" y="2504"/>
              <a:ext cx="0" cy="2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0" name="Rectangle 2488"/>
            <p:cNvSpPr>
              <a:spLocks noChangeArrowheads="1"/>
            </p:cNvSpPr>
            <p:nvPr/>
          </p:nvSpPr>
          <p:spPr bwMode="auto">
            <a:xfrm>
              <a:off x="1957" y="2504"/>
              <a:ext cx="0" cy="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1" name="Rectangle 2489"/>
            <p:cNvSpPr>
              <a:spLocks noChangeArrowheads="1"/>
            </p:cNvSpPr>
            <p:nvPr/>
          </p:nvSpPr>
          <p:spPr bwMode="auto">
            <a:xfrm>
              <a:off x="1958" y="2504"/>
              <a:ext cx="0" cy="2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2" name="Rectangle 2490"/>
            <p:cNvSpPr>
              <a:spLocks noChangeArrowheads="1"/>
            </p:cNvSpPr>
            <p:nvPr/>
          </p:nvSpPr>
          <p:spPr bwMode="auto">
            <a:xfrm>
              <a:off x="1959" y="2504"/>
              <a:ext cx="0" cy="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3" name="Rectangle 2491"/>
            <p:cNvSpPr>
              <a:spLocks noChangeArrowheads="1"/>
            </p:cNvSpPr>
            <p:nvPr/>
          </p:nvSpPr>
          <p:spPr bwMode="auto">
            <a:xfrm>
              <a:off x="1959" y="2504"/>
              <a:ext cx="0" cy="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4" name="Rectangle 2492"/>
            <p:cNvSpPr>
              <a:spLocks noChangeArrowheads="1"/>
            </p:cNvSpPr>
            <p:nvPr/>
          </p:nvSpPr>
          <p:spPr bwMode="auto">
            <a:xfrm>
              <a:off x="1960" y="2504"/>
              <a:ext cx="0" cy="2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5" name="Rectangle 2493"/>
            <p:cNvSpPr>
              <a:spLocks noChangeArrowheads="1"/>
            </p:cNvSpPr>
            <p:nvPr/>
          </p:nvSpPr>
          <p:spPr bwMode="auto">
            <a:xfrm>
              <a:off x="1961" y="2504"/>
              <a:ext cx="0" cy="2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6" name="Rectangle 2494"/>
            <p:cNvSpPr>
              <a:spLocks noChangeArrowheads="1"/>
            </p:cNvSpPr>
            <p:nvPr/>
          </p:nvSpPr>
          <p:spPr bwMode="auto">
            <a:xfrm>
              <a:off x="1961" y="2504"/>
              <a:ext cx="0" cy="2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7" name="Rectangle 2495"/>
            <p:cNvSpPr>
              <a:spLocks noChangeArrowheads="1"/>
            </p:cNvSpPr>
            <p:nvPr/>
          </p:nvSpPr>
          <p:spPr bwMode="auto">
            <a:xfrm>
              <a:off x="1962" y="2504"/>
              <a:ext cx="0" cy="2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" name="Rectangle 2496"/>
            <p:cNvSpPr>
              <a:spLocks noChangeArrowheads="1"/>
            </p:cNvSpPr>
            <p:nvPr/>
          </p:nvSpPr>
          <p:spPr bwMode="auto">
            <a:xfrm>
              <a:off x="1962" y="2504"/>
              <a:ext cx="0" cy="2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" name="Rectangle 2497"/>
            <p:cNvSpPr>
              <a:spLocks noChangeArrowheads="1"/>
            </p:cNvSpPr>
            <p:nvPr/>
          </p:nvSpPr>
          <p:spPr bwMode="auto">
            <a:xfrm>
              <a:off x="1955" y="2507"/>
              <a:ext cx="8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0" name="Freeform 2498"/>
            <p:cNvSpPr>
              <a:spLocks noChangeArrowheads="1"/>
            </p:cNvSpPr>
            <p:nvPr/>
          </p:nvSpPr>
          <p:spPr bwMode="auto">
            <a:xfrm>
              <a:off x="1754" y="2437"/>
              <a:ext cx="249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3 h 654"/>
                <a:gd name="T4" fmla="*/ 0 w 500"/>
                <a:gd name="T5" fmla="*/ 633 h 654"/>
                <a:gd name="T6" fmla="*/ 0 w 500"/>
                <a:gd name="T7" fmla="*/ 67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8 h 654"/>
                <a:gd name="T14" fmla="*/ 105 w 500"/>
                <a:gd name="T15" fmla="*/ 0 h 654"/>
                <a:gd name="T16" fmla="*/ 500 w 500"/>
                <a:gd name="T17" fmla="*/ 0 h 654"/>
                <a:gd name="T18" fmla="*/ 500 w 500"/>
                <a:gd name="T19" fmla="*/ 614 h 654"/>
                <a:gd name="T20" fmla="*/ 461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1" name="Rectangle 2499"/>
            <p:cNvSpPr>
              <a:spLocks noChangeArrowheads="1"/>
            </p:cNvSpPr>
            <p:nvPr/>
          </p:nvSpPr>
          <p:spPr bwMode="auto">
            <a:xfrm>
              <a:off x="1798" y="2779"/>
              <a:ext cx="30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Nordic</a:t>
              </a:r>
            </a:p>
          </p:txBody>
        </p:sp>
        <p:sp>
          <p:nvSpPr>
            <p:cNvPr id="2512" name="Freeform 2500"/>
            <p:cNvSpPr>
              <a:spLocks noChangeArrowheads="1"/>
            </p:cNvSpPr>
            <p:nvPr/>
          </p:nvSpPr>
          <p:spPr bwMode="auto">
            <a:xfrm>
              <a:off x="1938" y="3211"/>
              <a:ext cx="238" cy="17"/>
            </a:xfrm>
            <a:custGeom>
              <a:avLst/>
              <a:gdLst>
                <a:gd name="T0" fmla="*/ 0 w 477"/>
                <a:gd name="T1" fmla="*/ 4 h 36"/>
                <a:gd name="T2" fmla="*/ 0 w 477"/>
                <a:gd name="T3" fmla="*/ 17 h 36"/>
                <a:gd name="T4" fmla="*/ 16 w 477"/>
                <a:gd name="T5" fmla="*/ 17 h 36"/>
                <a:gd name="T6" fmla="*/ 16 w 477"/>
                <a:gd name="T7" fmla="*/ 4 h 36"/>
                <a:gd name="T8" fmla="*/ 0 w 477"/>
                <a:gd name="T9" fmla="*/ 4 h 36"/>
                <a:gd name="T10" fmla="*/ 69 w 477"/>
                <a:gd name="T11" fmla="*/ 23 h 36"/>
                <a:gd name="T12" fmla="*/ 69 w 477"/>
                <a:gd name="T13" fmla="*/ 36 h 36"/>
                <a:gd name="T14" fmla="*/ 86 w 477"/>
                <a:gd name="T15" fmla="*/ 36 h 36"/>
                <a:gd name="T16" fmla="*/ 86 w 477"/>
                <a:gd name="T17" fmla="*/ 23 h 36"/>
                <a:gd name="T18" fmla="*/ 69 w 477"/>
                <a:gd name="T19" fmla="*/ 23 h 36"/>
                <a:gd name="T20" fmla="*/ 307 w 477"/>
                <a:gd name="T21" fmla="*/ 23 h 36"/>
                <a:gd name="T22" fmla="*/ 307 w 477"/>
                <a:gd name="T23" fmla="*/ 36 h 36"/>
                <a:gd name="T24" fmla="*/ 290 w 477"/>
                <a:gd name="T25" fmla="*/ 36 h 36"/>
                <a:gd name="T26" fmla="*/ 290 w 477"/>
                <a:gd name="T27" fmla="*/ 23 h 36"/>
                <a:gd name="T28" fmla="*/ 307 w 477"/>
                <a:gd name="T29" fmla="*/ 23 h 36"/>
                <a:gd name="T30" fmla="*/ 327 w 477"/>
                <a:gd name="T31" fmla="*/ 23 h 36"/>
                <a:gd name="T32" fmla="*/ 327 w 477"/>
                <a:gd name="T33" fmla="*/ 36 h 36"/>
                <a:gd name="T34" fmla="*/ 343 w 477"/>
                <a:gd name="T35" fmla="*/ 36 h 36"/>
                <a:gd name="T36" fmla="*/ 343 w 477"/>
                <a:gd name="T37" fmla="*/ 23 h 36"/>
                <a:gd name="T38" fmla="*/ 327 w 477"/>
                <a:gd name="T39" fmla="*/ 23 h 36"/>
                <a:gd name="T40" fmla="*/ 425 w 477"/>
                <a:gd name="T41" fmla="*/ 23 h 36"/>
                <a:gd name="T42" fmla="*/ 425 w 477"/>
                <a:gd name="T43" fmla="*/ 36 h 36"/>
                <a:gd name="T44" fmla="*/ 442 w 477"/>
                <a:gd name="T45" fmla="*/ 36 h 36"/>
                <a:gd name="T46" fmla="*/ 442 w 477"/>
                <a:gd name="T47" fmla="*/ 23 h 36"/>
                <a:gd name="T48" fmla="*/ 425 w 477"/>
                <a:gd name="T49" fmla="*/ 23 h 36"/>
                <a:gd name="T50" fmla="*/ 460 w 477"/>
                <a:gd name="T51" fmla="*/ 0 h 36"/>
                <a:gd name="T52" fmla="*/ 460 w 477"/>
                <a:gd name="T53" fmla="*/ 14 h 36"/>
                <a:gd name="T54" fmla="*/ 477 w 477"/>
                <a:gd name="T55" fmla="*/ 14 h 36"/>
                <a:gd name="T56" fmla="*/ 477 w 477"/>
                <a:gd name="T57" fmla="*/ 0 h 36"/>
                <a:gd name="T58" fmla="*/ 460 w 47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3" name="Rectangle 2501"/>
            <p:cNvSpPr>
              <a:spLocks noChangeArrowheads="1"/>
            </p:cNvSpPr>
            <p:nvPr/>
          </p:nvSpPr>
          <p:spPr bwMode="auto">
            <a:xfrm>
              <a:off x="1938" y="3213"/>
              <a:ext cx="8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4" name="Rectangle 2502"/>
            <p:cNvSpPr>
              <a:spLocks noChangeArrowheads="1"/>
            </p:cNvSpPr>
            <p:nvPr/>
          </p:nvSpPr>
          <p:spPr bwMode="auto">
            <a:xfrm>
              <a:off x="1973" y="3222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5" name="Rectangle 2503"/>
            <p:cNvSpPr>
              <a:spLocks noChangeArrowheads="1"/>
            </p:cNvSpPr>
            <p:nvPr/>
          </p:nvSpPr>
          <p:spPr bwMode="auto">
            <a:xfrm>
              <a:off x="2084" y="3222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6" name="Rectangle 2504"/>
            <p:cNvSpPr>
              <a:spLocks noChangeArrowheads="1"/>
            </p:cNvSpPr>
            <p:nvPr/>
          </p:nvSpPr>
          <p:spPr bwMode="auto">
            <a:xfrm>
              <a:off x="2102" y="3222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7" name="Rectangle 2505"/>
            <p:cNvSpPr>
              <a:spLocks noChangeArrowheads="1"/>
            </p:cNvSpPr>
            <p:nvPr/>
          </p:nvSpPr>
          <p:spPr bwMode="auto">
            <a:xfrm>
              <a:off x="2151" y="3222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8" name="Rectangle 2506"/>
            <p:cNvSpPr>
              <a:spLocks noChangeArrowheads="1"/>
            </p:cNvSpPr>
            <p:nvPr/>
          </p:nvSpPr>
          <p:spPr bwMode="auto">
            <a:xfrm>
              <a:off x="2169" y="3211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" name="Freeform 2507"/>
            <p:cNvSpPr>
              <a:spLocks noChangeArrowheads="1"/>
            </p:cNvSpPr>
            <p:nvPr/>
          </p:nvSpPr>
          <p:spPr bwMode="auto">
            <a:xfrm>
              <a:off x="2164" y="2899"/>
              <a:ext cx="18" cy="326"/>
            </a:xfrm>
            <a:custGeom>
              <a:avLst/>
              <a:gdLst>
                <a:gd name="T0" fmla="*/ 0 w 38"/>
                <a:gd name="T1" fmla="*/ 654 h 654"/>
                <a:gd name="T2" fmla="*/ 38 w 38"/>
                <a:gd name="T3" fmla="*/ 616 h 654"/>
                <a:gd name="T4" fmla="*/ 38 w 38"/>
                <a:gd name="T5" fmla="*/ 0 h 654"/>
                <a:gd name="T6" fmla="*/ 0 w 38"/>
                <a:gd name="T7" fmla="*/ 39 h 654"/>
                <a:gd name="T8" fmla="*/ 0 w 3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0" name="Freeform 2508"/>
            <p:cNvSpPr>
              <a:spLocks noChangeArrowheads="1"/>
            </p:cNvSpPr>
            <p:nvPr/>
          </p:nvSpPr>
          <p:spPr bwMode="auto">
            <a:xfrm>
              <a:off x="2097" y="2899"/>
              <a:ext cx="85" cy="18"/>
            </a:xfrm>
            <a:custGeom>
              <a:avLst/>
              <a:gdLst>
                <a:gd name="T0" fmla="*/ 0 w 173"/>
                <a:gd name="T1" fmla="*/ 39 h 39"/>
                <a:gd name="T2" fmla="*/ 39 w 173"/>
                <a:gd name="T3" fmla="*/ 0 h 39"/>
                <a:gd name="T4" fmla="*/ 173 w 173"/>
                <a:gd name="T5" fmla="*/ 0 h 39"/>
                <a:gd name="T6" fmla="*/ 135 w 173"/>
                <a:gd name="T7" fmla="*/ 39 h 39"/>
                <a:gd name="T8" fmla="*/ 0 w 173"/>
                <a:gd name="T9" fmla="*/ 39 h 39"/>
                <a:gd name="T10" fmla="*/ 0 w 17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1" name="Freeform 2509"/>
            <p:cNvSpPr>
              <a:spLocks noChangeArrowheads="1"/>
            </p:cNvSpPr>
            <p:nvPr/>
          </p:nvSpPr>
          <p:spPr bwMode="auto">
            <a:xfrm>
              <a:off x="1933" y="2923"/>
              <a:ext cx="33" cy="9"/>
            </a:xfrm>
            <a:custGeom>
              <a:avLst/>
              <a:gdLst>
                <a:gd name="T0" fmla="*/ 0 w 68"/>
                <a:gd name="T1" fmla="*/ 21 h 21"/>
                <a:gd name="T2" fmla="*/ 19 w 68"/>
                <a:gd name="T3" fmla="*/ 0 h 21"/>
                <a:gd name="T4" fmla="*/ 68 w 68"/>
                <a:gd name="T5" fmla="*/ 0 h 21"/>
                <a:gd name="T6" fmla="*/ 68 w 68"/>
                <a:gd name="T7" fmla="*/ 21 h 21"/>
                <a:gd name="T8" fmla="*/ 0 w 68"/>
                <a:gd name="T9" fmla="*/ 21 h 21"/>
                <a:gd name="T10" fmla="*/ 0 w 68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2" name="Freeform 2510"/>
            <p:cNvSpPr>
              <a:spLocks noChangeArrowheads="1"/>
            </p:cNvSpPr>
            <p:nvPr/>
          </p:nvSpPr>
          <p:spPr bwMode="auto">
            <a:xfrm>
              <a:off x="1967" y="2899"/>
              <a:ext cx="148" cy="18"/>
            </a:xfrm>
            <a:custGeom>
              <a:avLst/>
              <a:gdLst>
                <a:gd name="T0" fmla="*/ 0 w 298"/>
                <a:gd name="T1" fmla="*/ 39 h 39"/>
                <a:gd name="T2" fmla="*/ 38 w 298"/>
                <a:gd name="T3" fmla="*/ 0 h 39"/>
                <a:gd name="T4" fmla="*/ 298 w 298"/>
                <a:gd name="T5" fmla="*/ 0 h 39"/>
                <a:gd name="T6" fmla="*/ 259 w 298"/>
                <a:gd name="T7" fmla="*/ 39 h 39"/>
                <a:gd name="T8" fmla="*/ 0 w 298"/>
                <a:gd name="T9" fmla="*/ 39 h 39"/>
                <a:gd name="T10" fmla="*/ 0 w 298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3" name="Rectangle 2511"/>
            <p:cNvSpPr>
              <a:spLocks noChangeArrowheads="1"/>
            </p:cNvSpPr>
            <p:nvPr/>
          </p:nvSpPr>
          <p:spPr bwMode="auto">
            <a:xfrm>
              <a:off x="1933" y="2899"/>
              <a:ext cx="249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4" name="Rectangle 2512"/>
            <p:cNvSpPr>
              <a:spLocks noChangeArrowheads="1"/>
            </p:cNvSpPr>
            <p:nvPr/>
          </p:nvSpPr>
          <p:spPr bwMode="auto">
            <a:xfrm>
              <a:off x="1933" y="2899"/>
              <a:ext cx="249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5" name="Rectangle 2513"/>
            <p:cNvSpPr>
              <a:spLocks noChangeArrowheads="1"/>
            </p:cNvSpPr>
            <p:nvPr/>
          </p:nvSpPr>
          <p:spPr bwMode="auto">
            <a:xfrm>
              <a:off x="1933" y="2900"/>
              <a:ext cx="249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6" name="Rectangle 2514"/>
            <p:cNvSpPr>
              <a:spLocks noChangeArrowheads="1"/>
            </p:cNvSpPr>
            <p:nvPr/>
          </p:nvSpPr>
          <p:spPr bwMode="auto">
            <a:xfrm>
              <a:off x="1933" y="2901"/>
              <a:ext cx="249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7" name="Rectangle 2515"/>
            <p:cNvSpPr>
              <a:spLocks noChangeArrowheads="1"/>
            </p:cNvSpPr>
            <p:nvPr/>
          </p:nvSpPr>
          <p:spPr bwMode="auto">
            <a:xfrm>
              <a:off x="1933" y="2901"/>
              <a:ext cx="249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8" name="Rectangle 2516"/>
            <p:cNvSpPr>
              <a:spLocks noChangeArrowheads="1"/>
            </p:cNvSpPr>
            <p:nvPr/>
          </p:nvSpPr>
          <p:spPr bwMode="auto">
            <a:xfrm>
              <a:off x="1933" y="2902"/>
              <a:ext cx="249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" name="Rectangle 2517"/>
            <p:cNvSpPr>
              <a:spLocks noChangeArrowheads="1"/>
            </p:cNvSpPr>
            <p:nvPr/>
          </p:nvSpPr>
          <p:spPr bwMode="auto">
            <a:xfrm>
              <a:off x="1933" y="2902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0" name="Rectangle 2518"/>
            <p:cNvSpPr>
              <a:spLocks noChangeArrowheads="1"/>
            </p:cNvSpPr>
            <p:nvPr/>
          </p:nvSpPr>
          <p:spPr bwMode="auto">
            <a:xfrm>
              <a:off x="1933" y="2903"/>
              <a:ext cx="249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1" name="Rectangle 2519"/>
            <p:cNvSpPr>
              <a:spLocks noChangeArrowheads="1"/>
            </p:cNvSpPr>
            <p:nvPr/>
          </p:nvSpPr>
          <p:spPr bwMode="auto">
            <a:xfrm>
              <a:off x="1933" y="2904"/>
              <a:ext cx="249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2" name="Rectangle 2520"/>
            <p:cNvSpPr>
              <a:spLocks noChangeArrowheads="1"/>
            </p:cNvSpPr>
            <p:nvPr/>
          </p:nvSpPr>
          <p:spPr bwMode="auto">
            <a:xfrm>
              <a:off x="1933" y="2904"/>
              <a:ext cx="249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3" name="Rectangle 2521"/>
            <p:cNvSpPr>
              <a:spLocks noChangeArrowheads="1"/>
            </p:cNvSpPr>
            <p:nvPr/>
          </p:nvSpPr>
          <p:spPr bwMode="auto">
            <a:xfrm>
              <a:off x="1933" y="2905"/>
              <a:ext cx="249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4" name="Rectangle 2522"/>
            <p:cNvSpPr>
              <a:spLocks noChangeArrowheads="1"/>
            </p:cNvSpPr>
            <p:nvPr/>
          </p:nvSpPr>
          <p:spPr bwMode="auto">
            <a:xfrm>
              <a:off x="1933" y="2906"/>
              <a:ext cx="249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5" name="Rectangle 2523"/>
            <p:cNvSpPr>
              <a:spLocks noChangeArrowheads="1"/>
            </p:cNvSpPr>
            <p:nvPr/>
          </p:nvSpPr>
          <p:spPr bwMode="auto">
            <a:xfrm>
              <a:off x="1933" y="2906"/>
              <a:ext cx="249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6" name="Rectangle 2524"/>
            <p:cNvSpPr>
              <a:spLocks noChangeArrowheads="1"/>
            </p:cNvSpPr>
            <p:nvPr/>
          </p:nvSpPr>
          <p:spPr bwMode="auto">
            <a:xfrm>
              <a:off x="1933" y="2907"/>
              <a:ext cx="249" cy="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7" name="Rectangle 2525"/>
            <p:cNvSpPr>
              <a:spLocks noChangeArrowheads="1"/>
            </p:cNvSpPr>
            <p:nvPr/>
          </p:nvSpPr>
          <p:spPr bwMode="auto">
            <a:xfrm>
              <a:off x="1933" y="2908"/>
              <a:ext cx="249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8" name="Rectangle 2526"/>
            <p:cNvSpPr>
              <a:spLocks noChangeArrowheads="1"/>
            </p:cNvSpPr>
            <p:nvPr/>
          </p:nvSpPr>
          <p:spPr bwMode="auto">
            <a:xfrm>
              <a:off x="1933" y="2908"/>
              <a:ext cx="249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9" name="Rectangle 2527"/>
            <p:cNvSpPr>
              <a:spLocks noChangeArrowheads="1"/>
            </p:cNvSpPr>
            <p:nvPr/>
          </p:nvSpPr>
          <p:spPr bwMode="auto">
            <a:xfrm>
              <a:off x="1933" y="2909"/>
              <a:ext cx="249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" name="Rectangle 2528"/>
            <p:cNvSpPr>
              <a:spLocks noChangeArrowheads="1"/>
            </p:cNvSpPr>
            <p:nvPr/>
          </p:nvSpPr>
          <p:spPr bwMode="auto">
            <a:xfrm>
              <a:off x="1933" y="2909"/>
              <a:ext cx="249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1" name="Rectangle 2529"/>
            <p:cNvSpPr>
              <a:spLocks noChangeArrowheads="1"/>
            </p:cNvSpPr>
            <p:nvPr/>
          </p:nvSpPr>
          <p:spPr bwMode="auto">
            <a:xfrm>
              <a:off x="1933" y="2910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2" name="Rectangle 2530"/>
            <p:cNvSpPr>
              <a:spLocks noChangeArrowheads="1"/>
            </p:cNvSpPr>
            <p:nvPr/>
          </p:nvSpPr>
          <p:spPr bwMode="auto">
            <a:xfrm>
              <a:off x="1933" y="2911"/>
              <a:ext cx="249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3" name="Rectangle 2531"/>
            <p:cNvSpPr>
              <a:spLocks noChangeArrowheads="1"/>
            </p:cNvSpPr>
            <p:nvPr/>
          </p:nvSpPr>
          <p:spPr bwMode="auto">
            <a:xfrm>
              <a:off x="1933" y="2911"/>
              <a:ext cx="249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4" name="Rectangle 2532"/>
            <p:cNvSpPr>
              <a:spLocks noChangeArrowheads="1"/>
            </p:cNvSpPr>
            <p:nvPr/>
          </p:nvSpPr>
          <p:spPr bwMode="auto">
            <a:xfrm>
              <a:off x="1933" y="2912"/>
              <a:ext cx="249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5" name="Rectangle 2533"/>
            <p:cNvSpPr>
              <a:spLocks noChangeArrowheads="1"/>
            </p:cNvSpPr>
            <p:nvPr/>
          </p:nvSpPr>
          <p:spPr bwMode="auto">
            <a:xfrm>
              <a:off x="1933" y="2913"/>
              <a:ext cx="249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6" name="Rectangle 2534"/>
            <p:cNvSpPr>
              <a:spLocks noChangeArrowheads="1"/>
            </p:cNvSpPr>
            <p:nvPr/>
          </p:nvSpPr>
          <p:spPr bwMode="auto">
            <a:xfrm>
              <a:off x="1933" y="2913"/>
              <a:ext cx="249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7" name="Rectangle 2535"/>
            <p:cNvSpPr>
              <a:spLocks noChangeArrowheads="1"/>
            </p:cNvSpPr>
            <p:nvPr/>
          </p:nvSpPr>
          <p:spPr bwMode="auto">
            <a:xfrm>
              <a:off x="1933" y="2914"/>
              <a:ext cx="249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8" name="Rectangle 2536"/>
            <p:cNvSpPr>
              <a:spLocks noChangeArrowheads="1"/>
            </p:cNvSpPr>
            <p:nvPr/>
          </p:nvSpPr>
          <p:spPr bwMode="auto">
            <a:xfrm>
              <a:off x="1933" y="2914"/>
              <a:ext cx="249" cy="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9" name="Rectangle 2537"/>
            <p:cNvSpPr>
              <a:spLocks noChangeArrowheads="1"/>
            </p:cNvSpPr>
            <p:nvPr/>
          </p:nvSpPr>
          <p:spPr bwMode="auto">
            <a:xfrm>
              <a:off x="1933" y="2915"/>
              <a:ext cx="249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" name="Rectangle 2538"/>
            <p:cNvSpPr>
              <a:spLocks noChangeArrowheads="1"/>
            </p:cNvSpPr>
            <p:nvPr/>
          </p:nvSpPr>
          <p:spPr bwMode="auto">
            <a:xfrm>
              <a:off x="1933" y="2916"/>
              <a:ext cx="249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1" name="Rectangle 2539"/>
            <p:cNvSpPr>
              <a:spLocks noChangeArrowheads="1"/>
            </p:cNvSpPr>
            <p:nvPr/>
          </p:nvSpPr>
          <p:spPr bwMode="auto">
            <a:xfrm>
              <a:off x="1933" y="2916"/>
              <a:ext cx="249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2" name="Rectangle 2540"/>
            <p:cNvSpPr>
              <a:spLocks noChangeArrowheads="1"/>
            </p:cNvSpPr>
            <p:nvPr/>
          </p:nvSpPr>
          <p:spPr bwMode="auto">
            <a:xfrm>
              <a:off x="1933" y="2917"/>
              <a:ext cx="249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3" name="Rectangle 2541"/>
            <p:cNvSpPr>
              <a:spLocks noChangeArrowheads="1"/>
            </p:cNvSpPr>
            <p:nvPr/>
          </p:nvSpPr>
          <p:spPr bwMode="auto">
            <a:xfrm>
              <a:off x="1933" y="2918"/>
              <a:ext cx="249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4" name="Rectangle 2542"/>
            <p:cNvSpPr>
              <a:spLocks noChangeArrowheads="1"/>
            </p:cNvSpPr>
            <p:nvPr/>
          </p:nvSpPr>
          <p:spPr bwMode="auto">
            <a:xfrm>
              <a:off x="1933" y="2918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5" name="Rectangle 2543"/>
            <p:cNvSpPr>
              <a:spLocks noChangeArrowheads="1"/>
            </p:cNvSpPr>
            <p:nvPr/>
          </p:nvSpPr>
          <p:spPr bwMode="auto">
            <a:xfrm>
              <a:off x="1933" y="2919"/>
              <a:ext cx="249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6" name="Rectangle 2544"/>
            <p:cNvSpPr>
              <a:spLocks noChangeArrowheads="1"/>
            </p:cNvSpPr>
            <p:nvPr/>
          </p:nvSpPr>
          <p:spPr bwMode="auto">
            <a:xfrm>
              <a:off x="1933" y="2920"/>
              <a:ext cx="249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7" name="Rectangle 2545"/>
            <p:cNvSpPr>
              <a:spLocks noChangeArrowheads="1"/>
            </p:cNvSpPr>
            <p:nvPr/>
          </p:nvSpPr>
          <p:spPr bwMode="auto">
            <a:xfrm>
              <a:off x="1933" y="2920"/>
              <a:ext cx="249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8" name="Rectangle 2546"/>
            <p:cNvSpPr>
              <a:spLocks noChangeArrowheads="1"/>
            </p:cNvSpPr>
            <p:nvPr/>
          </p:nvSpPr>
          <p:spPr bwMode="auto">
            <a:xfrm>
              <a:off x="1933" y="2921"/>
              <a:ext cx="249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9" name="Rectangle 2547"/>
            <p:cNvSpPr>
              <a:spLocks noChangeArrowheads="1"/>
            </p:cNvSpPr>
            <p:nvPr/>
          </p:nvSpPr>
          <p:spPr bwMode="auto">
            <a:xfrm>
              <a:off x="1933" y="2921"/>
              <a:ext cx="249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" name="Rectangle 2548"/>
            <p:cNvSpPr>
              <a:spLocks noChangeArrowheads="1"/>
            </p:cNvSpPr>
            <p:nvPr/>
          </p:nvSpPr>
          <p:spPr bwMode="auto">
            <a:xfrm>
              <a:off x="1933" y="2922"/>
              <a:ext cx="249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" name="Rectangle 2549"/>
            <p:cNvSpPr>
              <a:spLocks noChangeArrowheads="1"/>
            </p:cNvSpPr>
            <p:nvPr/>
          </p:nvSpPr>
          <p:spPr bwMode="auto">
            <a:xfrm>
              <a:off x="1933" y="2923"/>
              <a:ext cx="249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" name="Rectangle 2550"/>
            <p:cNvSpPr>
              <a:spLocks noChangeArrowheads="1"/>
            </p:cNvSpPr>
            <p:nvPr/>
          </p:nvSpPr>
          <p:spPr bwMode="auto">
            <a:xfrm>
              <a:off x="1933" y="2923"/>
              <a:ext cx="249" cy="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" name="Rectangle 2551"/>
            <p:cNvSpPr>
              <a:spLocks noChangeArrowheads="1"/>
            </p:cNvSpPr>
            <p:nvPr/>
          </p:nvSpPr>
          <p:spPr bwMode="auto">
            <a:xfrm>
              <a:off x="1933" y="2924"/>
              <a:ext cx="249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" name="Rectangle 2552"/>
            <p:cNvSpPr>
              <a:spLocks noChangeArrowheads="1"/>
            </p:cNvSpPr>
            <p:nvPr/>
          </p:nvSpPr>
          <p:spPr bwMode="auto">
            <a:xfrm>
              <a:off x="1933" y="2925"/>
              <a:ext cx="249" cy="0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" name="Rectangle 2553"/>
            <p:cNvSpPr>
              <a:spLocks noChangeArrowheads="1"/>
            </p:cNvSpPr>
            <p:nvPr/>
          </p:nvSpPr>
          <p:spPr bwMode="auto">
            <a:xfrm>
              <a:off x="1933" y="2925"/>
              <a:ext cx="249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" name="Rectangle 2554"/>
            <p:cNvSpPr>
              <a:spLocks noChangeArrowheads="1"/>
            </p:cNvSpPr>
            <p:nvPr/>
          </p:nvSpPr>
          <p:spPr bwMode="auto">
            <a:xfrm>
              <a:off x="1933" y="2926"/>
              <a:ext cx="249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" name="Rectangle 2555"/>
            <p:cNvSpPr>
              <a:spLocks noChangeArrowheads="1"/>
            </p:cNvSpPr>
            <p:nvPr/>
          </p:nvSpPr>
          <p:spPr bwMode="auto">
            <a:xfrm>
              <a:off x="1933" y="2926"/>
              <a:ext cx="249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" name="Rectangle 2556"/>
            <p:cNvSpPr>
              <a:spLocks noChangeArrowheads="1"/>
            </p:cNvSpPr>
            <p:nvPr/>
          </p:nvSpPr>
          <p:spPr bwMode="auto">
            <a:xfrm>
              <a:off x="1933" y="2927"/>
              <a:ext cx="249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" name="Rectangle 2557"/>
            <p:cNvSpPr>
              <a:spLocks noChangeArrowheads="1"/>
            </p:cNvSpPr>
            <p:nvPr/>
          </p:nvSpPr>
          <p:spPr bwMode="auto">
            <a:xfrm>
              <a:off x="1933" y="2928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" name="Rectangle 2558"/>
            <p:cNvSpPr>
              <a:spLocks noChangeArrowheads="1"/>
            </p:cNvSpPr>
            <p:nvPr/>
          </p:nvSpPr>
          <p:spPr bwMode="auto">
            <a:xfrm>
              <a:off x="1933" y="2928"/>
              <a:ext cx="249" cy="0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" name="Rectangle 2559"/>
            <p:cNvSpPr>
              <a:spLocks noChangeArrowheads="1"/>
            </p:cNvSpPr>
            <p:nvPr/>
          </p:nvSpPr>
          <p:spPr bwMode="auto">
            <a:xfrm>
              <a:off x="1933" y="2929"/>
              <a:ext cx="249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" name="Rectangle 2560"/>
            <p:cNvSpPr>
              <a:spLocks noChangeArrowheads="1"/>
            </p:cNvSpPr>
            <p:nvPr/>
          </p:nvSpPr>
          <p:spPr bwMode="auto">
            <a:xfrm>
              <a:off x="1933" y="2930"/>
              <a:ext cx="249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3" name="Rectangle 2561"/>
            <p:cNvSpPr>
              <a:spLocks noChangeArrowheads="1"/>
            </p:cNvSpPr>
            <p:nvPr/>
          </p:nvSpPr>
          <p:spPr bwMode="auto">
            <a:xfrm>
              <a:off x="1933" y="2930"/>
              <a:ext cx="249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4" name="Rectangle 2562"/>
            <p:cNvSpPr>
              <a:spLocks noChangeArrowheads="1"/>
            </p:cNvSpPr>
            <p:nvPr/>
          </p:nvSpPr>
          <p:spPr bwMode="auto">
            <a:xfrm>
              <a:off x="1933" y="2931"/>
              <a:ext cx="249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5" name="Rectangle 2563"/>
            <p:cNvSpPr>
              <a:spLocks noChangeArrowheads="1"/>
            </p:cNvSpPr>
            <p:nvPr/>
          </p:nvSpPr>
          <p:spPr bwMode="auto">
            <a:xfrm>
              <a:off x="1933" y="2932"/>
              <a:ext cx="249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6" name="Rectangle 2564"/>
            <p:cNvSpPr>
              <a:spLocks noChangeArrowheads="1"/>
            </p:cNvSpPr>
            <p:nvPr/>
          </p:nvSpPr>
          <p:spPr bwMode="auto">
            <a:xfrm>
              <a:off x="1933" y="2932"/>
              <a:ext cx="249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7" name="Rectangle 2565"/>
            <p:cNvSpPr>
              <a:spLocks noChangeArrowheads="1"/>
            </p:cNvSpPr>
            <p:nvPr/>
          </p:nvSpPr>
          <p:spPr bwMode="auto">
            <a:xfrm>
              <a:off x="2097" y="291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8" name="Rectangle 2566"/>
            <p:cNvSpPr>
              <a:spLocks noChangeArrowheads="1"/>
            </p:cNvSpPr>
            <p:nvPr/>
          </p:nvSpPr>
          <p:spPr bwMode="auto">
            <a:xfrm>
              <a:off x="2097" y="2918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9" name="Rectangle 2567"/>
            <p:cNvSpPr>
              <a:spLocks noChangeArrowheads="1"/>
            </p:cNvSpPr>
            <p:nvPr/>
          </p:nvSpPr>
          <p:spPr bwMode="auto">
            <a:xfrm>
              <a:off x="2098" y="2918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0" name="Rectangle 2568"/>
            <p:cNvSpPr>
              <a:spLocks noChangeArrowheads="1"/>
            </p:cNvSpPr>
            <p:nvPr/>
          </p:nvSpPr>
          <p:spPr bwMode="auto">
            <a:xfrm>
              <a:off x="2099" y="2918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" name="Rectangle 2569"/>
            <p:cNvSpPr>
              <a:spLocks noChangeArrowheads="1"/>
            </p:cNvSpPr>
            <p:nvPr/>
          </p:nvSpPr>
          <p:spPr bwMode="auto">
            <a:xfrm>
              <a:off x="2099" y="2918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" name="Rectangle 2570"/>
            <p:cNvSpPr>
              <a:spLocks noChangeArrowheads="1"/>
            </p:cNvSpPr>
            <p:nvPr/>
          </p:nvSpPr>
          <p:spPr bwMode="auto">
            <a:xfrm>
              <a:off x="2100" y="2918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3" name="Rectangle 2571"/>
            <p:cNvSpPr>
              <a:spLocks noChangeArrowheads="1"/>
            </p:cNvSpPr>
            <p:nvPr/>
          </p:nvSpPr>
          <p:spPr bwMode="auto">
            <a:xfrm>
              <a:off x="2101" y="2918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4" name="Rectangle 2572"/>
            <p:cNvSpPr>
              <a:spLocks noChangeArrowheads="1"/>
            </p:cNvSpPr>
            <p:nvPr/>
          </p:nvSpPr>
          <p:spPr bwMode="auto">
            <a:xfrm>
              <a:off x="2102" y="2918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5" name="Rectangle 2573"/>
            <p:cNvSpPr>
              <a:spLocks noChangeArrowheads="1"/>
            </p:cNvSpPr>
            <p:nvPr/>
          </p:nvSpPr>
          <p:spPr bwMode="auto">
            <a:xfrm>
              <a:off x="2102" y="2918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6" name="Rectangle 2574"/>
            <p:cNvSpPr>
              <a:spLocks noChangeArrowheads="1"/>
            </p:cNvSpPr>
            <p:nvPr/>
          </p:nvSpPr>
          <p:spPr bwMode="auto">
            <a:xfrm>
              <a:off x="2103" y="2918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7" name="Rectangle 2575"/>
            <p:cNvSpPr>
              <a:spLocks noChangeArrowheads="1"/>
            </p:cNvSpPr>
            <p:nvPr/>
          </p:nvSpPr>
          <p:spPr bwMode="auto">
            <a:xfrm>
              <a:off x="2104" y="2918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8" name="Rectangle 2576"/>
            <p:cNvSpPr>
              <a:spLocks noChangeArrowheads="1"/>
            </p:cNvSpPr>
            <p:nvPr/>
          </p:nvSpPr>
          <p:spPr bwMode="auto">
            <a:xfrm>
              <a:off x="2105" y="2918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9" name="Rectangle 2577"/>
            <p:cNvSpPr>
              <a:spLocks noChangeArrowheads="1"/>
            </p:cNvSpPr>
            <p:nvPr/>
          </p:nvSpPr>
          <p:spPr bwMode="auto">
            <a:xfrm>
              <a:off x="2106" y="2918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0" name="Rectangle 2578"/>
            <p:cNvSpPr>
              <a:spLocks noChangeArrowheads="1"/>
            </p:cNvSpPr>
            <p:nvPr/>
          </p:nvSpPr>
          <p:spPr bwMode="auto">
            <a:xfrm>
              <a:off x="2106" y="2918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" name="Rectangle 2579"/>
            <p:cNvSpPr>
              <a:spLocks noChangeArrowheads="1"/>
            </p:cNvSpPr>
            <p:nvPr/>
          </p:nvSpPr>
          <p:spPr bwMode="auto">
            <a:xfrm>
              <a:off x="2107" y="2918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2" name="Rectangle 2580"/>
            <p:cNvSpPr>
              <a:spLocks noChangeArrowheads="1"/>
            </p:cNvSpPr>
            <p:nvPr/>
          </p:nvSpPr>
          <p:spPr bwMode="auto">
            <a:xfrm>
              <a:off x="2108" y="2918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3" name="Rectangle 2581"/>
            <p:cNvSpPr>
              <a:spLocks noChangeArrowheads="1"/>
            </p:cNvSpPr>
            <p:nvPr/>
          </p:nvSpPr>
          <p:spPr bwMode="auto">
            <a:xfrm>
              <a:off x="2109" y="2918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4" name="Rectangle 2582"/>
            <p:cNvSpPr>
              <a:spLocks noChangeArrowheads="1"/>
            </p:cNvSpPr>
            <p:nvPr/>
          </p:nvSpPr>
          <p:spPr bwMode="auto">
            <a:xfrm>
              <a:off x="2109" y="2918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5" name="Rectangle 2583"/>
            <p:cNvSpPr>
              <a:spLocks noChangeArrowheads="1"/>
            </p:cNvSpPr>
            <p:nvPr/>
          </p:nvSpPr>
          <p:spPr bwMode="auto">
            <a:xfrm>
              <a:off x="2110" y="2918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6" name="Rectangle 2584"/>
            <p:cNvSpPr>
              <a:spLocks noChangeArrowheads="1"/>
            </p:cNvSpPr>
            <p:nvPr/>
          </p:nvSpPr>
          <p:spPr bwMode="auto">
            <a:xfrm>
              <a:off x="2111" y="2918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7" name="Rectangle 2585"/>
            <p:cNvSpPr>
              <a:spLocks noChangeArrowheads="1"/>
            </p:cNvSpPr>
            <p:nvPr/>
          </p:nvSpPr>
          <p:spPr bwMode="auto">
            <a:xfrm>
              <a:off x="2111" y="2918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8" name="Rectangle 2586"/>
            <p:cNvSpPr>
              <a:spLocks noChangeArrowheads="1"/>
            </p:cNvSpPr>
            <p:nvPr/>
          </p:nvSpPr>
          <p:spPr bwMode="auto">
            <a:xfrm>
              <a:off x="2112" y="2918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9" name="Rectangle 2587"/>
            <p:cNvSpPr>
              <a:spLocks noChangeArrowheads="1"/>
            </p:cNvSpPr>
            <p:nvPr/>
          </p:nvSpPr>
          <p:spPr bwMode="auto">
            <a:xfrm>
              <a:off x="2113" y="2918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0" name="Rectangle 2588"/>
            <p:cNvSpPr>
              <a:spLocks noChangeArrowheads="1"/>
            </p:cNvSpPr>
            <p:nvPr/>
          </p:nvSpPr>
          <p:spPr bwMode="auto">
            <a:xfrm>
              <a:off x="2113" y="2918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" name="Rectangle 2589"/>
            <p:cNvSpPr>
              <a:spLocks noChangeArrowheads="1"/>
            </p:cNvSpPr>
            <p:nvPr/>
          </p:nvSpPr>
          <p:spPr bwMode="auto">
            <a:xfrm>
              <a:off x="2114" y="2918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" name="Rectangle 2590"/>
            <p:cNvSpPr>
              <a:spLocks noChangeArrowheads="1"/>
            </p:cNvSpPr>
            <p:nvPr/>
          </p:nvSpPr>
          <p:spPr bwMode="auto">
            <a:xfrm>
              <a:off x="2115" y="2918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" name="Rectangle 2591"/>
            <p:cNvSpPr>
              <a:spLocks noChangeArrowheads="1"/>
            </p:cNvSpPr>
            <p:nvPr/>
          </p:nvSpPr>
          <p:spPr bwMode="auto">
            <a:xfrm>
              <a:off x="2116" y="2918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4" name="Rectangle 2592"/>
            <p:cNvSpPr>
              <a:spLocks noChangeArrowheads="1"/>
            </p:cNvSpPr>
            <p:nvPr/>
          </p:nvSpPr>
          <p:spPr bwMode="auto">
            <a:xfrm>
              <a:off x="2117" y="2918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5" name="Rectangle 2593"/>
            <p:cNvSpPr>
              <a:spLocks noChangeArrowheads="1"/>
            </p:cNvSpPr>
            <p:nvPr/>
          </p:nvSpPr>
          <p:spPr bwMode="auto">
            <a:xfrm>
              <a:off x="2118" y="2918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6" name="Rectangle 2594"/>
            <p:cNvSpPr>
              <a:spLocks noChangeArrowheads="1"/>
            </p:cNvSpPr>
            <p:nvPr/>
          </p:nvSpPr>
          <p:spPr bwMode="auto">
            <a:xfrm>
              <a:off x="2118" y="2918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7" name="Rectangle 2595"/>
            <p:cNvSpPr>
              <a:spLocks noChangeArrowheads="1"/>
            </p:cNvSpPr>
            <p:nvPr/>
          </p:nvSpPr>
          <p:spPr bwMode="auto">
            <a:xfrm>
              <a:off x="2119" y="2918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8" name="Rectangle 2596"/>
            <p:cNvSpPr>
              <a:spLocks noChangeArrowheads="1"/>
            </p:cNvSpPr>
            <p:nvPr/>
          </p:nvSpPr>
          <p:spPr bwMode="auto">
            <a:xfrm>
              <a:off x="2120" y="2918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9" name="Rectangle 2597"/>
            <p:cNvSpPr>
              <a:spLocks noChangeArrowheads="1"/>
            </p:cNvSpPr>
            <p:nvPr/>
          </p:nvSpPr>
          <p:spPr bwMode="auto">
            <a:xfrm>
              <a:off x="2121" y="2918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0" name="Rectangle 2598"/>
            <p:cNvSpPr>
              <a:spLocks noChangeArrowheads="1"/>
            </p:cNvSpPr>
            <p:nvPr/>
          </p:nvSpPr>
          <p:spPr bwMode="auto">
            <a:xfrm>
              <a:off x="2121" y="2918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" name="Rectangle 2599"/>
            <p:cNvSpPr>
              <a:spLocks noChangeArrowheads="1"/>
            </p:cNvSpPr>
            <p:nvPr/>
          </p:nvSpPr>
          <p:spPr bwMode="auto">
            <a:xfrm>
              <a:off x="2122" y="2918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" name="Rectangle 2600"/>
            <p:cNvSpPr>
              <a:spLocks noChangeArrowheads="1"/>
            </p:cNvSpPr>
            <p:nvPr/>
          </p:nvSpPr>
          <p:spPr bwMode="auto">
            <a:xfrm>
              <a:off x="2123" y="2918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3" name="Rectangle 2601"/>
            <p:cNvSpPr>
              <a:spLocks noChangeArrowheads="1"/>
            </p:cNvSpPr>
            <p:nvPr/>
          </p:nvSpPr>
          <p:spPr bwMode="auto">
            <a:xfrm>
              <a:off x="2123" y="2918"/>
              <a:ext cx="1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4" name="Rectangle 2602"/>
            <p:cNvSpPr>
              <a:spLocks noChangeArrowheads="1"/>
            </p:cNvSpPr>
            <p:nvPr/>
          </p:nvSpPr>
          <p:spPr bwMode="auto">
            <a:xfrm>
              <a:off x="2125" y="2918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5" name="Rectangle 2603"/>
            <p:cNvSpPr>
              <a:spLocks noChangeArrowheads="1"/>
            </p:cNvSpPr>
            <p:nvPr/>
          </p:nvSpPr>
          <p:spPr bwMode="auto">
            <a:xfrm>
              <a:off x="2125" y="2918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6" name="Rectangle 2604"/>
            <p:cNvSpPr>
              <a:spLocks noChangeArrowheads="1"/>
            </p:cNvSpPr>
            <p:nvPr/>
          </p:nvSpPr>
          <p:spPr bwMode="auto">
            <a:xfrm>
              <a:off x="2126" y="2918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7" name="Rectangle 2605"/>
            <p:cNvSpPr>
              <a:spLocks noChangeArrowheads="1"/>
            </p:cNvSpPr>
            <p:nvPr/>
          </p:nvSpPr>
          <p:spPr bwMode="auto">
            <a:xfrm>
              <a:off x="2127" y="2918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8" name="Rectangle 2606"/>
            <p:cNvSpPr>
              <a:spLocks noChangeArrowheads="1"/>
            </p:cNvSpPr>
            <p:nvPr/>
          </p:nvSpPr>
          <p:spPr bwMode="auto">
            <a:xfrm>
              <a:off x="2128" y="2918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9" name="Rectangle 2607"/>
            <p:cNvSpPr>
              <a:spLocks noChangeArrowheads="1"/>
            </p:cNvSpPr>
            <p:nvPr/>
          </p:nvSpPr>
          <p:spPr bwMode="auto">
            <a:xfrm>
              <a:off x="2128" y="2918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0" name="Rectangle 2608"/>
            <p:cNvSpPr>
              <a:spLocks noChangeArrowheads="1"/>
            </p:cNvSpPr>
            <p:nvPr/>
          </p:nvSpPr>
          <p:spPr bwMode="auto">
            <a:xfrm>
              <a:off x="2129" y="2918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" name="Rectangle 2609"/>
            <p:cNvSpPr>
              <a:spLocks noChangeArrowheads="1"/>
            </p:cNvSpPr>
            <p:nvPr/>
          </p:nvSpPr>
          <p:spPr bwMode="auto">
            <a:xfrm>
              <a:off x="2130" y="2918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2" name="Rectangle 2610"/>
            <p:cNvSpPr>
              <a:spLocks noChangeArrowheads="1"/>
            </p:cNvSpPr>
            <p:nvPr/>
          </p:nvSpPr>
          <p:spPr bwMode="auto">
            <a:xfrm>
              <a:off x="2130" y="2918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3" name="Rectangle 2611"/>
            <p:cNvSpPr>
              <a:spLocks noChangeArrowheads="1"/>
            </p:cNvSpPr>
            <p:nvPr/>
          </p:nvSpPr>
          <p:spPr bwMode="auto">
            <a:xfrm>
              <a:off x="2131" y="2918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4" name="Rectangle 2612"/>
            <p:cNvSpPr>
              <a:spLocks noChangeArrowheads="1"/>
            </p:cNvSpPr>
            <p:nvPr/>
          </p:nvSpPr>
          <p:spPr bwMode="auto">
            <a:xfrm>
              <a:off x="2132" y="2918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5" name="Rectangle 2613"/>
            <p:cNvSpPr>
              <a:spLocks noChangeArrowheads="1"/>
            </p:cNvSpPr>
            <p:nvPr/>
          </p:nvSpPr>
          <p:spPr bwMode="auto">
            <a:xfrm>
              <a:off x="2132" y="2918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6" name="Rectangle 2614"/>
            <p:cNvSpPr>
              <a:spLocks noChangeArrowheads="1"/>
            </p:cNvSpPr>
            <p:nvPr/>
          </p:nvSpPr>
          <p:spPr bwMode="auto">
            <a:xfrm>
              <a:off x="2133" y="2918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7" name="Rectangle 2615"/>
            <p:cNvSpPr>
              <a:spLocks noChangeArrowheads="1"/>
            </p:cNvSpPr>
            <p:nvPr/>
          </p:nvSpPr>
          <p:spPr bwMode="auto">
            <a:xfrm>
              <a:off x="2134" y="2918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28" name="Group 2616"/>
          <p:cNvGrpSpPr>
            <a:grpSpLocks/>
          </p:cNvGrpSpPr>
          <p:nvPr/>
        </p:nvGrpSpPr>
        <p:grpSpPr bwMode="auto">
          <a:xfrm>
            <a:off x="3377058" y="4632327"/>
            <a:ext cx="366712" cy="487363"/>
            <a:chOff x="1933" y="2918"/>
            <a:chExt cx="231" cy="307"/>
          </a:xfrm>
        </p:grpSpPr>
        <p:sp>
          <p:nvSpPr>
            <p:cNvPr id="2629" name="Rectangle 2617"/>
            <p:cNvSpPr>
              <a:spLocks noChangeArrowheads="1"/>
            </p:cNvSpPr>
            <p:nvPr/>
          </p:nvSpPr>
          <p:spPr bwMode="auto">
            <a:xfrm>
              <a:off x="2135" y="2918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0" name="Rectangle 2618"/>
            <p:cNvSpPr>
              <a:spLocks noChangeArrowheads="1"/>
            </p:cNvSpPr>
            <p:nvPr/>
          </p:nvSpPr>
          <p:spPr bwMode="auto">
            <a:xfrm>
              <a:off x="2135" y="2918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1" name="Rectangle 2619"/>
            <p:cNvSpPr>
              <a:spLocks noChangeArrowheads="1"/>
            </p:cNvSpPr>
            <p:nvPr/>
          </p:nvSpPr>
          <p:spPr bwMode="auto">
            <a:xfrm>
              <a:off x="2136" y="2918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2" name="Rectangle 2620"/>
            <p:cNvSpPr>
              <a:spLocks noChangeArrowheads="1"/>
            </p:cNvSpPr>
            <p:nvPr/>
          </p:nvSpPr>
          <p:spPr bwMode="auto">
            <a:xfrm>
              <a:off x="2137" y="2918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3" name="Rectangle 2621"/>
            <p:cNvSpPr>
              <a:spLocks noChangeArrowheads="1"/>
            </p:cNvSpPr>
            <p:nvPr/>
          </p:nvSpPr>
          <p:spPr bwMode="auto">
            <a:xfrm>
              <a:off x="2138" y="2918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4" name="Rectangle 2622"/>
            <p:cNvSpPr>
              <a:spLocks noChangeArrowheads="1"/>
            </p:cNvSpPr>
            <p:nvPr/>
          </p:nvSpPr>
          <p:spPr bwMode="auto">
            <a:xfrm>
              <a:off x="2138" y="2918"/>
              <a:ext cx="1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5" name="Rectangle 2623"/>
            <p:cNvSpPr>
              <a:spLocks noChangeArrowheads="1"/>
            </p:cNvSpPr>
            <p:nvPr/>
          </p:nvSpPr>
          <p:spPr bwMode="auto">
            <a:xfrm>
              <a:off x="2140" y="2918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6" name="Rectangle 2624"/>
            <p:cNvSpPr>
              <a:spLocks noChangeArrowheads="1"/>
            </p:cNvSpPr>
            <p:nvPr/>
          </p:nvSpPr>
          <p:spPr bwMode="auto">
            <a:xfrm>
              <a:off x="2140" y="2918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7" name="Rectangle 2625"/>
            <p:cNvSpPr>
              <a:spLocks noChangeArrowheads="1"/>
            </p:cNvSpPr>
            <p:nvPr/>
          </p:nvSpPr>
          <p:spPr bwMode="auto">
            <a:xfrm>
              <a:off x="2141" y="2918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8" name="Rectangle 2626"/>
            <p:cNvSpPr>
              <a:spLocks noChangeArrowheads="1"/>
            </p:cNvSpPr>
            <p:nvPr/>
          </p:nvSpPr>
          <p:spPr bwMode="auto">
            <a:xfrm>
              <a:off x="2142" y="2918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9" name="Rectangle 2627"/>
            <p:cNvSpPr>
              <a:spLocks noChangeArrowheads="1"/>
            </p:cNvSpPr>
            <p:nvPr/>
          </p:nvSpPr>
          <p:spPr bwMode="auto">
            <a:xfrm>
              <a:off x="2142" y="2918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0" name="Rectangle 2628"/>
            <p:cNvSpPr>
              <a:spLocks noChangeArrowheads="1"/>
            </p:cNvSpPr>
            <p:nvPr/>
          </p:nvSpPr>
          <p:spPr bwMode="auto">
            <a:xfrm>
              <a:off x="2143" y="2918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1" name="Rectangle 2629"/>
            <p:cNvSpPr>
              <a:spLocks noChangeArrowheads="1"/>
            </p:cNvSpPr>
            <p:nvPr/>
          </p:nvSpPr>
          <p:spPr bwMode="auto">
            <a:xfrm>
              <a:off x="2144" y="2918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2" name="Rectangle 2630"/>
            <p:cNvSpPr>
              <a:spLocks noChangeArrowheads="1"/>
            </p:cNvSpPr>
            <p:nvPr/>
          </p:nvSpPr>
          <p:spPr bwMode="auto">
            <a:xfrm>
              <a:off x="2144" y="2918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" name="Rectangle 2631"/>
            <p:cNvSpPr>
              <a:spLocks noChangeArrowheads="1"/>
            </p:cNvSpPr>
            <p:nvPr/>
          </p:nvSpPr>
          <p:spPr bwMode="auto">
            <a:xfrm>
              <a:off x="2145" y="2918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" name="Rectangle 2632"/>
            <p:cNvSpPr>
              <a:spLocks noChangeArrowheads="1"/>
            </p:cNvSpPr>
            <p:nvPr/>
          </p:nvSpPr>
          <p:spPr bwMode="auto">
            <a:xfrm>
              <a:off x="2146" y="2918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5" name="Rectangle 2633"/>
            <p:cNvSpPr>
              <a:spLocks noChangeArrowheads="1"/>
            </p:cNvSpPr>
            <p:nvPr/>
          </p:nvSpPr>
          <p:spPr bwMode="auto">
            <a:xfrm>
              <a:off x="2147" y="2918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6" name="Rectangle 2634"/>
            <p:cNvSpPr>
              <a:spLocks noChangeArrowheads="1"/>
            </p:cNvSpPr>
            <p:nvPr/>
          </p:nvSpPr>
          <p:spPr bwMode="auto">
            <a:xfrm>
              <a:off x="2147" y="2918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7" name="Rectangle 2635"/>
            <p:cNvSpPr>
              <a:spLocks noChangeArrowheads="1"/>
            </p:cNvSpPr>
            <p:nvPr/>
          </p:nvSpPr>
          <p:spPr bwMode="auto">
            <a:xfrm>
              <a:off x="2148" y="2918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8" name="Rectangle 2636"/>
            <p:cNvSpPr>
              <a:spLocks noChangeArrowheads="1"/>
            </p:cNvSpPr>
            <p:nvPr/>
          </p:nvSpPr>
          <p:spPr bwMode="auto">
            <a:xfrm>
              <a:off x="2149" y="2918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9" name="Rectangle 2637"/>
            <p:cNvSpPr>
              <a:spLocks noChangeArrowheads="1"/>
            </p:cNvSpPr>
            <p:nvPr/>
          </p:nvSpPr>
          <p:spPr bwMode="auto">
            <a:xfrm>
              <a:off x="2150" y="2918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0" name="Rectangle 2638"/>
            <p:cNvSpPr>
              <a:spLocks noChangeArrowheads="1"/>
            </p:cNvSpPr>
            <p:nvPr/>
          </p:nvSpPr>
          <p:spPr bwMode="auto">
            <a:xfrm>
              <a:off x="2150" y="2918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1" name="Rectangle 2639"/>
            <p:cNvSpPr>
              <a:spLocks noChangeArrowheads="1"/>
            </p:cNvSpPr>
            <p:nvPr/>
          </p:nvSpPr>
          <p:spPr bwMode="auto">
            <a:xfrm>
              <a:off x="2151" y="2918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2" name="Rectangle 2640"/>
            <p:cNvSpPr>
              <a:spLocks noChangeArrowheads="1"/>
            </p:cNvSpPr>
            <p:nvPr/>
          </p:nvSpPr>
          <p:spPr bwMode="auto">
            <a:xfrm>
              <a:off x="2152" y="2918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3" name="Rectangle 2641"/>
            <p:cNvSpPr>
              <a:spLocks noChangeArrowheads="1"/>
            </p:cNvSpPr>
            <p:nvPr/>
          </p:nvSpPr>
          <p:spPr bwMode="auto">
            <a:xfrm>
              <a:off x="2153" y="2918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4" name="Rectangle 2642"/>
            <p:cNvSpPr>
              <a:spLocks noChangeArrowheads="1"/>
            </p:cNvSpPr>
            <p:nvPr/>
          </p:nvSpPr>
          <p:spPr bwMode="auto">
            <a:xfrm>
              <a:off x="2154" y="2918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5" name="Rectangle 2643"/>
            <p:cNvSpPr>
              <a:spLocks noChangeArrowheads="1"/>
            </p:cNvSpPr>
            <p:nvPr/>
          </p:nvSpPr>
          <p:spPr bwMode="auto">
            <a:xfrm>
              <a:off x="2154" y="2918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6" name="Rectangle 2644"/>
            <p:cNvSpPr>
              <a:spLocks noChangeArrowheads="1"/>
            </p:cNvSpPr>
            <p:nvPr/>
          </p:nvSpPr>
          <p:spPr bwMode="auto">
            <a:xfrm>
              <a:off x="2155" y="2918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7" name="Rectangle 2645"/>
            <p:cNvSpPr>
              <a:spLocks noChangeArrowheads="1"/>
            </p:cNvSpPr>
            <p:nvPr/>
          </p:nvSpPr>
          <p:spPr bwMode="auto">
            <a:xfrm>
              <a:off x="2155" y="2918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8" name="Rectangle 2646"/>
            <p:cNvSpPr>
              <a:spLocks noChangeArrowheads="1"/>
            </p:cNvSpPr>
            <p:nvPr/>
          </p:nvSpPr>
          <p:spPr bwMode="auto">
            <a:xfrm>
              <a:off x="2156" y="2918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9" name="Rectangle 2647"/>
            <p:cNvSpPr>
              <a:spLocks noChangeArrowheads="1"/>
            </p:cNvSpPr>
            <p:nvPr/>
          </p:nvSpPr>
          <p:spPr bwMode="auto">
            <a:xfrm>
              <a:off x="2157" y="2918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0" name="Rectangle 2648"/>
            <p:cNvSpPr>
              <a:spLocks noChangeArrowheads="1"/>
            </p:cNvSpPr>
            <p:nvPr/>
          </p:nvSpPr>
          <p:spPr bwMode="auto">
            <a:xfrm>
              <a:off x="2158" y="2918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1" name="Rectangle 2649"/>
            <p:cNvSpPr>
              <a:spLocks noChangeArrowheads="1"/>
            </p:cNvSpPr>
            <p:nvPr/>
          </p:nvSpPr>
          <p:spPr bwMode="auto">
            <a:xfrm>
              <a:off x="2159" y="2918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2" name="Rectangle 2650"/>
            <p:cNvSpPr>
              <a:spLocks noChangeArrowheads="1"/>
            </p:cNvSpPr>
            <p:nvPr/>
          </p:nvSpPr>
          <p:spPr bwMode="auto">
            <a:xfrm>
              <a:off x="2160" y="2918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" name="Rectangle 2651"/>
            <p:cNvSpPr>
              <a:spLocks noChangeArrowheads="1"/>
            </p:cNvSpPr>
            <p:nvPr/>
          </p:nvSpPr>
          <p:spPr bwMode="auto">
            <a:xfrm>
              <a:off x="2161" y="2918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" name="Rectangle 2652"/>
            <p:cNvSpPr>
              <a:spLocks noChangeArrowheads="1"/>
            </p:cNvSpPr>
            <p:nvPr/>
          </p:nvSpPr>
          <p:spPr bwMode="auto">
            <a:xfrm>
              <a:off x="2161" y="2918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" name="Rectangle 2653"/>
            <p:cNvSpPr>
              <a:spLocks noChangeArrowheads="1"/>
            </p:cNvSpPr>
            <p:nvPr/>
          </p:nvSpPr>
          <p:spPr bwMode="auto">
            <a:xfrm>
              <a:off x="2162" y="2918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" name="Rectangle 2654"/>
            <p:cNvSpPr>
              <a:spLocks noChangeArrowheads="1"/>
            </p:cNvSpPr>
            <p:nvPr/>
          </p:nvSpPr>
          <p:spPr bwMode="auto">
            <a:xfrm>
              <a:off x="2162" y="2918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" name="Rectangle 2655"/>
            <p:cNvSpPr>
              <a:spLocks noChangeArrowheads="1"/>
            </p:cNvSpPr>
            <p:nvPr/>
          </p:nvSpPr>
          <p:spPr bwMode="auto">
            <a:xfrm>
              <a:off x="2163" y="2918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" name="Rectangle 2656"/>
            <p:cNvSpPr>
              <a:spLocks noChangeArrowheads="1"/>
            </p:cNvSpPr>
            <p:nvPr/>
          </p:nvSpPr>
          <p:spPr bwMode="auto">
            <a:xfrm>
              <a:off x="2164" y="2918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" name="Rectangle 2657"/>
            <p:cNvSpPr>
              <a:spLocks noChangeArrowheads="1"/>
            </p:cNvSpPr>
            <p:nvPr/>
          </p:nvSpPr>
          <p:spPr bwMode="auto">
            <a:xfrm>
              <a:off x="2097" y="2918"/>
              <a:ext cx="66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" name="Rectangle 2658"/>
            <p:cNvSpPr>
              <a:spLocks noChangeArrowheads="1"/>
            </p:cNvSpPr>
            <p:nvPr/>
          </p:nvSpPr>
          <p:spPr bwMode="auto">
            <a:xfrm>
              <a:off x="1967" y="291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" name="Rectangle 2659"/>
            <p:cNvSpPr>
              <a:spLocks noChangeArrowheads="1"/>
            </p:cNvSpPr>
            <p:nvPr/>
          </p:nvSpPr>
          <p:spPr bwMode="auto">
            <a:xfrm>
              <a:off x="1967" y="2918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" name="Rectangle 2660"/>
            <p:cNvSpPr>
              <a:spLocks noChangeArrowheads="1"/>
            </p:cNvSpPr>
            <p:nvPr/>
          </p:nvSpPr>
          <p:spPr bwMode="auto">
            <a:xfrm>
              <a:off x="1969" y="2918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" name="Rectangle 2661"/>
            <p:cNvSpPr>
              <a:spLocks noChangeArrowheads="1"/>
            </p:cNvSpPr>
            <p:nvPr/>
          </p:nvSpPr>
          <p:spPr bwMode="auto">
            <a:xfrm>
              <a:off x="1972" y="2918"/>
              <a:ext cx="1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4" name="Rectangle 2662"/>
            <p:cNvSpPr>
              <a:spLocks noChangeArrowheads="1"/>
            </p:cNvSpPr>
            <p:nvPr/>
          </p:nvSpPr>
          <p:spPr bwMode="auto">
            <a:xfrm>
              <a:off x="1974" y="2918"/>
              <a:ext cx="3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" name="Rectangle 2663"/>
            <p:cNvSpPr>
              <a:spLocks noChangeArrowheads="1"/>
            </p:cNvSpPr>
            <p:nvPr/>
          </p:nvSpPr>
          <p:spPr bwMode="auto">
            <a:xfrm>
              <a:off x="1978" y="2918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6" name="Rectangle 2664"/>
            <p:cNvSpPr>
              <a:spLocks noChangeArrowheads="1"/>
            </p:cNvSpPr>
            <p:nvPr/>
          </p:nvSpPr>
          <p:spPr bwMode="auto">
            <a:xfrm>
              <a:off x="1981" y="2918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7" name="Rectangle 2665"/>
            <p:cNvSpPr>
              <a:spLocks noChangeArrowheads="1"/>
            </p:cNvSpPr>
            <p:nvPr/>
          </p:nvSpPr>
          <p:spPr bwMode="auto">
            <a:xfrm>
              <a:off x="1984" y="2918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8" name="Rectangle 2666"/>
            <p:cNvSpPr>
              <a:spLocks noChangeArrowheads="1"/>
            </p:cNvSpPr>
            <p:nvPr/>
          </p:nvSpPr>
          <p:spPr bwMode="auto">
            <a:xfrm>
              <a:off x="1987" y="2918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9" name="Rectangle 2667"/>
            <p:cNvSpPr>
              <a:spLocks noChangeArrowheads="1"/>
            </p:cNvSpPr>
            <p:nvPr/>
          </p:nvSpPr>
          <p:spPr bwMode="auto">
            <a:xfrm>
              <a:off x="1990" y="2918"/>
              <a:ext cx="1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0" name="Rectangle 2668"/>
            <p:cNvSpPr>
              <a:spLocks noChangeArrowheads="1"/>
            </p:cNvSpPr>
            <p:nvPr/>
          </p:nvSpPr>
          <p:spPr bwMode="auto">
            <a:xfrm>
              <a:off x="1992" y="2918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1" name="Rectangle 2669"/>
            <p:cNvSpPr>
              <a:spLocks noChangeArrowheads="1"/>
            </p:cNvSpPr>
            <p:nvPr/>
          </p:nvSpPr>
          <p:spPr bwMode="auto">
            <a:xfrm>
              <a:off x="1996" y="2918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2" name="Rectangle 2670"/>
            <p:cNvSpPr>
              <a:spLocks noChangeArrowheads="1"/>
            </p:cNvSpPr>
            <p:nvPr/>
          </p:nvSpPr>
          <p:spPr bwMode="auto">
            <a:xfrm>
              <a:off x="1999" y="2918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" name="Rectangle 2671"/>
            <p:cNvSpPr>
              <a:spLocks noChangeArrowheads="1"/>
            </p:cNvSpPr>
            <p:nvPr/>
          </p:nvSpPr>
          <p:spPr bwMode="auto">
            <a:xfrm>
              <a:off x="2002" y="2918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4" name="Rectangle 2672"/>
            <p:cNvSpPr>
              <a:spLocks noChangeArrowheads="1"/>
            </p:cNvSpPr>
            <p:nvPr/>
          </p:nvSpPr>
          <p:spPr bwMode="auto">
            <a:xfrm>
              <a:off x="2005" y="2918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5" name="Rectangle 2673"/>
            <p:cNvSpPr>
              <a:spLocks noChangeArrowheads="1"/>
            </p:cNvSpPr>
            <p:nvPr/>
          </p:nvSpPr>
          <p:spPr bwMode="auto">
            <a:xfrm>
              <a:off x="2007" y="2918"/>
              <a:ext cx="2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6" name="Rectangle 2674"/>
            <p:cNvSpPr>
              <a:spLocks noChangeArrowheads="1"/>
            </p:cNvSpPr>
            <p:nvPr/>
          </p:nvSpPr>
          <p:spPr bwMode="auto">
            <a:xfrm>
              <a:off x="2010" y="2918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7" name="Rectangle 2675"/>
            <p:cNvSpPr>
              <a:spLocks noChangeArrowheads="1"/>
            </p:cNvSpPr>
            <p:nvPr/>
          </p:nvSpPr>
          <p:spPr bwMode="auto">
            <a:xfrm>
              <a:off x="2012" y="2918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8" name="Rectangle 2676"/>
            <p:cNvSpPr>
              <a:spLocks noChangeArrowheads="1"/>
            </p:cNvSpPr>
            <p:nvPr/>
          </p:nvSpPr>
          <p:spPr bwMode="auto">
            <a:xfrm>
              <a:off x="2015" y="2918"/>
              <a:ext cx="3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9" name="Rectangle 2677"/>
            <p:cNvSpPr>
              <a:spLocks noChangeArrowheads="1"/>
            </p:cNvSpPr>
            <p:nvPr/>
          </p:nvSpPr>
          <p:spPr bwMode="auto">
            <a:xfrm>
              <a:off x="2019" y="2918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0" name="Rectangle 2678"/>
            <p:cNvSpPr>
              <a:spLocks noChangeArrowheads="1"/>
            </p:cNvSpPr>
            <p:nvPr/>
          </p:nvSpPr>
          <p:spPr bwMode="auto">
            <a:xfrm>
              <a:off x="2022" y="2918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1" name="Rectangle 2679"/>
            <p:cNvSpPr>
              <a:spLocks noChangeArrowheads="1"/>
            </p:cNvSpPr>
            <p:nvPr/>
          </p:nvSpPr>
          <p:spPr bwMode="auto">
            <a:xfrm>
              <a:off x="2025" y="2918"/>
              <a:ext cx="1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2" name="Rectangle 2680"/>
            <p:cNvSpPr>
              <a:spLocks noChangeArrowheads="1"/>
            </p:cNvSpPr>
            <p:nvPr/>
          </p:nvSpPr>
          <p:spPr bwMode="auto">
            <a:xfrm>
              <a:off x="2027" y="2918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3" name="Rectangle 2681"/>
            <p:cNvSpPr>
              <a:spLocks noChangeArrowheads="1"/>
            </p:cNvSpPr>
            <p:nvPr/>
          </p:nvSpPr>
          <p:spPr bwMode="auto">
            <a:xfrm>
              <a:off x="2030" y="2918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4" name="Rectangle 2682"/>
            <p:cNvSpPr>
              <a:spLocks noChangeArrowheads="1"/>
            </p:cNvSpPr>
            <p:nvPr/>
          </p:nvSpPr>
          <p:spPr bwMode="auto">
            <a:xfrm>
              <a:off x="2033" y="2918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5" name="Rectangle 2683"/>
            <p:cNvSpPr>
              <a:spLocks noChangeArrowheads="1"/>
            </p:cNvSpPr>
            <p:nvPr/>
          </p:nvSpPr>
          <p:spPr bwMode="auto">
            <a:xfrm>
              <a:off x="2036" y="2918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6" name="Rectangle 2684"/>
            <p:cNvSpPr>
              <a:spLocks noChangeArrowheads="1"/>
            </p:cNvSpPr>
            <p:nvPr/>
          </p:nvSpPr>
          <p:spPr bwMode="auto">
            <a:xfrm>
              <a:off x="2038" y="2918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7" name="Rectangle 2685"/>
            <p:cNvSpPr>
              <a:spLocks noChangeArrowheads="1"/>
            </p:cNvSpPr>
            <p:nvPr/>
          </p:nvSpPr>
          <p:spPr bwMode="auto">
            <a:xfrm>
              <a:off x="2041" y="2918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8" name="Rectangle 2686"/>
            <p:cNvSpPr>
              <a:spLocks noChangeArrowheads="1"/>
            </p:cNvSpPr>
            <p:nvPr/>
          </p:nvSpPr>
          <p:spPr bwMode="auto">
            <a:xfrm>
              <a:off x="2044" y="2918"/>
              <a:ext cx="3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9" name="Rectangle 2687"/>
            <p:cNvSpPr>
              <a:spLocks noChangeArrowheads="1"/>
            </p:cNvSpPr>
            <p:nvPr/>
          </p:nvSpPr>
          <p:spPr bwMode="auto">
            <a:xfrm>
              <a:off x="2048" y="2918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0" name="Rectangle 2688"/>
            <p:cNvSpPr>
              <a:spLocks noChangeArrowheads="1"/>
            </p:cNvSpPr>
            <p:nvPr/>
          </p:nvSpPr>
          <p:spPr bwMode="auto">
            <a:xfrm>
              <a:off x="2050" y="2918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1" name="Rectangle 2689"/>
            <p:cNvSpPr>
              <a:spLocks noChangeArrowheads="1"/>
            </p:cNvSpPr>
            <p:nvPr/>
          </p:nvSpPr>
          <p:spPr bwMode="auto">
            <a:xfrm>
              <a:off x="2053" y="2918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2" name="Rectangle 2690"/>
            <p:cNvSpPr>
              <a:spLocks noChangeArrowheads="1"/>
            </p:cNvSpPr>
            <p:nvPr/>
          </p:nvSpPr>
          <p:spPr bwMode="auto">
            <a:xfrm>
              <a:off x="2056" y="2918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" name="Rectangle 2691"/>
            <p:cNvSpPr>
              <a:spLocks noChangeArrowheads="1"/>
            </p:cNvSpPr>
            <p:nvPr/>
          </p:nvSpPr>
          <p:spPr bwMode="auto">
            <a:xfrm>
              <a:off x="2059" y="2918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4" name="Rectangle 2692"/>
            <p:cNvSpPr>
              <a:spLocks noChangeArrowheads="1"/>
            </p:cNvSpPr>
            <p:nvPr/>
          </p:nvSpPr>
          <p:spPr bwMode="auto">
            <a:xfrm>
              <a:off x="2062" y="2918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5" name="Rectangle 2693"/>
            <p:cNvSpPr>
              <a:spLocks noChangeArrowheads="1"/>
            </p:cNvSpPr>
            <p:nvPr/>
          </p:nvSpPr>
          <p:spPr bwMode="auto">
            <a:xfrm>
              <a:off x="2065" y="2918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6" name="Rectangle 2694"/>
            <p:cNvSpPr>
              <a:spLocks noChangeArrowheads="1"/>
            </p:cNvSpPr>
            <p:nvPr/>
          </p:nvSpPr>
          <p:spPr bwMode="auto">
            <a:xfrm>
              <a:off x="2068" y="2918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7" name="Rectangle 2695"/>
            <p:cNvSpPr>
              <a:spLocks noChangeArrowheads="1"/>
            </p:cNvSpPr>
            <p:nvPr/>
          </p:nvSpPr>
          <p:spPr bwMode="auto">
            <a:xfrm>
              <a:off x="2071" y="2918"/>
              <a:ext cx="1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8" name="Rectangle 2696"/>
            <p:cNvSpPr>
              <a:spLocks noChangeArrowheads="1"/>
            </p:cNvSpPr>
            <p:nvPr/>
          </p:nvSpPr>
          <p:spPr bwMode="auto">
            <a:xfrm>
              <a:off x="2073" y="2918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9" name="Rectangle 2697"/>
            <p:cNvSpPr>
              <a:spLocks noChangeArrowheads="1"/>
            </p:cNvSpPr>
            <p:nvPr/>
          </p:nvSpPr>
          <p:spPr bwMode="auto">
            <a:xfrm>
              <a:off x="2076" y="2918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0" name="Rectangle 2698"/>
            <p:cNvSpPr>
              <a:spLocks noChangeArrowheads="1"/>
            </p:cNvSpPr>
            <p:nvPr/>
          </p:nvSpPr>
          <p:spPr bwMode="auto">
            <a:xfrm>
              <a:off x="2079" y="2918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1" name="Rectangle 2699"/>
            <p:cNvSpPr>
              <a:spLocks noChangeArrowheads="1"/>
            </p:cNvSpPr>
            <p:nvPr/>
          </p:nvSpPr>
          <p:spPr bwMode="auto">
            <a:xfrm>
              <a:off x="2082" y="2918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2" name="Rectangle 2700"/>
            <p:cNvSpPr>
              <a:spLocks noChangeArrowheads="1"/>
            </p:cNvSpPr>
            <p:nvPr/>
          </p:nvSpPr>
          <p:spPr bwMode="auto">
            <a:xfrm>
              <a:off x="2085" y="2918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3" name="Rectangle 2701"/>
            <p:cNvSpPr>
              <a:spLocks noChangeArrowheads="1"/>
            </p:cNvSpPr>
            <p:nvPr/>
          </p:nvSpPr>
          <p:spPr bwMode="auto">
            <a:xfrm>
              <a:off x="2088" y="2918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4" name="Rectangle 2702"/>
            <p:cNvSpPr>
              <a:spLocks noChangeArrowheads="1"/>
            </p:cNvSpPr>
            <p:nvPr/>
          </p:nvSpPr>
          <p:spPr bwMode="auto">
            <a:xfrm>
              <a:off x="2091" y="2918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5" name="Rectangle 2703"/>
            <p:cNvSpPr>
              <a:spLocks noChangeArrowheads="1"/>
            </p:cNvSpPr>
            <p:nvPr/>
          </p:nvSpPr>
          <p:spPr bwMode="auto">
            <a:xfrm>
              <a:off x="2094" y="2918"/>
              <a:ext cx="1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6" name="Rectangle 2704"/>
            <p:cNvSpPr>
              <a:spLocks noChangeArrowheads="1"/>
            </p:cNvSpPr>
            <p:nvPr/>
          </p:nvSpPr>
          <p:spPr bwMode="auto">
            <a:xfrm>
              <a:off x="2096" y="291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7" name="Rectangle 2705"/>
            <p:cNvSpPr>
              <a:spLocks noChangeArrowheads="1"/>
            </p:cNvSpPr>
            <p:nvPr/>
          </p:nvSpPr>
          <p:spPr bwMode="auto">
            <a:xfrm>
              <a:off x="1967" y="2918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8" name="Rectangle 2706"/>
            <p:cNvSpPr>
              <a:spLocks noChangeArrowheads="1"/>
            </p:cNvSpPr>
            <p:nvPr/>
          </p:nvSpPr>
          <p:spPr bwMode="auto">
            <a:xfrm>
              <a:off x="1933" y="2932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9" name="Rectangle 2707"/>
            <p:cNvSpPr>
              <a:spLocks noChangeArrowheads="1"/>
            </p:cNvSpPr>
            <p:nvPr/>
          </p:nvSpPr>
          <p:spPr bwMode="auto">
            <a:xfrm>
              <a:off x="1933" y="2932"/>
              <a:ext cx="0" cy="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0" name="Rectangle 2708"/>
            <p:cNvSpPr>
              <a:spLocks noChangeArrowheads="1"/>
            </p:cNvSpPr>
            <p:nvPr/>
          </p:nvSpPr>
          <p:spPr bwMode="auto">
            <a:xfrm>
              <a:off x="1934" y="2932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1" name="Rectangle 2709"/>
            <p:cNvSpPr>
              <a:spLocks noChangeArrowheads="1"/>
            </p:cNvSpPr>
            <p:nvPr/>
          </p:nvSpPr>
          <p:spPr bwMode="auto">
            <a:xfrm>
              <a:off x="1935" y="2932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2" name="Rectangle 2710"/>
            <p:cNvSpPr>
              <a:spLocks noChangeArrowheads="1"/>
            </p:cNvSpPr>
            <p:nvPr/>
          </p:nvSpPr>
          <p:spPr bwMode="auto">
            <a:xfrm>
              <a:off x="1935" y="2932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3" name="Rectangle 2711"/>
            <p:cNvSpPr>
              <a:spLocks noChangeArrowheads="1"/>
            </p:cNvSpPr>
            <p:nvPr/>
          </p:nvSpPr>
          <p:spPr bwMode="auto">
            <a:xfrm>
              <a:off x="1936" y="2932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" name="Rectangle 2712"/>
            <p:cNvSpPr>
              <a:spLocks noChangeArrowheads="1"/>
            </p:cNvSpPr>
            <p:nvPr/>
          </p:nvSpPr>
          <p:spPr bwMode="auto">
            <a:xfrm>
              <a:off x="1937" y="2932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5" name="Rectangle 2713"/>
            <p:cNvSpPr>
              <a:spLocks noChangeArrowheads="1"/>
            </p:cNvSpPr>
            <p:nvPr/>
          </p:nvSpPr>
          <p:spPr bwMode="auto">
            <a:xfrm>
              <a:off x="1937" y="2932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6" name="Rectangle 2714"/>
            <p:cNvSpPr>
              <a:spLocks noChangeArrowheads="1"/>
            </p:cNvSpPr>
            <p:nvPr/>
          </p:nvSpPr>
          <p:spPr bwMode="auto">
            <a:xfrm>
              <a:off x="1938" y="2932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7" name="Rectangle 2715"/>
            <p:cNvSpPr>
              <a:spLocks noChangeArrowheads="1"/>
            </p:cNvSpPr>
            <p:nvPr/>
          </p:nvSpPr>
          <p:spPr bwMode="auto">
            <a:xfrm>
              <a:off x="1938" y="2932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8" name="Rectangle 2716"/>
            <p:cNvSpPr>
              <a:spLocks noChangeArrowheads="1"/>
            </p:cNvSpPr>
            <p:nvPr/>
          </p:nvSpPr>
          <p:spPr bwMode="auto">
            <a:xfrm>
              <a:off x="1939" y="2932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9" name="Rectangle 2717"/>
            <p:cNvSpPr>
              <a:spLocks noChangeArrowheads="1"/>
            </p:cNvSpPr>
            <p:nvPr/>
          </p:nvSpPr>
          <p:spPr bwMode="auto">
            <a:xfrm>
              <a:off x="1940" y="2932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0" name="Rectangle 2718"/>
            <p:cNvSpPr>
              <a:spLocks noChangeArrowheads="1"/>
            </p:cNvSpPr>
            <p:nvPr/>
          </p:nvSpPr>
          <p:spPr bwMode="auto">
            <a:xfrm>
              <a:off x="1940" y="2932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1" name="Rectangle 2719"/>
            <p:cNvSpPr>
              <a:spLocks noChangeArrowheads="1"/>
            </p:cNvSpPr>
            <p:nvPr/>
          </p:nvSpPr>
          <p:spPr bwMode="auto">
            <a:xfrm>
              <a:off x="1941" y="2932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2" name="Rectangle 2720"/>
            <p:cNvSpPr>
              <a:spLocks noChangeArrowheads="1"/>
            </p:cNvSpPr>
            <p:nvPr/>
          </p:nvSpPr>
          <p:spPr bwMode="auto">
            <a:xfrm>
              <a:off x="1942" y="2932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3" name="Rectangle 2721"/>
            <p:cNvSpPr>
              <a:spLocks noChangeArrowheads="1"/>
            </p:cNvSpPr>
            <p:nvPr/>
          </p:nvSpPr>
          <p:spPr bwMode="auto">
            <a:xfrm>
              <a:off x="1942" y="2932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4" name="Rectangle 2722"/>
            <p:cNvSpPr>
              <a:spLocks noChangeArrowheads="1"/>
            </p:cNvSpPr>
            <p:nvPr/>
          </p:nvSpPr>
          <p:spPr bwMode="auto">
            <a:xfrm>
              <a:off x="1943" y="2932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5" name="Rectangle 2723"/>
            <p:cNvSpPr>
              <a:spLocks noChangeArrowheads="1"/>
            </p:cNvSpPr>
            <p:nvPr/>
          </p:nvSpPr>
          <p:spPr bwMode="auto">
            <a:xfrm>
              <a:off x="1943" y="2932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6" name="Rectangle 2724"/>
            <p:cNvSpPr>
              <a:spLocks noChangeArrowheads="1"/>
            </p:cNvSpPr>
            <p:nvPr/>
          </p:nvSpPr>
          <p:spPr bwMode="auto">
            <a:xfrm>
              <a:off x="1944" y="2932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7" name="Rectangle 2725"/>
            <p:cNvSpPr>
              <a:spLocks noChangeArrowheads="1"/>
            </p:cNvSpPr>
            <p:nvPr/>
          </p:nvSpPr>
          <p:spPr bwMode="auto">
            <a:xfrm>
              <a:off x="1945" y="2932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8" name="Rectangle 2726"/>
            <p:cNvSpPr>
              <a:spLocks noChangeArrowheads="1"/>
            </p:cNvSpPr>
            <p:nvPr/>
          </p:nvSpPr>
          <p:spPr bwMode="auto">
            <a:xfrm>
              <a:off x="1945" y="2932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9" name="Rectangle 2727"/>
            <p:cNvSpPr>
              <a:spLocks noChangeArrowheads="1"/>
            </p:cNvSpPr>
            <p:nvPr/>
          </p:nvSpPr>
          <p:spPr bwMode="auto">
            <a:xfrm>
              <a:off x="1946" y="2932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0" name="Rectangle 2728"/>
            <p:cNvSpPr>
              <a:spLocks noChangeArrowheads="1"/>
            </p:cNvSpPr>
            <p:nvPr/>
          </p:nvSpPr>
          <p:spPr bwMode="auto">
            <a:xfrm>
              <a:off x="1947" y="2932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1" name="Rectangle 2729"/>
            <p:cNvSpPr>
              <a:spLocks noChangeArrowheads="1"/>
            </p:cNvSpPr>
            <p:nvPr/>
          </p:nvSpPr>
          <p:spPr bwMode="auto">
            <a:xfrm>
              <a:off x="1947" y="2932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2" name="Rectangle 2730"/>
            <p:cNvSpPr>
              <a:spLocks noChangeArrowheads="1"/>
            </p:cNvSpPr>
            <p:nvPr/>
          </p:nvSpPr>
          <p:spPr bwMode="auto">
            <a:xfrm>
              <a:off x="1948" y="2932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3" name="Rectangle 2731"/>
            <p:cNvSpPr>
              <a:spLocks noChangeArrowheads="1"/>
            </p:cNvSpPr>
            <p:nvPr/>
          </p:nvSpPr>
          <p:spPr bwMode="auto">
            <a:xfrm>
              <a:off x="1949" y="2932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4" name="Rectangle 2732"/>
            <p:cNvSpPr>
              <a:spLocks noChangeArrowheads="1"/>
            </p:cNvSpPr>
            <p:nvPr/>
          </p:nvSpPr>
          <p:spPr bwMode="auto">
            <a:xfrm>
              <a:off x="1949" y="2932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5" name="Rectangle 2733"/>
            <p:cNvSpPr>
              <a:spLocks noChangeArrowheads="1"/>
            </p:cNvSpPr>
            <p:nvPr/>
          </p:nvSpPr>
          <p:spPr bwMode="auto">
            <a:xfrm>
              <a:off x="1950" y="2932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6" name="Rectangle 2734"/>
            <p:cNvSpPr>
              <a:spLocks noChangeArrowheads="1"/>
            </p:cNvSpPr>
            <p:nvPr/>
          </p:nvSpPr>
          <p:spPr bwMode="auto">
            <a:xfrm>
              <a:off x="1950" y="2932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7" name="Rectangle 2735"/>
            <p:cNvSpPr>
              <a:spLocks noChangeArrowheads="1"/>
            </p:cNvSpPr>
            <p:nvPr/>
          </p:nvSpPr>
          <p:spPr bwMode="auto">
            <a:xfrm>
              <a:off x="1951" y="2932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8" name="Rectangle 2736"/>
            <p:cNvSpPr>
              <a:spLocks noChangeArrowheads="1"/>
            </p:cNvSpPr>
            <p:nvPr/>
          </p:nvSpPr>
          <p:spPr bwMode="auto">
            <a:xfrm>
              <a:off x="1952" y="2932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9" name="Rectangle 2737"/>
            <p:cNvSpPr>
              <a:spLocks noChangeArrowheads="1"/>
            </p:cNvSpPr>
            <p:nvPr/>
          </p:nvSpPr>
          <p:spPr bwMode="auto">
            <a:xfrm>
              <a:off x="1952" y="2932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0" name="Rectangle 2738"/>
            <p:cNvSpPr>
              <a:spLocks noChangeArrowheads="1"/>
            </p:cNvSpPr>
            <p:nvPr/>
          </p:nvSpPr>
          <p:spPr bwMode="auto">
            <a:xfrm>
              <a:off x="1953" y="2932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1" name="Rectangle 2739"/>
            <p:cNvSpPr>
              <a:spLocks noChangeArrowheads="1"/>
            </p:cNvSpPr>
            <p:nvPr/>
          </p:nvSpPr>
          <p:spPr bwMode="auto">
            <a:xfrm>
              <a:off x="1954" y="2932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2" name="Rectangle 2740"/>
            <p:cNvSpPr>
              <a:spLocks noChangeArrowheads="1"/>
            </p:cNvSpPr>
            <p:nvPr/>
          </p:nvSpPr>
          <p:spPr bwMode="auto">
            <a:xfrm>
              <a:off x="1954" y="2932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3" name="Rectangle 2741"/>
            <p:cNvSpPr>
              <a:spLocks noChangeArrowheads="1"/>
            </p:cNvSpPr>
            <p:nvPr/>
          </p:nvSpPr>
          <p:spPr bwMode="auto">
            <a:xfrm>
              <a:off x="1955" y="2932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" name="Rectangle 2742"/>
            <p:cNvSpPr>
              <a:spLocks noChangeArrowheads="1"/>
            </p:cNvSpPr>
            <p:nvPr/>
          </p:nvSpPr>
          <p:spPr bwMode="auto">
            <a:xfrm>
              <a:off x="1955" y="2932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5" name="Rectangle 2743"/>
            <p:cNvSpPr>
              <a:spLocks noChangeArrowheads="1"/>
            </p:cNvSpPr>
            <p:nvPr/>
          </p:nvSpPr>
          <p:spPr bwMode="auto">
            <a:xfrm>
              <a:off x="1956" y="2932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6" name="Rectangle 2744"/>
            <p:cNvSpPr>
              <a:spLocks noChangeArrowheads="1"/>
            </p:cNvSpPr>
            <p:nvPr/>
          </p:nvSpPr>
          <p:spPr bwMode="auto">
            <a:xfrm>
              <a:off x="1957" y="2932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7" name="Rectangle 2745"/>
            <p:cNvSpPr>
              <a:spLocks noChangeArrowheads="1"/>
            </p:cNvSpPr>
            <p:nvPr/>
          </p:nvSpPr>
          <p:spPr bwMode="auto">
            <a:xfrm>
              <a:off x="1957" y="2932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8" name="Rectangle 2746"/>
            <p:cNvSpPr>
              <a:spLocks noChangeArrowheads="1"/>
            </p:cNvSpPr>
            <p:nvPr/>
          </p:nvSpPr>
          <p:spPr bwMode="auto">
            <a:xfrm>
              <a:off x="1958" y="2932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9" name="Rectangle 2747"/>
            <p:cNvSpPr>
              <a:spLocks noChangeArrowheads="1"/>
            </p:cNvSpPr>
            <p:nvPr/>
          </p:nvSpPr>
          <p:spPr bwMode="auto">
            <a:xfrm>
              <a:off x="1959" y="2932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0" name="Rectangle 2748"/>
            <p:cNvSpPr>
              <a:spLocks noChangeArrowheads="1"/>
            </p:cNvSpPr>
            <p:nvPr/>
          </p:nvSpPr>
          <p:spPr bwMode="auto">
            <a:xfrm>
              <a:off x="1959" y="2932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1" name="Rectangle 2749"/>
            <p:cNvSpPr>
              <a:spLocks noChangeArrowheads="1"/>
            </p:cNvSpPr>
            <p:nvPr/>
          </p:nvSpPr>
          <p:spPr bwMode="auto">
            <a:xfrm>
              <a:off x="1960" y="2932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2" name="Rectangle 2750"/>
            <p:cNvSpPr>
              <a:spLocks noChangeArrowheads="1"/>
            </p:cNvSpPr>
            <p:nvPr/>
          </p:nvSpPr>
          <p:spPr bwMode="auto">
            <a:xfrm>
              <a:off x="1961" y="2932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3" name="Rectangle 2751"/>
            <p:cNvSpPr>
              <a:spLocks noChangeArrowheads="1"/>
            </p:cNvSpPr>
            <p:nvPr/>
          </p:nvSpPr>
          <p:spPr bwMode="auto">
            <a:xfrm>
              <a:off x="1961" y="2932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" name="Rectangle 2752"/>
            <p:cNvSpPr>
              <a:spLocks noChangeArrowheads="1"/>
            </p:cNvSpPr>
            <p:nvPr/>
          </p:nvSpPr>
          <p:spPr bwMode="auto">
            <a:xfrm>
              <a:off x="1962" y="2932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" name="Rectangle 2753"/>
            <p:cNvSpPr>
              <a:spLocks noChangeArrowheads="1"/>
            </p:cNvSpPr>
            <p:nvPr/>
          </p:nvSpPr>
          <p:spPr bwMode="auto">
            <a:xfrm>
              <a:off x="1962" y="2932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" name="Rectangle 2754"/>
            <p:cNvSpPr>
              <a:spLocks noChangeArrowheads="1"/>
            </p:cNvSpPr>
            <p:nvPr/>
          </p:nvSpPr>
          <p:spPr bwMode="auto">
            <a:xfrm>
              <a:off x="1963" y="2932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" name="Rectangle 2755"/>
            <p:cNvSpPr>
              <a:spLocks noChangeArrowheads="1"/>
            </p:cNvSpPr>
            <p:nvPr/>
          </p:nvSpPr>
          <p:spPr bwMode="auto">
            <a:xfrm>
              <a:off x="1964" y="2932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" name="Rectangle 2756"/>
            <p:cNvSpPr>
              <a:spLocks noChangeArrowheads="1"/>
            </p:cNvSpPr>
            <p:nvPr/>
          </p:nvSpPr>
          <p:spPr bwMode="auto">
            <a:xfrm>
              <a:off x="1964" y="2932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" name="Rectangle 2757"/>
            <p:cNvSpPr>
              <a:spLocks noChangeArrowheads="1"/>
            </p:cNvSpPr>
            <p:nvPr/>
          </p:nvSpPr>
          <p:spPr bwMode="auto">
            <a:xfrm>
              <a:off x="1965" y="2932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" name="Rectangle 2758"/>
            <p:cNvSpPr>
              <a:spLocks noChangeArrowheads="1"/>
            </p:cNvSpPr>
            <p:nvPr/>
          </p:nvSpPr>
          <p:spPr bwMode="auto">
            <a:xfrm>
              <a:off x="1966" y="2932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" name="Rectangle 2759"/>
            <p:cNvSpPr>
              <a:spLocks noChangeArrowheads="1"/>
            </p:cNvSpPr>
            <p:nvPr/>
          </p:nvSpPr>
          <p:spPr bwMode="auto">
            <a:xfrm>
              <a:off x="1966" y="2932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2" name="Rectangle 2760"/>
            <p:cNvSpPr>
              <a:spLocks noChangeArrowheads="1"/>
            </p:cNvSpPr>
            <p:nvPr/>
          </p:nvSpPr>
          <p:spPr bwMode="auto">
            <a:xfrm>
              <a:off x="1933" y="2932"/>
              <a:ext cx="33" cy="28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3" name="Rectangle 2761"/>
            <p:cNvSpPr>
              <a:spLocks noChangeArrowheads="1"/>
            </p:cNvSpPr>
            <p:nvPr/>
          </p:nvSpPr>
          <p:spPr bwMode="auto">
            <a:xfrm>
              <a:off x="1942" y="2942"/>
              <a:ext cx="24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4" name="Rectangle 2762"/>
            <p:cNvSpPr>
              <a:spLocks noChangeArrowheads="1"/>
            </p:cNvSpPr>
            <p:nvPr/>
          </p:nvSpPr>
          <p:spPr bwMode="auto">
            <a:xfrm>
              <a:off x="1942" y="2942"/>
              <a:ext cx="24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" name="Rectangle 2763"/>
            <p:cNvSpPr>
              <a:spLocks noChangeArrowheads="1"/>
            </p:cNvSpPr>
            <p:nvPr/>
          </p:nvSpPr>
          <p:spPr bwMode="auto">
            <a:xfrm>
              <a:off x="1942" y="2945"/>
              <a:ext cx="24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6" name="Rectangle 2764"/>
            <p:cNvSpPr>
              <a:spLocks noChangeArrowheads="1"/>
            </p:cNvSpPr>
            <p:nvPr/>
          </p:nvSpPr>
          <p:spPr bwMode="auto">
            <a:xfrm>
              <a:off x="1942" y="2949"/>
              <a:ext cx="24" cy="4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7" name="Rectangle 2765"/>
            <p:cNvSpPr>
              <a:spLocks noChangeArrowheads="1"/>
            </p:cNvSpPr>
            <p:nvPr/>
          </p:nvSpPr>
          <p:spPr bwMode="auto">
            <a:xfrm>
              <a:off x="1942" y="2954"/>
              <a:ext cx="24" cy="2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8" name="Rectangle 2766"/>
            <p:cNvSpPr>
              <a:spLocks noChangeArrowheads="1"/>
            </p:cNvSpPr>
            <p:nvPr/>
          </p:nvSpPr>
          <p:spPr bwMode="auto">
            <a:xfrm>
              <a:off x="1942" y="2957"/>
              <a:ext cx="24" cy="4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9" name="Rectangle 2767"/>
            <p:cNvSpPr>
              <a:spLocks noChangeArrowheads="1"/>
            </p:cNvSpPr>
            <p:nvPr/>
          </p:nvSpPr>
          <p:spPr bwMode="auto">
            <a:xfrm>
              <a:off x="1942" y="2962"/>
              <a:ext cx="24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" name="Rectangle 2768"/>
            <p:cNvSpPr>
              <a:spLocks noChangeArrowheads="1"/>
            </p:cNvSpPr>
            <p:nvPr/>
          </p:nvSpPr>
          <p:spPr bwMode="auto">
            <a:xfrm>
              <a:off x="1942" y="2966"/>
              <a:ext cx="24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1" name="Rectangle 2769"/>
            <p:cNvSpPr>
              <a:spLocks noChangeArrowheads="1"/>
            </p:cNvSpPr>
            <p:nvPr/>
          </p:nvSpPr>
          <p:spPr bwMode="auto">
            <a:xfrm>
              <a:off x="1942" y="2970"/>
              <a:ext cx="24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2" name="Rectangle 2770"/>
            <p:cNvSpPr>
              <a:spLocks noChangeArrowheads="1"/>
            </p:cNvSpPr>
            <p:nvPr/>
          </p:nvSpPr>
          <p:spPr bwMode="auto">
            <a:xfrm>
              <a:off x="1942" y="2974"/>
              <a:ext cx="24" cy="3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3" name="Rectangle 2771"/>
            <p:cNvSpPr>
              <a:spLocks noChangeArrowheads="1"/>
            </p:cNvSpPr>
            <p:nvPr/>
          </p:nvSpPr>
          <p:spPr bwMode="auto">
            <a:xfrm>
              <a:off x="1942" y="2978"/>
              <a:ext cx="24" cy="4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4" name="Rectangle 2772"/>
            <p:cNvSpPr>
              <a:spLocks noChangeArrowheads="1"/>
            </p:cNvSpPr>
            <p:nvPr/>
          </p:nvSpPr>
          <p:spPr bwMode="auto">
            <a:xfrm>
              <a:off x="1942" y="2983"/>
              <a:ext cx="24" cy="2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" name="Rectangle 2773"/>
            <p:cNvSpPr>
              <a:spLocks noChangeArrowheads="1"/>
            </p:cNvSpPr>
            <p:nvPr/>
          </p:nvSpPr>
          <p:spPr bwMode="auto">
            <a:xfrm>
              <a:off x="1942" y="2986"/>
              <a:ext cx="24" cy="4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6" name="Rectangle 2774"/>
            <p:cNvSpPr>
              <a:spLocks noChangeArrowheads="1"/>
            </p:cNvSpPr>
            <p:nvPr/>
          </p:nvSpPr>
          <p:spPr bwMode="auto">
            <a:xfrm>
              <a:off x="1942" y="2991"/>
              <a:ext cx="24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7" name="Rectangle 2775"/>
            <p:cNvSpPr>
              <a:spLocks noChangeArrowheads="1"/>
            </p:cNvSpPr>
            <p:nvPr/>
          </p:nvSpPr>
          <p:spPr bwMode="auto">
            <a:xfrm>
              <a:off x="1942" y="2995"/>
              <a:ext cx="24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8" name="Rectangle 2776"/>
            <p:cNvSpPr>
              <a:spLocks noChangeArrowheads="1"/>
            </p:cNvSpPr>
            <p:nvPr/>
          </p:nvSpPr>
          <p:spPr bwMode="auto">
            <a:xfrm>
              <a:off x="1942" y="2999"/>
              <a:ext cx="24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9" name="Rectangle 2777"/>
            <p:cNvSpPr>
              <a:spLocks noChangeArrowheads="1"/>
            </p:cNvSpPr>
            <p:nvPr/>
          </p:nvSpPr>
          <p:spPr bwMode="auto">
            <a:xfrm>
              <a:off x="1942" y="3003"/>
              <a:ext cx="24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0" name="Rectangle 2778"/>
            <p:cNvSpPr>
              <a:spLocks noChangeArrowheads="1"/>
            </p:cNvSpPr>
            <p:nvPr/>
          </p:nvSpPr>
          <p:spPr bwMode="auto">
            <a:xfrm>
              <a:off x="1942" y="3007"/>
              <a:ext cx="24" cy="4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1" name="Rectangle 2779"/>
            <p:cNvSpPr>
              <a:spLocks noChangeArrowheads="1"/>
            </p:cNvSpPr>
            <p:nvPr/>
          </p:nvSpPr>
          <p:spPr bwMode="auto">
            <a:xfrm>
              <a:off x="1942" y="3012"/>
              <a:ext cx="24" cy="2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2" name="Rectangle 2780"/>
            <p:cNvSpPr>
              <a:spLocks noChangeArrowheads="1"/>
            </p:cNvSpPr>
            <p:nvPr/>
          </p:nvSpPr>
          <p:spPr bwMode="auto">
            <a:xfrm>
              <a:off x="1942" y="3015"/>
              <a:ext cx="24" cy="4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" name="Rectangle 2781"/>
            <p:cNvSpPr>
              <a:spLocks noChangeArrowheads="1"/>
            </p:cNvSpPr>
            <p:nvPr/>
          </p:nvSpPr>
          <p:spPr bwMode="auto">
            <a:xfrm>
              <a:off x="1942" y="3020"/>
              <a:ext cx="24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4" name="Rectangle 2782"/>
            <p:cNvSpPr>
              <a:spLocks noChangeArrowheads="1"/>
            </p:cNvSpPr>
            <p:nvPr/>
          </p:nvSpPr>
          <p:spPr bwMode="auto">
            <a:xfrm>
              <a:off x="1942" y="3024"/>
              <a:ext cx="24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5" name="Rectangle 2783"/>
            <p:cNvSpPr>
              <a:spLocks noChangeArrowheads="1"/>
            </p:cNvSpPr>
            <p:nvPr/>
          </p:nvSpPr>
          <p:spPr bwMode="auto">
            <a:xfrm>
              <a:off x="1942" y="3028"/>
              <a:ext cx="24" cy="3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" name="Rectangle 2784"/>
            <p:cNvSpPr>
              <a:spLocks noChangeArrowheads="1"/>
            </p:cNvSpPr>
            <p:nvPr/>
          </p:nvSpPr>
          <p:spPr bwMode="auto">
            <a:xfrm>
              <a:off x="1942" y="3032"/>
              <a:ext cx="24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7" name="Rectangle 2785"/>
            <p:cNvSpPr>
              <a:spLocks noChangeArrowheads="1"/>
            </p:cNvSpPr>
            <p:nvPr/>
          </p:nvSpPr>
          <p:spPr bwMode="auto">
            <a:xfrm>
              <a:off x="1942" y="3036"/>
              <a:ext cx="24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8" name="Rectangle 2786"/>
            <p:cNvSpPr>
              <a:spLocks noChangeArrowheads="1"/>
            </p:cNvSpPr>
            <p:nvPr/>
          </p:nvSpPr>
          <p:spPr bwMode="auto">
            <a:xfrm>
              <a:off x="1942" y="3040"/>
              <a:ext cx="24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9" name="Rectangle 2787"/>
            <p:cNvSpPr>
              <a:spLocks noChangeArrowheads="1"/>
            </p:cNvSpPr>
            <p:nvPr/>
          </p:nvSpPr>
          <p:spPr bwMode="auto">
            <a:xfrm>
              <a:off x="1942" y="3044"/>
              <a:ext cx="24" cy="4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0" name="Rectangle 2788"/>
            <p:cNvSpPr>
              <a:spLocks noChangeArrowheads="1"/>
            </p:cNvSpPr>
            <p:nvPr/>
          </p:nvSpPr>
          <p:spPr bwMode="auto">
            <a:xfrm>
              <a:off x="1942" y="3049"/>
              <a:ext cx="24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1" name="Rectangle 2789"/>
            <p:cNvSpPr>
              <a:spLocks noChangeArrowheads="1"/>
            </p:cNvSpPr>
            <p:nvPr/>
          </p:nvSpPr>
          <p:spPr bwMode="auto">
            <a:xfrm>
              <a:off x="1942" y="3053"/>
              <a:ext cx="24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2" name="Rectangle 2790"/>
            <p:cNvSpPr>
              <a:spLocks noChangeArrowheads="1"/>
            </p:cNvSpPr>
            <p:nvPr/>
          </p:nvSpPr>
          <p:spPr bwMode="auto">
            <a:xfrm>
              <a:off x="1942" y="3057"/>
              <a:ext cx="24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3" name="Rectangle 2791"/>
            <p:cNvSpPr>
              <a:spLocks noChangeArrowheads="1"/>
            </p:cNvSpPr>
            <p:nvPr/>
          </p:nvSpPr>
          <p:spPr bwMode="auto">
            <a:xfrm>
              <a:off x="1942" y="3062"/>
              <a:ext cx="24" cy="3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4" name="Rectangle 2792"/>
            <p:cNvSpPr>
              <a:spLocks noChangeArrowheads="1"/>
            </p:cNvSpPr>
            <p:nvPr/>
          </p:nvSpPr>
          <p:spPr bwMode="auto">
            <a:xfrm>
              <a:off x="1942" y="3066"/>
              <a:ext cx="24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5" name="Rectangle 2793"/>
            <p:cNvSpPr>
              <a:spLocks noChangeArrowheads="1"/>
            </p:cNvSpPr>
            <p:nvPr/>
          </p:nvSpPr>
          <p:spPr bwMode="auto">
            <a:xfrm>
              <a:off x="1942" y="3071"/>
              <a:ext cx="24" cy="3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6" name="Rectangle 2794"/>
            <p:cNvSpPr>
              <a:spLocks noChangeArrowheads="1"/>
            </p:cNvSpPr>
            <p:nvPr/>
          </p:nvSpPr>
          <p:spPr bwMode="auto">
            <a:xfrm>
              <a:off x="1942" y="3075"/>
              <a:ext cx="24" cy="4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7" name="Rectangle 2795"/>
            <p:cNvSpPr>
              <a:spLocks noChangeArrowheads="1"/>
            </p:cNvSpPr>
            <p:nvPr/>
          </p:nvSpPr>
          <p:spPr bwMode="auto">
            <a:xfrm>
              <a:off x="1942" y="3080"/>
              <a:ext cx="24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8" name="Rectangle 2796"/>
            <p:cNvSpPr>
              <a:spLocks noChangeArrowheads="1"/>
            </p:cNvSpPr>
            <p:nvPr/>
          </p:nvSpPr>
          <p:spPr bwMode="auto">
            <a:xfrm>
              <a:off x="1942" y="3084"/>
              <a:ext cx="24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9" name="Rectangle 2797"/>
            <p:cNvSpPr>
              <a:spLocks noChangeArrowheads="1"/>
            </p:cNvSpPr>
            <p:nvPr/>
          </p:nvSpPr>
          <p:spPr bwMode="auto">
            <a:xfrm>
              <a:off x="1942" y="3088"/>
              <a:ext cx="24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0" name="Rectangle 2798"/>
            <p:cNvSpPr>
              <a:spLocks noChangeArrowheads="1"/>
            </p:cNvSpPr>
            <p:nvPr/>
          </p:nvSpPr>
          <p:spPr bwMode="auto">
            <a:xfrm>
              <a:off x="1942" y="3092"/>
              <a:ext cx="24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1" name="Rectangle 2799"/>
            <p:cNvSpPr>
              <a:spLocks noChangeArrowheads="1"/>
            </p:cNvSpPr>
            <p:nvPr/>
          </p:nvSpPr>
          <p:spPr bwMode="auto">
            <a:xfrm>
              <a:off x="1942" y="3096"/>
              <a:ext cx="24" cy="3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2" name="Rectangle 2800"/>
            <p:cNvSpPr>
              <a:spLocks noChangeArrowheads="1"/>
            </p:cNvSpPr>
            <p:nvPr/>
          </p:nvSpPr>
          <p:spPr bwMode="auto">
            <a:xfrm>
              <a:off x="1942" y="3100"/>
              <a:ext cx="24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3" name="Rectangle 2801"/>
            <p:cNvSpPr>
              <a:spLocks noChangeArrowheads="1"/>
            </p:cNvSpPr>
            <p:nvPr/>
          </p:nvSpPr>
          <p:spPr bwMode="auto">
            <a:xfrm>
              <a:off x="1942" y="3104"/>
              <a:ext cx="24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4" name="Rectangle 2802"/>
            <p:cNvSpPr>
              <a:spLocks noChangeArrowheads="1"/>
            </p:cNvSpPr>
            <p:nvPr/>
          </p:nvSpPr>
          <p:spPr bwMode="auto">
            <a:xfrm>
              <a:off x="1942" y="3108"/>
              <a:ext cx="24" cy="4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5" name="Rectangle 2803"/>
            <p:cNvSpPr>
              <a:spLocks noChangeArrowheads="1"/>
            </p:cNvSpPr>
            <p:nvPr/>
          </p:nvSpPr>
          <p:spPr bwMode="auto">
            <a:xfrm>
              <a:off x="1942" y="3113"/>
              <a:ext cx="24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" name="Rectangle 2804"/>
            <p:cNvSpPr>
              <a:spLocks noChangeArrowheads="1"/>
            </p:cNvSpPr>
            <p:nvPr/>
          </p:nvSpPr>
          <p:spPr bwMode="auto">
            <a:xfrm>
              <a:off x="1942" y="3117"/>
              <a:ext cx="24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7" name="Rectangle 2805"/>
            <p:cNvSpPr>
              <a:spLocks noChangeArrowheads="1"/>
            </p:cNvSpPr>
            <p:nvPr/>
          </p:nvSpPr>
          <p:spPr bwMode="auto">
            <a:xfrm>
              <a:off x="1942" y="3121"/>
              <a:ext cx="24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8" name="Rectangle 2806"/>
            <p:cNvSpPr>
              <a:spLocks noChangeArrowheads="1"/>
            </p:cNvSpPr>
            <p:nvPr/>
          </p:nvSpPr>
          <p:spPr bwMode="auto">
            <a:xfrm>
              <a:off x="1942" y="3125"/>
              <a:ext cx="24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9" name="Rectangle 2807"/>
            <p:cNvSpPr>
              <a:spLocks noChangeArrowheads="1"/>
            </p:cNvSpPr>
            <p:nvPr/>
          </p:nvSpPr>
          <p:spPr bwMode="auto">
            <a:xfrm>
              <a:off x="1942" y="3129"/>
              <a:ext cx="24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0" name="Rectangle 2808"/>
            <p:cNvSpPr>
              <a:spLocks noChangeArrowheads="1"/>
            </p:cNvSpPr>
            <p:nvPr/>
          </p:nvSpPr>
          <p:spPr bwMode="auto">
            <a:xfrm>
              <a:off x="1942" y="3133"/>
              <a:ext cx="24" cy="3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1" name="Rectangle 2809"/>
            <p:cNvSpPr>
              <a:spLocks noChangeArrowheads="1"/>
            </p:cNvSpPr>
            <p:nvPr/>
          </p:nvSpPr>
          <p:spPr bwMode="auto">
            <a:xfrm>
              <a:off x="1942" y="3137"/>
              <a:ext cx="24" cy="4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2" name="Rectangle 2810"/>
            <p:cNvSpPr>
              <a:spLocks noChangeArrowheads="1"/>
            </p:cNvSpPr>
            <p:nvPr/>
          </p:nvSpPr>
          <p:spPr bwMode="auto">
            <a:xfrm>
              <a:off x="1942" y="3142"/>
              <a:ext cx="24" cy="2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3" name="Rectangle 2811"/>
            <p:cNvSpPr>
              <a:spLocks noChangeArrowheads="1"/>
            </p:cNvSpPr>
            <p:nvPr/>
          </p:nvSpPr>
          <p:spPr bwMode="auto">
            <a:xfrm>
              <a:off x="1942" y="3145"/>
              <a:ext cx="24" cy="4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4" name="Rectangle 2812"/>
            <p:cNvSpPr>
              <a:spLocks noChangeArrowheads="1"/>
            </p:cNvSpPr>
            <p:nvPr/>
          </p:nvSpPr>
          <p:spPr bwMode="auto">
            <a:xfrm>
              <a:off x="1942" y="3150"/>
              <a:ext cx="24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5" name="Rectangle 2813"/>
            <p:cNvSpPr>
              <a:spLocks noChangeArrowheads="1"/>
            </p:cNvSpPr>
            <p:nvPr/>
          </p:nvSpPr>
          <p:spPr bwMode="auto">
            <a:xfrm>
              <a:off x="1942" y="3154"/>
              <a:ext cx="24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" name="Rectangle 2814"/>
            <p:cNvSpPr>
              <a:spLocks noChangeArrowheads="1"/>
            </p:cNvSpPr>
            <p:nvPr/>
          </p:nvSpPr>
          <p:spPr bwMode="auto">
            <a:xfrm>
              <a:off x="1942" y="3158"/>
              <a:ext cx="24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7" name="Rectangle 2815"/>
            <p:cNvSpPr>
              <a:spLocks noChangeArrowheads="1"/>
            </p:cNvSpPr>
            <p:nvPr/>
          </p:nvSpPr>
          <p:spPr bwMode="auto">
            <a:xfrm>
              <a:off x="1942" y="3162"/>
              <a:ext cx="24" cy="3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8" name="Rectangle 2816"/>
            <p:cNvSpPr>
              <a:spLocks noChangeArrowheads="1"/>
            </p:cNvSpPr>
            <p:nvPr/>
          </p:nvSpPr>
          <p:spPr bwMode="auto">
            <a:xfrm>
              <a:off x="1942" y="3166"/>
              <a:ext cx="24" cy="4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29" name="Group 2817"/>
          <p:cNvGrpSpPr>
            <a:grpSpLocks/>
          </p:cNvGrpSpPr>
          <p:nvPr/>
        </p:nvGrpSpPr>
        <p:grpSpPr bwMode="auto">
          <a:xfrm>
            <a:off x="3377060" y="4602165"/>
            <a:ext cx="1006475" cy="1011237"/>
            <a:chOff x="1933" y="2899"/>
            <a:chExt cx="634" cy="637"/>
          </a:xfrm>
        </p:grpSpPr>
        <p:sp>
          <p:nvSpPr>
            <p:cNvPr id="2830" name="Rectangle 2818"/>
            <p:cNvSpPr>
              <a:spLocks noChangeArrowheads="1"/>
            </p:cNvSpPr>
            <p:nvPr/>
          </p:nvSpPr>
          <p:spPr bwMode="auto">
            <a:xfrm>
              <a:off x="1942" y="3171"/>
              <a:ext cx="24" cy="2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1" name="Rectangle 2819"/>
            <p:cNvSpPr>
              <a:spLocks noChangeArrowheads="1"/>
            </p:cNvSpPr>
            <p:nvPr/>
          </p:nvSpPr>
          <p:spPr bwMode="auto">
            <a:xfrm>
              <a:off x="1942" y="3174"/>
              <a:ext cx="24" cy="4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2" name="Rectangle 2820"/>
            <p:cNvSpPr>
              <a:spLocks noChangeArrowheads="1"/>
            </p:cNvSpPr>
            <p:nvPr/>
          </p:nvSpPr>
          <p:spPr bwMode="auto">
            <a:xfrm>
              <a:off x="1942" y="3179"/>
              <a:ext cx="24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3" name="Rectangle 2821"/>
            <p:cNvSpPr>
              <a:spLocks noChangeArrowheads="1"/>
            </p:cNvSpPr>
            <p:nvPr/>
          </p:nvSpPr>
          <p:spPr bwMode="auto">
            <a:xfrm>
              <a:off x="1942" y="3183"/>
              <a:ext cx="24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4" name="Rectangle 2822"/>
            <p:cNvSpPr>
              <a:spLocks noChangeArrowheads="1"/>
            </p:cNvSpPr>
            <p:nvPr/>
          </p:nvSpPr>
          <p:spPr bwMode="auto">
            <a:xfrm>
              <a:off x="1942" y="3187"/>
              <a:ext cx="24" cy="3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5" name="Rectangle 2823"/>
            <p:cNvSpPr>
              <a:spLocks noChangeArrowheads="1"/>
            </p:cNvSpPr>
            <p:nvPr/>
          </p:nvSpPr>
          <p:spPr bwMode="auto">
            <a:xfrm>
              <a:off x="1942" y="3191"/>
              <a:ext cx="24" cy="3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" name="Rectangle 2824"/>
            <p:cNvSpPr>
              <a:spLocks noChangeArrowheads="1"/>
            </p:cNvSpPr>
            <p:nvPr/>
          </p:nvSpPr>
          <p:spPr bwMode="auto">
            <a:xfrm>
              <a:off x="1942" y="3195"/>
              <a:ext cx="24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" name="Rectangle 2825"/>
            <p:cNvSpPr>
              <a:spLocks noChangeArrowheads="1"/>
            </p:cNvSpPr>
            <p:nvPr/>
          </p:nvSpPr>
          <p:spPr bwMode="auto">
            <a:xfrm>
              <a:off x="1942" y="3200"/>
              <a:ext cx="24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8" name="Rectangle 2826"/>
            <p:cNvSpPr>
              <a:spLocks noChangeArrowheads="1"/>
            </p:cNvSpPr>
            <p:nvPr/>
          </p:nvSpPr>
          <p:spPr bwMode="auto">
            <a:xfrm>
              <a:off x="1942" y="3204"/>
              <a:ext cx="24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9" name="Rectangle 2827"/>
            <p:cNvSpPr>
              <a:spLocks noChangeArrowheads="1"/>
            </p:cNvSpPr>
            <p:nvPr/>
          </p:nvSpPr>
          <p:spPr bwMode="auto">
            <a:xfrm>
              <a:off x="1942" y="2942"/>
              <a:ext cx="24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0" name="AutoShape 2828"/>
            <p:cNvSpPr>
              <a:spLocks noChangeAspect="1" noChangeArrowheads="1"/>
            </p:cNvSpPr>
            <p:nvPr/>
          </p:nvSpPr>
          <p:spPr bwMode="auto">
            <a:xfrm>
              <a:off x="2133" y="2930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41" name="Picture 2829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" y="2930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42" name="Rectangle 2830"/>
            <p:cNvSpPr>
              <a:spLocks noChangeArrowheads="1"/>
            </p:cNvSpPr>
            <p:nvPr/>
          </p:nvSpPr>
          <p:spPr bwMode="auto">
            <a:xfrm>
              <a:off x="2134" y="2930"/>
              <a:ext cx="20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43" name="Picture 283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2918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44" name="Picture 2832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2918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45" name="Rectangle 2833"/>
            <p:cNvSpPr>
              <a:spLocks noChangeArrowheads="1"/>
            </p:cNvSpPr>
            <p:nvPr/>
          </p:nvSpPr>
          <p:spPr bwMode="auto">
            <a:xfrm>
              <a:off x="2106" y="2956"/>
              <a:ext cx="48" cy="2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" name="Line 2834"/>
            <p:cNvSpPr>
              <a:spLocks noChangeShapeType="1"/>
            </p:cNvSpPr>
            <p:nvPr/>
          </p:nvSpPr>
          <p:spPr bwMode="auto">
            <a:xfrm>
              <a:off x="2106" y="2918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7" name="Line 2835"/>
            <p:cNvSpPr>
              <a:spLocks noChangeShapeType="1"/>
            </p:cNvSpPr>
            <p:nvPr/>
          </p:nvSpPr>
          <p:spPr bwMode="auto">
            <a:xfrm>
              <a:off x="2155" y="2918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8" name="Rectangle 2836"/>
            <p:cNvSpPr>
              <a:spLocks noChangeArrowheads="1"/>
            </p:cNvSpPr>
            <p:nvPr/>
          </p:nvSpPr>
          <p:spPr bwMode="auto">
            <a:xfrm>
              <a:off x="2114" y="2963"/>
              <a:ext cx="32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9" name="Rectangle 2837"/>
            <p:cNvSpPr>
              <a:spLocks noChangeArrowheads="1"/>
            </p:cNvSpPr>
            <p:nvPr/>
          </p:nvSpPr>
          <p:spPr bwMode="auto">
            <a:xfrm>
              <a:off x="2114" y="2963"/>
              <a:ext cx="32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0" name="Rectangle 2838"/>
            <p:cNvSpPr>
              <a:spLocks noChangeArrowheads="1"/>
            </p:cNvSpPr>
            <p:nvPr/>
          </p:nvSpPr>
          <p:spPr bwMode="auto">
            <a:xfrm>
              <a:off x="2118" y="2969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1" name="Rectangle 2839"/>
            <p:cNvSpPr>
              <a:spLocks noChangeArrowheads="1"/>
            </p:cNvSpPr>
            <p:nvPr/>
          </p:nvSpPr>
          <p:spPr bwMode="auto">
            <a:xfrm>
              <a:off x="2126" y="2969"/>
              <a:ext cx="8" cy="3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2" name="Rectangle 2840"/>
            <p:cNvSpPr>
              <a:spLocks noChangeArrowheads="1"/>
            </p:cNvSpPr>
            <p:nvPr/>
          </p:nvSpPr>
          <p:spPr bwMode="auto">
            <a:xfrm>
              <a:off x="2118" y="2965"/>
              <a:ext cx="0" cy="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" name="Rectangle 2841"/>
            <p:cNvSpPr>
              <a:spLocks noChangeArrowheads="1"/>
            </p:cNvSpPr>
            <p:nvPr/>
          </p:nvSpPr>
          <p:spPr bwMode="auto">
            <a:xfrm>
              <a:off x="2118" y="2965"/>
              <a:ext cx="0" cy="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4" name="Rectangle 2842"/>
            <p:cNvSpPr>
              <a:spLocks noChangeArrowheads="1"/>
            </p:cNvSpPr>
            <p:nvPr/>
          </p:nvSpPr>
          <p:spPr bwMode="auto">
            <a:xfrm>
              <a:off x="2119" y="2965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5" name="Rectangle 2843"/>
            <p:cNvSpPr>
              <a:spLocks noChangeArrowheads="1"/>
            </p:cNvSpPr>
            <p:nvPr/>
          </p:nvSpPr>
          <p:spPr bwMode="auto">
            <a:xfrm>
              <a:off x="2120" y="2965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6" name="Rectangle 2844"/>
            <p:cNvSpPr>
              <a:spLocks noChangeArrowheads="1"/>
            </p:cNvSpPr>
            <p:nvPr/>
          </p:nvSpPr>
          <p:spPr bwMode="auto">
            <a:xfrm>
              <a:off x="2120" y="2965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7" name="Rectangle 2845"/>
            <p:cNvSpPr>
              <a:spLocks noChangeArrowheads="1"/>
            </p:cNvSpPr>
            <p:nvPr/>
          </p:nvSpPr>
          <p:spPr bwMode="auto">
            <a:xfrm>
              <a:off x="2121" y="2965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8" name="Rectangle 2846"/>
            <p:cNvSpPr>
              <a:spLocks noChangeArrowheads="1"/>
            </p:cNvSpPr>
            <p:nvPr/>
          </p:nvSpPr>
          <p:spPr bwMode="auto">
            <a:xfrm>
              <a:off x="2121" y="2965"/>
              <a:ext cx="0" cy="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9" name="Rectangle 2847"/>
            <p:cNvSpPr>
              <a:spLocks noChangeArrowheads="1"/>
            </p:cNvSpPr>
            <p:nvPr/>
          </p:nvSpPr>
          <p:spPr bwMode="auto">
            <a:xfrm>
              <a:off x="2122" y="2965"/>
              <a:ext cx="0" cy="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0" name="Rectangle 2848"/>
            <p:cNvSpPr>
              <a:spLocks noChangeArrowheads="1"/>
            </p:cNvSpPr>
            <p:nvPr/>
          </p:nvSpPr>
          <p:spPr bwMode="auto">
            <a:xfrm>
              <a:off x="2123" y="2965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1" name="Rectangle 2849"/>
            <p:cNvSpPr>
              <a:spLocks noChangeArrowheads="1"/>
            </p:cNvSpPr>
            <p:nvPr/>
          </p:nvSpPr>
          <p:spPr bwMode="auto">
            <a:xfrm>
              <a:off x="2123" y="2965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2" name="Rectangle 2850"/>
            <p:cNvSpPr>
              <a:spLocks noChangeArrowheads="1"/>
            </p:cNvSpPr>
            <p:nvPr/>
          </p:nvSpPr>
          <p:spPr bwMode="auto">
            <a:xfrm>
              <a:off x="2124" y="2965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3" name="Rectangle 2851"/>
            <p:cNvSpPr>
              <a:spLocks noChangeArrowheads="1"/>
            </p:cNvSpPr>
            <p:nvPr/>
          </p:nvSpPr>
          <p:spPr bwMode="auto">
            <a:xfrm>
              <a:off x="2125" y="2965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4" name="Rectangle 2852"/>
            <p:cNvSpPr>
              <a:spLocks noChangeArrowheads="1"/>
            </p:cNvSpPr>
            <p:nvPr/>
          </p:nvSpPr>
          <p:spPr bwMode="auto">
            <a:xfrm>
              <a:off x="2125" y="2965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5" name="Rectangle 2853"/>
            <p:cNvSpPr>
              <a:spLocks noChangeArrowheads="1"/>
            </p:cNvSpPr>
            <p:nvPr/>
          </p:nvSpPr>
          <p:spPr bwMode="auto">
            <a:xfrm>
              <a:off x="2126" y="2965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6" name="Rectangle 2854"/>
            <p:cNvSpPr>
              <a:spLocks noChangeArrowheads="1"/>
            </p:cNvSpPr>
            <p:nvPr/>
          </p:nvSpPr>
          <p:spPr bwMode="auto">
            <a:xfrm>
              <a:off x="2126" y="2965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" name="Rectangle 2855"/>
            <p:cNvSpPr>
              <a:spLocks noChangeArrowheads="1"/>
            </p:cNvSpPr>
            <p:nvPr/>
          </p:nvSpPr>
          <p:spPr bwMode="auto">
            <a:xfrm>
              <a:off x="2127" y="2965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" name="Rectangle 2856"/>
            <p:cNvSpPr>
              <a:spLocks noChangeArrowheads="1"/>
            </p:cNvSpPr>
            <p:nvPr/>
          </p:nvSpPr>
          <p:spPr bwMode="auto">
            <a:xfrm>
              <a:off x="2128" y="2965"/>
              <a:ext cx="0" cy="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" name="Rectangle 2857"/>
            <p:cNvSpPr>
              <a:spLocks noChangeArrowheads="1"/>
            </p:cNvSpPr>
            <p:nvPr/>
          </p:nvSpPr>
          <p:spPr bwMode="auto">
            <a:xfrm>
              <a:off x="2128" y="2965"/>
              <a:ext cx="0" cy="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" name="Rectangle 2858"/>
            <p:cNvSpPr>
              <a:spLocks noChangeArrowheads="1"/>
            </p:cNvSpPr>
            <p:nvPr/>
          </p:nvSpPr>
          <p:spPr bwMode="auto">
            <a:xfrm>
              <a:off x="2129" y="2965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" name="Rectangle 2859"/>
            <p:cNvSpPr>
              <a:spLocks noChangeArrowheads="1"/>
            </p:cNvSpPr>
            <p:nvPr/>
          </p:nvSpPr>
          <p:spPr bwMode="auto">
            <a:xfrm>
              <a:off x="2130" y="2965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" name="Rectangle 2860"/>
            <p:cNvSpPr>
              <a:spLocks noChangeArrowheads="1"/>
            </p:cNvSpPr>
            <p:nvPr/>
          </p:nvSpPr>
          <p:spPr bwMode="auto">
            <a:xfrm>
              <a:off x="2130" y="2965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" name="Rectangle 2861"/>
            <p:cNvSpPr>
              <a:spLocks noChangeArrowheads="1"/>
            </p:cNvSpPr>
            <p:nvPr/>
          </p:nvSpPr>
          <p:spPr bwMode="auto">
            <a:xfrm>
              <a:off x="2131" y="2965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" name="Rectangle 2862"/>
            <p:cNvSpPr>
              <a:spLocks noChangeArrowheads="1"/>
            </p:cNvSpPr>
            <p:nvPr/>
          </p:nvSpPr>
          <p:spPr bwMode="auto">
            <a:xfrm>
              <a:off x="2132" y="2965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5" name="Rectangle 2863"/>
            <p:cNvSpPr>
              <a:spLocks noChangeArrowheads="1"/>
            </p:cNvSpPr>
            <p:nvPr/>
          </p:nvSpPr>
          <p:spPr bwMode="auto">
            <a:xfrm>
              <a:off x="2132" y="2965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6" name="Rectangle 2864"/>
            <p:cNvSpPr>
              <a:spLocks noChangeArrowheads="1"/>
            </p:cNvSpPr>
            <p:nvPr/>
          </p:nvSpPr>
          <p:spPr bwMode="auto">
            <a:xfrm>
              <a:off x="2133" y="2965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" name="Rectangle 2865"/>
            <p:cNvSpPr>
              <a:spLocks noChangeArrowheads="1"/>
            </p:cNvSpPr>
            <p:nvPr/>
          </p:nvSpPr>
          <p:spPr bwMode="auto">
            <a:xfrm>
              <a:off x="2133" y="2965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" name="Rectangle 2866"/>
            <p:cNvSpPr>
              <a:spLocks noChangeArrowheads="1"/>
            </p:cNvSpPr>
            <p:nvPr/>
          </p:nvSpPr>
          <p:spPr bwMode="auto">
            <a:xfrm>
              <a:off x="2134" y="2965"/>
              <a:ext cx="0" cy="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9" name="Rectangle 2867"/>
            <p:cNvSpPr>
              <a:spLocks noChangeArrowheads="1"/>
            </p:cNvSpPr>
            <p:nvPr/>
          </p:nvSpPr>
          <p:spPr bwMode="auto">
            <a:xfrm>
              <a:off x="2135" y="2965"/>
              <a:ext cx="0" cy="3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0" name="Rectangle 2868"/>
            <p:cNvSpPr>
              <a:spLocks noChangeArrowheads="1"/>
            </p:cNvSpPr>
            <p:nvPr/>
          </p:nvSpPr>
          <p:spPr bwMode="auto">
            <a:xfrm>
              <a:off x="2135" y="2965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1" name="Rectangle 2869"/>
            <p:cNvSpPr>
              <a:spLocks noChangeArrowheads="1"/>
            </p:cNvSpPr>
            <p:nvPr/>
          </p:nvSpPr>
          <p:spPr bwMode="auto">
            <a:xfrm>
              <a:off x="2136" y="2965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2" name="Rectangle 2870"/>
            <p:cNvSpPr>
              <a:spLocks noChangeArrowheads="1"/>
            </p:cNvSpPr>
            <p:nvPr/>
          </p:nvSpPr>
          <p:spPr bwMode="auto">
            <a:xfrm>
              <a:off x="2137" y="2965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3" name="Rectangle 2871"/>
            <p:cNvSpPr>
              <a:spLocks noChangeArrowheads="1"/>
            </p:cNvSpPr>
            <p:nvPr/>
          </p:nvSpPr>
          <p:spPr bwMode="auto">
            <a:xfrm>
              <a:off x="2137" y="2965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4" name="Rectangle 2872"/>
            <p:cNvSpPr>
              <a:spLocks noChangeArrowheads="1"/>
            </p:cNvSpPr>
            <p:nvPr/>
          </p:nvSpPr>
          <p:spPr bwMode="auto">
            <a:xfrm>
              <a:off x="2138" y="2965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5" name="Rectangle 2873"/>
            <p:cNvSpPr>
              <a:spLocks noChangeArrowheads="1"/>
            </p:cNvSpPr>
            <p:nvPr/>
          </p:nvSpPr>
          <p:spPr bwMode="auto">
            <a:xfrm>
              <a:off x="2138" y="2965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6" name="Rectangle 2874"/>
            <p:cNvSpPr>
              <a:spLocks noChangeArrowheads="1"/>
            </p:cNvSpPr>
            <p:nvPr/>
          </p:nvSpPr>
          <p:spPr bwMode="auto">
            <a:xfrm>
              <a:off x="2139" y="2965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" name="Rectangle 2875"/>
            <p:cNvSpPr>
              <a:spLocks noChangeArrowheads="1"/>
            </p:cNvSpPr>
            <p:nvPr/>
          </p:nvSpPr>
          <p:spPr bwMode="auto">
            <a:xfrm>
              <a:off x="2140" y="2965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" name="Rectangle 2876"/>
            <p:cNvSpPr>
              <a:spLocks noChangeArrowheads="1"/>
            </p:cNvSpPr>
            <p:nvPr/>
          </p:nvSpPr>
          <p:spPr bwMode="auto">
            <a:xfrm>
              <a:off x="2140" y="2965"/>
              <a:ext cx="0" cy="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9" name="Rectangle 2877"/>
            <p:cNvSpPr>
              <a:spLocks noChangeArrowheads="1"/>
            </p:cNvSpPr>
            <p:nvPr/>
          </p:nvSpPr>
          <p:spPr bwMode="auto">
            <a:xfrm>
              <a:off x="2141" y="2965"/>
              <a:ext cx="0" cy="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" name="Rectangle 2878"/>
            <p:cNvSpPr>
              <a:spLocks noChangeArrowheads="1"/>
            </p:cNvSpPr>
            <p:nvPr/>
          </p:nvSpPr>
          <p:spPr bwMode="auto">
            <a:xfrm>
              <a:off x="2142" y="2965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1" name="Rectangle 2879"/>
            <p:cNvSpPr>
              <a:spLocks noChangeArrowheads="1"/>
            </p:cNvSpPr>
            <p:nvPr/>
          </p:nvSpPr>
          <p:spPr bwMode="auto">
            <a:xfrm>
              <a:off x="2142" y="2965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2" name="Rectangle 2880"/>
            <p:cNvSpPr>
              <a:spLocks noChangeArrowheads="1"/>
            </p:cNvSpPr>
            <p:nvPr/>
          </p:nvSpPr>
          <p:spPr bwMode="auto">
            <a:xfrm>
              <a:off x="2135" y="2969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3" name="Freeform 2881"/>
            <p:cNvSpPr>
              <a:spLocks noChangeArrowheads="1"/>
            </p:cNvSpPr>
            <p:nvPr/>
          </p:nvSpPr>
          <p:spPr bwMode="auto">
            <a:xfrm>
              <a:off x="1933" y="2899"/>
              <a:ext cx="249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5 h 654"/>
                <a:gd name="T4" fmla="*/ 0 w 500"/>
                <a:gd name="T5" fmla="*/ 635 h 654"/>
                <a:gd name="T6" fmla="*/ 0 w 500"/>
                <a:gd name="T7" fmla="*/ 67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9 h 654"/>
                <a:gd name="T14" fmla="*/ 106 w 500"/>
                <a:gd name="T15" fmla="*/ 0 h 654"/>
                <a:gd name="T16" fmla="*/ 500 w 500"/>
                <a:gd name="T17" fmla="*/ 0 h 654"/>
                <a:gd name="T18" fmla="*/ 500 w 500"/>
                <a:gd name="T19" fmla="*/ 616 h 654"/>
                <a:gd name="T20" fmla="*/ 462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9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2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4" name="Rectangle 2882"/>
            <p:cNvSpPr>
              <a:spLocks noChangeArrowheads="1"/>
            </p:cNvSpPr>
            <p:nvPr/>
          </p:nvSpPr>
          <p:spPr bwMode="auto">
            <a:xfrm>
              <a:off x="1972" y="3241"/>
              <a:ext cx="26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CNAF</a:t>
              </a:r>
            </a:p>
          </p:txBody>
        </p:sp>
        <p:sp>
          <p:nvSpPr>
            <p:cNvPr id="2895" name="Freeform 2883"/>
            <p:cNvSpPr>
              <a:spLocks noChangeArrowheads="1"/>
            </p:cNvSpPr>
            <p:nvPr/>
          </p:nvSpPr>
          <p:spPr bwMode="auto">
            <a:xfrm>
              <a:off x="2323" y="3519"/>
              <a:ext cx="238" cy="17"/>
            </a:xfrm>
            <a:custGeom>
              <a:avLst/>
              <a:gdLst>
                <a:gd name="T0" fmla="*/ 0 w 479"/>
                <a:gd name="T1" fmla="*/ 4 h 35"/>
                <a:gd name="T2" fmla="*/ 0 w 479"/>
                <a:gd name="T3" fmla="*/ 17 h 35"/>
                <a:gd name="T4" fmla="*/ 17 w 479"/>
                <a:gd name="T5" fmla="*/ 17 h 35"/>
                <a:gd name="T6" fmla="*/ 17 w 479"/>
                <a:gd name="T7" fmla="*/ 4 h 35"/>
                <a:gd name="T8" fmla="*/ 0 w 479"/>
                <a:gd name="T9" fmla="*/ 4 h 35"/>
                <a:gd name="T10" fmla="*/ 71 w 479"/>
                <a:gd name="T11" fmla="*/ 23 h 35"/>
                <a:gd name="T12" fmla="*/ 71 w 479"/>
                <a:gd name="T13" fmla="*/ 35 h 35"/>
                <a:gd name="T14" fmla="*/ 87 w 479"/>
                <a:gd name="T15" fmla="*/ 35 h 35"/>
                <a:gd name="T16" fmla="*/ 87 w 479"/>
                <a:gd name="T17" fmla="*/ 23 h 35"/>
                <a:gd name="T18" fmla="*/ 71 w 479"/>
                <a:gd name="T19" fmla="*/ 23 h 35"/>
                <a:gd name="T20" fmla="*/ 308 w 479"/>
                <a:gd name="T21" fmla="*/ 23 h 35"/>
                <a:gd name="T22" fmla="*/ 308 w 479"/>
                <a:gd name="T23" fmla="*/ 35 h 35"/>
                <a:gd name="T24" fmla="*/ 292 w 479"/>
                <a:gd name="T25" fmla="*/ 35 h 35"/>
                <a:gd name="T26" fmla="*/ 292 w 479"/>
                <a:gd name="T27" fmla="*/ 23 h 35"/>
                <a:gd name="T28" fmla="*/ 308 w 479"/>
                <a:gd name="T29" fmla="*/ 23 h 35"/>
                <a:gd name="T30" fmla="*/ 327 w 479"/>
                <a:gd name="T31" fmla="*/ 23 h 35"/>
                <a:gd name="T32" fmla="*/ 327 w 479"/>
                <a:gd name="T33" fmla="*/ 35 h 35"/>
                <a:gd name="T34" fmla="*/ 344 w 479"/>
                <a:gd name="T35" fmla="*/ 35 h 35"/>
                <a:gd name="T36" fmla="*/ 344 w 479"/>
                <a:gd name="T37" fmla="*/ 23 h 35"/>
                <a:gd name="T38" fmla="*/ 327 w 479"/>
                <a:gd name="T39" fmla="*/ 23 h 35"/>
                <a:gd name="T40" fmla="*/ 427 w 479"/>
                <a:gd name="T41" fmla="*/ 23 h 35"/>
                <a:gd name="T42" fmla="*/ 427 w 479"/>
                <a:gd name="T43" fmla="*/ 35 h 35"/>
                <a:gd name="T44" fmla="*/ 443 w 479"/>
                <a:gd name="T45" fmla="*/ 35 h 35"/>
                <a:gd name="T46" fmla="*/ 443 w 479"/>
                <a:gd name="T47" fmla="*/ 23 h 35"/>
                <a:gd name="T48" fmla="*/ 427 w 479"/>
                <a:gd name="T49" fmla="*/ 23 h 35"/>
                <a:gd name="T50" fmla="*/ 462 w 479"/>
                <a:gd name="T51" fmla="*/ 0 h 35"/>
                <a:gd name="T52" fmla="*/ 462 w 479"/>
                <a:gd name="T53" fmla="*/ 13 h 35"/>
                <a:gd name="T54" fmla="*/ 479 w 479"/>
                <a:gd name="T55" fmla="*/ 13 h 35"/>
                <a:gd name="T56" fmla="*/ 479 w 479"/>
                <a:gd name="T57" fmla="*/ 0 h 35"/>
                <a:gd name="T58" fmla="*/ 462 w 479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9" h="35">
                  <a:moveTo>
                    <a:pt x="0" y="4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0" y="4"/>
                  </a:lnTo>
                  <a:close/>
                  <a:moveTo>
                    <a:pt x="71" y="23"/>
                  </a:moveTo>
                  <a:lnTo>
                    <a:pt x="71" y="35"/>
                  </a:lnTo>
                  <a:lnTo>
                    <a:pt x="87" y="35"/>
                  </a:lnTo>
                  <a:lnTo>
                    <a:pt x="87" y="23"/>
                  </a:lnTo>
                  <a:lnTo>
                    <a:pt x="71" y="23"/>
                  </a:lnTo>
                  <a:close/>
                  <a:moveTo>
                    <a:pt x="308" y="23"/>
                  </a:moveTo>
                  <a:lnTo>
                    <a:pt x="308" y="35"/>
                  </a:lnTo>
                  <a:lnTo>
                    <a:pt x="292" y="35"/>
                  </a:lnTo>
                  <a:lnTo>
                    <a:pt x="292" y="23"/>
                  </a:lnTo>
                  <a:lnTo>
                    <a:pt x="308" y="23"/>
                  </a:lnTo>
                  <a:close/>
                  <a:moveTo>
                    <a:pt x="327" y="23"/>
                  </a:moveTo>
                  <a:lnTo>
                    <a:pt x="327" y="35"/>
                  </a:lnTo>
                  <a:lnTo>
                    <a:pt x="344" y="35"/>
                  </a:lnTo>
                  <a:lnTo>
                    <a:pt x="344" y="23"/>
                  </a:lnTo>
                  <a:lnTo>
                    <a:pt x="327" y="23"/>
                  </a:lnTo>
                  <a:close/>
                  <a:moveTo>
                    <a:pt x="427" y="23"/>
                  </a:moveTo>
                  <a:lnTo>
                    <a:pt x="427" y="35"/>
                  </a:lnTo>
                  <a:lnTo>
                    <a:pt x="443" y="35"/>
                  </a:lnTo>
                  <a:lnTo>
                    <a:pt x="443" y="23"/>
                  </a:lnTo>
                  <a:lnTo>
                    <a:pt x="427" y="23"/>
                  </a:lnTo>
                  <a:close/>
                  <a:moveTo>
                    <a:pt x="462" y="0"/>
                  </a:moveTo>
                  <a:lnTo>
                    <a:pt x="462" y="13"/>
                  </a:lnTo>
                  <a:lnTo>
                    <a:pt x="479" y="13"/>
                  </a:lnTo>
                  <a:lnTo>
                    <a:pt x="479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6" name="Rectangle 2884"/>
            <p:cNvSpPr>
              <a:spLocks noChangeArrowheads="1"/>
            </p:cNvSpPr>
            <p:nvPr/>
          </p:nvSpPr>
          <p:spPr bwMode="auto">
            <a:xfrm>
              <a:off x="2323" y="3521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7" name="Rectangle 2885"/>
            <p:cNvSpPr>
              <a:spLocks noChangeArrowheads="1"/>
            </p:cNvSpPr>
            <p:nvPr/>
          </p:nvSpPr>
          <p:spPr bwMode="auto">
            <a:xfrm>
              <a:off x="2358" y="353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8" name="Rectangle 2886"/>
            <p:cNvSpPr>
              <a:spLocks noChangeArrowheads="1"/>
            </p:cNvSpPr>
            <p:nvPr/>
          </p:nvSpPr>
          <p:spPr bwMode="auto">
            <a:xfrm>
              <a:off x="2468" y="3530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9" name="Rectangle 2887"/>
            <p:cNvSpPr>
              <a:spLocks noChangeArrowheads="1"/>
            </p:cNvSpPr>
            <p:nvPr/>
          </p:nvSpPr>
          <p:spPr bwMode="auto">
            <a:xfrm>
              <a:off x="2486" y="353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0" name="Rectangle 2888"/>
            <p:cNvSpPr>
              <a:spLocks noChangeArrowheads="1"/>
            </p:cNvSpPr>
            <p:nvPr/>
          </p:nvSpPr>
          <p:spPr bwMode="auto">
            <a:xfrm>
              <a:off x="2536" y="3530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1" name="Rectangle 2889"/>
            <p:cNvSpPr>
              <a:spLocks noChangeArrowheads="1"/>
            </p:cNvSpPr>
            <p:nvPr/>
          </p:nvSpPr>
          <p:spPr bwMode="auto">
            <a:xfrm>
              <a:off x="2554" y="3519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2" name="Freeform 2890"/>
            <p:cNvSpPr>
              <a:spLocks noChangeArrowheads="1"/>
            </p:cNvSpPr>
            <p:nvPr/>
          </p:nvSpPr>
          <p:spPr bwMode="auto">
            <a:xfrm>
              <a:off x="2549" y="3207"/>
              <a:ext cx="18" cy="326"/>
            </a:xfrm>
            <a:custGeom>
              <a:avLst/>
              <a:gdLst>
                <a:gd name="T0" fmla="*/ 0 w 39"/>
                <a:gd name="T1" fmla="*/ 654 h 654"/>
                <a:gd name="T2" fmla="*/ 39 w 39"/>
                <a:gd name="T3" fmla="*/ 615 h 654"/>
                <a:gd name="T4" fmla="*/ 39 w 39"/>
                <a:gd name="T5" fmla="*/ 0 h 654"/>
                <a:gd name="T6" fmla="*/ 0 w 39"/>
                <a:gd name="T7" fmla="*/ 38 h 654"/>
                <a:gd name="T8" fmla="*/ 0 w 39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54">
                  <a:moveTo>
                    <a:pt x="0" y="654"/>
                  </a:moveTo>
                  <a:lnTo>
                    <a:pt x="39" y="615"/>
                  </a:lnTo>
                  <a:lnTo>
                    <a:pt x="39" y="0"/>
                  </a:lnTo>
                  <a:lnTo>
                    <a:pt x="0" y="38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3" name="Freeform 2891"/>
            <p:cNvSpPr>
              <a:spLocks noChangeArrowheads="1"/>
            </p:cNvSpPr>
            <p:nvPr/>
          </p:nvSpPr>
          <p:spPr bwMode="auto">
            <a:xfrm>
              <a:off x="2482" y="3207"/>
              <a:ext cx="85" cy="18"/>
            </a:xfrm>
            <a:custGeom>
              <a:avLst/>
              <a:gdLst>
                <a:gd name="T0" fmla="*/ 0 w 173"/>
                <a:gd name="T1" fmla="*/ 38 h 38"/>
                <a:gd name="T2" fmla="*/ 38 w 173"/>
                <a:gd name="T3" fmla="*/ 0 h 38"/>
                <a:gd name="T4" fmla="*/ 173 w 173"/>
                <a:gd name="T5" fmla="*/ 0 h 38"/>
                <a:gd name="T6" fmla="*/ 135 w 173"/>
                <a:gd name="T7" fmla="*/ 38 h 38"/>
                <a:gd name="T8" fmla="*/ 0 w 173"/>
                <a:gd name="T9" fmla="*/ 38 h 38"/>
                <a:gd name="T10" fmla="*/ 0 w 17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0" y="38"/>
                  </a:moveTo>
                  <a:lnTo>
                    <a:pt x="38" y="0"/>
                  </a:lnTo>
                  <a:lnTo>
                    <a:pt x="173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4" name="Freeform 2892"/>
            <p:cNvSpPr>
              <a:spLocks noChangeArrowheads="1"/>
            </p:cNvSpPr>
            <p:nvPr/>
          </p:nvSpPr>
          <p:spPr bwMode="auto">
            <a:xfrm>
              <a:off x="2318" y="3231"/>
              <a:ext cx="33" cy="8"/>
            </a:xfrm>
            <a:custGeom>
              <a:avLst/>
              <a:gdLst>
                <a:gd name="T0" fmla="*/ 0 w 66"/>
                <a:gd name="T1" fmla="*/ 19 h 19"/>
                <a:gd name="T2" fmla="*/ 19 w 66"/>
                <a:gd name="T3" fmla="*/ 0 h 19"/>
                <a:gd name="T4" fmla="*/ 66 w 66"/>
                <a:gd name="T5" fmla="*/ 0 h 19"/>
                <a:gd name="T6" fmla="*/ 66 w 66"/>
                <a:gd name="T7" fmla="*/ 19 h 19"/>
                <a:gd name="T8" fmla="*/ 0 w 66"/>
                <a:gd name="T9" fmla="*/ 19 h 19"/>
                <a:gd name="T10" fmla="*/ 0 w 66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9">
                  <a:moveTo>
                    <a:pt x="0" y="19"/>
                  </a:moveTo>
                  <a:lnTo>
                    <a:pt x="19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5" name="Freeform 2893"/>
            <p:cNvSpPr>
              <a:spLocks noChangeArrowheads="1"/>
            </p:cNvSpPr>
            <p:nvPr/>
          </p:nvSpPr>
          <p:spPr bwMode="auto">
            <a:xfrm>
              <a:off x="2352" y="3207"/>
              <a:ext cx="148" cy="18"/>
            </a:xfrm>
            <a:custGeom>
              <a:avLst/>
              <a:gdLst>
                <a:gd name="T0" fmla="*/ 0 w 298"/>
                <a:gd name="T1" fmla="*/ 38 h 38"/>
                <a:gd name="T2" fmla="*/ 40 w 298"/>
                <a:gd name="T3" fmla="*/ 0 h 38"/>
                <a:gd name="T4" fmla="*/ 298 w 298"/>
                <a:gd name="T5" fmla="*/ 0 h 38"/>
                <a:gd name="T6" fmla="*/ 260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40" y="0"/>
                  </a:lnTo>
                  <a:lnTo>
                    <a:pt x="298" y="0"/>
                  </a:lnTo>
                  <a:lnTo>
                    <a:pt x="26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6" name="Rectangle 2894"/>
            <p:cNvSpPr>
              <a:spLocks noChangeArrowheads="1"/>
            </p:cNvSpPr>
            <p:nvPr/>
          </p:nvSpPr>
          <p:spPr bwMode="auto">
            <a:xfrm>
              <a:off x="2318" y="3206"/>
              <a:ext cx="249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7" name="Rectangle 2895"/>
            <p:cNvSpPr>
              <a:spLocks noChangeArrowheads="1"/>
            </p:cNvSpPr>
            <p:nvPr/>
          </p:nvSpPr>
          <p:spPr bwMode="auto">
            <a:xfrm>
              <a:off x="2318" y="3207"/>
              <a:ext cx="249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" name="Rectangle 2896"/>
            <p:cNvSpPr>
              <a:spLocks noChangeArrowheads="1"/>
            </p:cNvSpPr>
            <p:nvPr/>
          </p:nvSpPr>
          <p:spPr bwMode="auto">
            <a:xfrm>
              <a:off x="2318" y="3207"/>
              <a:ext cx="249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9" name="Rectangle 2897"/>
            <p:cNvSpPr>
              <a:spLocks noChangeArrowheads="1"/>
            </p:cNvSpPr>
            <p:nvPr/>
          </p:nvSpPr>
          <p:spPr bwMode="auto">
            <a:xfrm>
              <a:off x="2318" y="3208"/>
              <a:ext cx="249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0" name="Rectangle 2898"/>
            <p:cNvSpPr>
              <a:spLocks noChangeArrowheads="1"/>
            </p:cNvSpPr>
            <p:nvPr/>
          </p:nvSpPr>
          <p:spPr bwMode="auto">
            <a:xfrm>
              <a:off x="2318" y="3209"/>
              <a:ext cx="249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1" name="Rectangle 2899"/>
            <p:cNvSpPr>
              <a:spLocks noChangeArrowheads="1"/>
            </p:cNvSpPr>
            <p:nvPr/>
          </p:nvSpPr>
          <p:spPr bwMode="auto">
            <a:xfrm>
              <a:off x="2318" y="3209"/>
              <a:ext cx="249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2" name="Rectangle 2900"/>
            <p:cNvSpPr>
              <a:spLocks noChangeArrowheads="1"/>
            </p:cNvSpPr>
            <p:nvPr/>
          </p:nvSpPr>
          <p:spPr bwMode="auto">
            <a:xfrm>
              <a:off x="2318" y="3210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3" name="Rectangle 2901"/>
            <p:cNvSpPr>
              <a:spLocks noChangeArrowheads="1"/>
            </p:cNvSpPr>
            <p:nvPr/>
          </p:nvSpPr>
          <p:spPr bwMode="auto">
            <a:xfrm>
              <a:off x="2318" y="3210"/>
              <a:ext cx="249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4" name="Rectangle 2902"/>
            <p:cNvSpPr>
              <a:spLocks noChangeArrowheads="1"/>
            </p:cNvSpPr>
            <p:nvPr/>
          </p:nvSpPr>
          <p:spPr bwMode="auto">
            <a:xfrm>
              <a:off x="2318" y="3211"/>
              <a:ext cx="249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5" name="Rectangle 2903"/>
            <p:cNvSpPr>
              <a:spLocks noChangeArrowheads="1"/>
            </p:cNvSpPr>
            <p:nvPr/>
          </p:nvSpPr>
          <p:spPr bwMode="auto">
            <a:xfrm>
              <a:off x="2318" y="3212"/>
              <a:ext cx="249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6" name="Rectangle 2904"/>
            <p:cNvSpPr>
              <a:spLocks noChangeArrowheads="1"/>
            </p:cNvSpPr>
            <p:nvPr/>
          </p:nvSpPr>
          <p:spPr bwMode="auto">
            <a:xfrm>
              <a:off x="2318" y="3212"/>
              <a:ext cx="249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7" name="Rectangle 2905"/>
            <p:cNvSpPr>
              <a:spLocks noChangeArrowheads="1"/>
            </p:cNvSpPr>
            <p:nvPr/>
          </p:nvSpPr>
          <p:spPr bwMode="auto">
            <a:xfrm>
              <a:off x="2318" y="3213"/>
              <a:ext cx="249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8" name="Rectangle 2906"/>
            <p:cNvSpPr>
              <a:spLocks noChangeArrowheads="1"/>
            </p:cNvSpPr>
            <p:nvPr/>
          </p:nvSpPr>
          <p:spPr bwMode="auto">
            <a:xfrm>
              <a:off x="2318" y="3214"/>
              <a:ext cx="249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9" name="Rectangle 2907"/>
            <p:cNvSpPr>
              <a:spLocks noChangeArrowheads="1"/>
            </p:cNvSpPr>
            <p:nvPr/>
          </p:nvSpPr>
          <p:spPr bwMode="auto">
            <a:xfrm>
              <a:off x="2318" y="3214"/>
              <a:ext cx="249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0" name="Rectangle 2908"/>
            <p:cNvSpPr>
              <a:spLocks noChangeArrowheads="1"/>
            </p:cNvSpPr>
            <p:nvPr/>
          </p:nvSpPr>
          <p:spPr bwMode="auto">
            <a:xfrm>
              <a:off x="2318" y="3215"/>
              <a:ext cx="249" cy="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1" name="Rectangle 2909"/>
            <p:cNvSpPr>
              <a:spLocks noChangeArrowheads="1"/>
            </p:cNvSpPr>
            <p:nvPr/>
          </p:nvSpPr>
          <p:spPr bwMode="auto">
            <a:xfrm>
              <a:off x="2318" y="3216"/>
              <a:ext cx="249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2" name="Rectangle 2910"/>
            <p:cNvSpPr>
              <a:spLocks noChangeArrowheads="1"/>
            </p:cNvSpPr>
            <p:nvPr/>
          </p:nvSpPr>
          <p:spPr bwMode="auto">
            <a:xfrm>
              <a:off x="2318" y="3216"/>
              <a:ext cx="249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3" name="Rectangle 2911"/>
            <p:cNvSpPr>
              <a:spLocks noChangeArrowheads="1"/>
            </p:cNvSpPr>
            <p:nvPr/>
          </p:nvSpPr>
          <p:spPr bwMode="auto">
            <a:xfrm>
              <a:off x="2318" y="3217"/>
              <a:ext cx="249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4" name="Rectangle 2912"/>
            <p:cNvSpPr>
              <a:spLocks noChangeArrowheads="1"/>
            </p:cNvSpPr>
            <p:nvPr/>
          </p:nvSpPr>
          <p:spPr bwMode="auto">
            <a:xfrm>
              <a:off x="2318" y="3217"/>
              <a:ext cx="249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5" name="Rectangle 2913"/>
            <p:cNvSpPr>
              <a:spLocks noChangeArrowheads="1"/>
            </p:cNvSpPr>
            <p:nvPr/>
          </p:nvSpPr>
          <p:spPr bwMode="auto">
            <a:xfrm>
              <a:off x="2318" y="3218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6" name="Rectangle 2914"/>
            <p:cNvSpPr>
              <a:spLocks noChangeArrowheads="1"/>
            </p:cNvSpPr>
            <p:nvPr/>
          </p:nvSpPr>
          <p:spPr bwMode="auto">
            <a:xfrm>
              <a:off x="2318" y="3219"/>
              <a:ext cx="249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7" name="Rectangle 2915"/>
            <p:cNvSpPr>
              <a:spLocks noChangeArrowheads="1"/>
            </p:cNvSpPr>
            <p:nvPr/>
          </p:nvSpPr>
          <p:spPr bwMode="auto">
            <a:xfrm>
              <a:off x="2318" y="3219"/>
              <a:ext cx="249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8" name="Rectangle 2916"/>
            <p:cNvSpPr>
              <a:spLocks noChangeArrowheads="1"/>
            </p:cNvSpPr>
            <p:nvPr/>
          </p:nvSpPr>
          <p:spPr bwMode="auto">
            <a:xfrm>
              <a:off x="2318" y="3220"/>
              <a:ext cx="249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9" name="Rectangle 2917"/>
            <p:cNvSpPr>
              <a:spLocks noChangeArrowheads="1"/>
            </p:cNvSpPr>
            <p:nvPr/>
          </p:nvSpPr>
          <p:spPr bwMode="auto">
            <a:xfrm>
              <a:off x="2318" y="3221"/>
              <a:ext cx="249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0" name="Rectangle 2918"/>
            <p:cNvSpPr>
              <a:spLocks noChangeArrowheads="1"/>
            </p:cNvSpPr>
            <p:nvPr/>
          </p:nvSpPr>
          <p:spPr bwMode="auto">
            <a:xfrm>
              <a:off x="2318" y="3221"/>
              <a:ext cx="249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1" name="Rectangle 2919"/>
            <p:cNvSpPr>
              <a:spLocks noChangeArrowheads="1"/>
            </p:cNvSpPr>
            <p:nvPr/>
          </p:nvSpPr>
          <p:spPr bwMode="auto">
            <a:xfrm>
              <a:off x="2318" y="3222"/>
              <a:ext cx="249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2" name="Rectangle 2920"/>
            <p:cNvSpPr>
              <a:spLocks noChangeArrowheads="1"/>
            </p:cNvSpPr>
            <p:nvPr/>
          </p:nvSpPr>
          <p:spPr bwMode="auto">
            <a:xfrm>
              <a:off x="2318" y="3222"/>
              <a:ext cx="249" cy="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3" name="Rectangle 2921"/>
            <p:cNvSpPr>
              <a:spLocks noChangeArrowheads="1"/>
            </p:cNvSpPr>
            <p:nvPr/>
          </p:nvSpPr>
          <p:spPr bwMode="auto">
            <a:xfrm>
              <a:off x="2318" y="3223"/>
              <a:ext cx="249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4" name="Rectangle 2922"/>
            <p:cNvSpPr>
              <a:spLocks noChangeArrowheads="1"/>
            </p:cNvSpPr>
            <p:nvPr/>
          </p:nvSpPr>
          <p:spPr bwMode="auto">
            <a:xfrm>
              <a:off x="2318" y="3224"/>
              <a:ext cx="249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5" name="Rectangle 2923"/>
            <p:cNvSpPr>
              <a:spLocks noChangeArrowheads="1"/>
            </p:cNvSpPr>
            <p:nvPr/>
          </p:nvSpPr>
          <p:spPr bwMode="auto">
            <a:xfrm>
              <a:off x="2318" y="3224"/>
              <a:ext cx="249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6" name="Rectangle 2924"/>
            <p:cNvSpPr>
              <a:spLocks noChangeArrowheads="1"/>
            </p:cNvSpPr>
            <p:nvPr/>
          </p:nvSpPr>
          <p:spPr bwMode="auto">
            <a:xfrm>
              <a:off x="2318" y="3225"/>
              <a:ext cx="249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7" name="Rectangle 2925"/>
            <p:cNvSpPr>
              <a:spLocks noChangeArrowheads="1"/>
            </p:cNvSpPr>
            <p:nvPr/>
          </p:nvSpPr>
          <p:spPr bwMode="auto">
            <a:xfrm>
              <a:off x="2318" y="3226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8" name="Rectangle 2926"/>
            <p:cNvSpPr>
              <a:spLocks noChangeArrowheads="1"/>
            </p:cNvSpPr>
            <p:nvPr/>
          </p:nvSpPr>
          <p:spPr bwMode="auto">
            <a:xfrm>
              <a:off x="2318" y="3226"/>
              <a:ext cx="249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9" name="Rectangle 2927"/>
            <p:cNvSpPr>
              <a:spLocks noChangeArrowheads="1"/>
            </p:cNvSpPr>
            <p:nvPr/>
          </p:nvSpPr>
          <p:spPr bwMode="auto">
            <a:xfrm>
              <a:off x="2318" y="3227"/>
              <a:ext cx="249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0" name="Rectangle 2928"/>
            <p:cNvSpPr>
              <a:spLocks noChangeArrowheads="1"/>
            </p:cNvSpPr>
            <p:nvPr/>
          </p:nvSpPr>
          <p:spPr bwMode="auto">
            <a:xfrm>
              <a:off x="2318" y="3227"/>
              <a:ext cx="249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1" name="Rectangle 2929"/>
            <p:cNvSpPr>
              <a:spLocks noChangeArrowheads="1"/>
            </p:cNvSpPr>
            <p:nvPr/>
          </p:nvSpPr>
          <p:spPr bwMode="auto">
            <a:xfrm>
              <a:off x="2318" y="3228"/>
              <a:ext cx="249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2" name="Rectangle 2930"/>
            <p:cNvSpPr>
              <a:spLocks noChangeArrowheads="1"/>
            </p:cNvSpPr>
            <p:nvPr/>
          </p:nvSpPr>
          <p:spPr bwMode="auto">
            <a:xfrm>
              <a:off x="2318" y="3229"/>
              <a:ext cx="249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3" name="Rectangle 2931"/>
            <p:cNvSpPr>
              <a:spLocks noChangeArrowheads="1"/>
            </p:cNvSpPr>
            <p:nvPr/>
          </p:nvSpPr>
          <p:spPr bwMode="auto">
            <a:xfrm>
              <a:off x="2318" y="3229"/>
              <a:ext cx="249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4" name="Rectangle 2932"/>
            <p:cNvSpPr>
              <a:spLocks noChangeArrowheads="1"/>
            </p:cNvSpPr>
            <p:nvPr/>
          </p:nvSpPr>
          <p:spPr bwMode="auto">
            <a:xfrm>
              <a:off x="2318" y="3230"/>
              <a:ext cx="249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5" name="Rectangle 2933"/>
            <p:cNvSpPr>
              <a:spLocks noChangeArrowheads="1"/>
            </p:cNvSpPr>
            <p:nvPr/>
          </p:nvSpPr>
          <p:spPr bwMode="auto">
            <a:xfrm>
              <a:off x="2318" y="3231"/>
              <a:ext cx="249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6" name="Rectangle 2934"/>
            <p:cNvSpPr>
              <a:spLocks noChangeArrowheads="1"/>
            </p:cNvSpPr>
            <p:nvPr/>
          </p:nvSpPr>
          <p:spPr bwMode="auto">
            <a:xfrm>
              <a:off x="2318" y="3231"/>
              <a:ext cx="249" cy="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7" name="Rectangle 2935"/>
            <p:cNvSpPr>
              <a:spLocks noChangeArrowheads="1"/>
            </p:cNvSpPr>
            <p:nvPr/>
          </p:nvSpPr>
          <p:spPr bwMode="auto">
            <a:xfrm>
              <a:off x="2318" y="3232"/>
              <a:ext cx="249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8" name="Rectangle 2936"/>
            <p:cNvSpPr>
              <a:spLocks noChangeArrowheads="1"/>
            </p:cNvSpPr>
            <p:nvPr/>
          </p:nvSpPr>
          <p:spPr bwMode="auto">
            <a:xfrm>
              <a:off x="2318" y="3233"/>
              <a:ext cx="249" cy="0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" name="Rectangle 2937"/>
            <p:cNvSpPr>
              <a:spLocks noChangeArrowheads="1"/>
            </p:cNvSpPr>
            <p:nvPr/>
          </p:nvSpPr>
          <p:spPr bwMode="auto">
            <a:xfrm>
              <a:off x="2318" y="3233"/>
              <a:ext cx="249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0" name="Rectangle 2938"/>
            <p:cNvSpPr>
              <a:spLocks noChangeArrowheads="1"/>
            </p:cNvSpPr>
            <p:nvPr/>
          </p:nvSpPr>
          <p:spPr bwMode="auto">
            <a:xfrm>
              <a:off x="2318" y="3234"/>
              <a:ext cx="249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1" name="Rectangle 2939"/>
            <p:cNvSpPr>
              <a:spLocks noChangeArrowheads="1"/>
            </p:cNvSpPr>
            <p:nvPr/>
          </p:nvSpPr>
          <p:spPr bwMode="auto">
            <a:xfrm>
              <a:off x="2318" y="3234"/>
              <a:ext cx="249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2" name="Rectangle 2940"/>
            <p:cNvSpPr>
              <a:spLocks noChangeArrowheads="1"/>
            </p:cNvSpPr>
            <p:nvPr/>
          </p:nvSpPr>
          <p:spPr bwMode="auto">
            <a:xfrm>
              <a:off x="2318" y="3235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3" name="Rectangle 2941"/>
            <p:cNvSpPr>
              <a:spLocks noChangeArrowheads="1"/>
            </p:cNvSpPr>
            <p:nvPr/>
          </p:nvSpPr>
          <p:spPr bwMode="auto">
            <a:xfrm>
              <a:off x="2318" y="3236"/>
              <a:ext cx="249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4" name="Rectangle 2942"/>
            <p:cNvSpPr>
              <a:spLocks noChangeArrowheads="1"/>
            </p:cNvSpPr>
            <p:nvPr/>
          </p:nvSpPr>
          <p:spPr bwMode="auto">
            <a:xfrm>
              <a:off x="2318" y="3236"/>
              <a:ext cx="249" cy="0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5" name="Rectangle 2943"/>
            <p:cNvSpPr>
              <a:spLocks noChangeArrowheads="1"/>
            </p:cNvSpPr>
            <p:nvPr/>
          </p:nvSpPr>
          <p:spPr bwMode="auto">
            <a:xfrm>
              <a:off x="2318" y="3237"/>
              <a:ext cx="249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6" name="Rectangle 2944"/>
            <p:cNvSpPr>
              <a:spLocks noChangeArrowheads="1"/>
            </p:cNvSpPr>
            <p:nvPr/>
          </p:nvSpPr>
          <p:spPr bwMode="auto">
            <a:xfrm>
              <a:off x="2318" y="3238"/>
              <a:ext cx="249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7" name="Rectangle 2945"/>
            <p:cNvSpPr>
              <a:spLocks noChangeArrowheads="1"/>
            </p:cNvSpPr>
            <p:nvPr/>
          </p:nvSpPr>
          <p:spPr bwMode="auto">
            <a:xfrm>
              <a:off x="2318" y="3238"/>
              <a:ext cx="249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8" name="Rectangle 2946"/>
            <p:cNvSpPr>
              <a:spLocks noChangeArrowheads="1"/>
            </p:cNvSpPr>
            <p:nvPr/>
          </p:nvSpPr>
          <p:spPr bwMode="auto">
            <a:xfrm>
              <a:off x="2318" y="3239"/>
              <a:ext cx="249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" name="Rectangle 2947"/>
            <p:cNvSpPr>
              <a:spLocks noChangeArrowheads="1"/>
            </p:cNvSpPr>
            <p:nvPr/>
          </p:nvSpPr>
          <p:spPr bwMode="auto">
            <a:xfrm>
              <a:off x="2318" y="3239"/>
              <a:ext cx="249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0" name="Rectangle 2948"/>
            <p:cNvSpPr>
              <a:spLocks noChangeArrowheads="1"/>
            </p:cNvSpPr>
            <p:nvPr/>
          </p:nvSpPr>
          <p:spPr bwMode="auto">
            <a:xfrm>
              <a:off x="2481" y="3226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1" name="Rectangle 2949"/>
            <p:cNvSpPr>
              <a:spLocks noChangeArrowheads="1"/>
            </p:cNvSpPr>
            <p:nvPr/>
          </p:nvSpPr>
          <p:spPr bwMode="auto">
            <a:xfrm>
              <a:off x="2482" y="322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2" name="Rectangle 2950"/>
            <p:cNvSpPr>
              <a:spLocks noChangeArrowheads="1"/>
            </p:cNvSpPr>
            <p:nvPr/>
          </p:nvSpPr>
          <p:spPr bwMode="auto">
            <a:xfrm>
              <a:off x="2482" y="3226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3" name="Rectangle 2951"/>
            <p:cNvSpPr>
              <a:spLocks noChangeArrowheads="1"/>
            </p:cNvSpPr>
            <p:nvPr/>
          </p:nvSpPr>
          <p:spPr bwMode="auto">
            <a:xfrm>
              <a:off x="2483" y="3226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4" name="Rectangle 2952"/>
            <p:cNvSpPr>
              <a:spLocks noChangeArrowheads="1"/>
            </p:cNvSpPr>
            <p:nvPr/>
          </p:nvSpPr>
          <p:spPr bwMode="auto">
            <a:xfrm>
              <a:off x="2484" y="3226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5" name="Rectangle 2953"/>
            <p:cNvSpPr>
              <a:spLocks noChangeArrowheads="1"/>
            </p:cNvSpPr>
            <p:nvPr/>
          </p:nvSpPr>
          <p:spPr bwMode="auto">
            <a:xfrm>
              <a:off x="2484" y="3226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6" name="Rectangle 2954"/>
            <p:cNvSpPr>
              <a:spLocks noChangeArrowheads="1"/>
            </p:cNvSpPr>
            <p:nvPr/>
          </p:nvSpPr>
          <p:spPr bwMode="auto">
            <a:xfrm>
              <a:off x="2485" y="3226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7" name="Rectangle 2955"/>
            <p:cNvSpPr>
              <a:spLocks noChangeArrowheads="1"/>
            </p:cNvSpPr>
            <p:nvPr/>
          </p:nvSpPr>
          <p:spPr bwMode="auto">
            <a:xfrm>
              <a:off x="2486" y="3226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8" name="Rectangle 2956"/>
            <p:cNvSpPr>
              <a:spLocks noChangeArrowheads="1"/>
            </p:cNvSpPr>
            <p:nvPr/>
          </p:nvSpPr>
          <p:spPr bwMode="auto">
            <a:xfrm>
              <a:off x="2486" y="3226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" name="Rectangle 2957"/>
            <p:cNvSpPr>
              <a:spLocks noChangeArrowheads="1"/>
            </p:cNvSpPr>
            <p:nvPr/>
          </p:nvSpPr>
          <p:spPr bwMode="auto">
            <a:xfrm>
              <a:off x="2487" y="3226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" name="Rectangle 2958"/>
            <p:cNvSpPr>
              <a:spLocks noChangeArrowheads="1"/>
            </p:cNvSpPr>
            <p:nvPr/>
          </p:nvSpPr>
          <p:spPr bwMode="auto">
            <a:xfrm>
              <a:off x="2488" y="3226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" name="Rectangle 2959"/>
            <p:cNvSpPr>
              <a:spLocks noChangeArrowheads="1"/>
            </p:cNvSpPr>
            <p:nvPr/>
          </p:nvSpPr>
          <p:spPr bwMode="auto">
            <a:xfrm>
              <a:off x="2489" y="3226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" name="Rectangle 2960"/>
            <p:cNvSpPr>
              <a:spLocks noChangeArrowheads="1"/>
            </p:cNvSpPr>
            <p:nvPr/>
          </p:nvSpPr>
          <p:spPr bwMode="auto">
            <a:xfrm>
              <a:off x="2490" y="3226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" name="Rectangle 2961"/>
            <p:cNvSpPr>
              <a:spLocks noChangeArrowheads="1"/>
            </p:cNvSpPr>
            <p:nvPr/>
          </p:nvSpPr>
          <p:spPr bwMode="auto">
            <a:xfrm>
              <a:off x="2491" y="3226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" name="Rectangle 2962"/>
            <p:cNvSpPr>
              <a:spLocks noChangeArrowheads="1"/>
            </p:cNvSpPr>
            <p:nvPr/>
          </p:nvSpPr>
          <p:spPr bwMode="auto">
            <a:xfrm>
              <a:off x="2491" y="3226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" name="Rectangle 2963"/>
            <p:cNvSpPr>
              <a:spLocks noChangeArrowheads="1"/>
            </p:cNvSpPr>
            <p:nvPr/>
          </p:nvSpPr>
          <p:spPr bwMode="auto">
            <a:xfrm>
              <a:off x="2492" y="3226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" name="Rectangle 2964"/>
            <p:cNvSpPr>
              <a:spLocks noChangeArrowheads="1"/>
            </p:cNvSpPr>
            <p:nvPr/>
          </p:nvSpPr>
          <p:spPr bwMode="auto">
            <a:xfrm>
              <a:off x="2492" y="3226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7" name="Rectangle 2965"/>
            <p:cNvSpPr>
              <a:spLocks noChangeArrowheads="1"/>
            </p:cNvSpPr>
            <p:nvPr/>
          </p:nvSpPr>
          <p:spPr bwMode="auto">
            <a:xfrm>
              <a:off x="2493" y="3226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8" name="Rectangle 2966"/>
            <p:cNvSpPr>
              <a:spLocks noChangeArrowheads="1"/>
            </p:cNvSpPr>
            <p:nvPr/>
          </p:nvSpPr>
          <p:spPr bwMode="auto">
            <a:xfrm>
              <a:off x="2494" y="3226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" name="Rectangle 2967"/>
            <p:cNvSpPr>
              <a:spLocks noChangeArrowheads="1"/>
            </p:cNvSpPr>
            <p:nvPr/>
          </p:nvSpPr>
          <p:spPr bwMode="auto">
            <a:xfrm>
              <a:off x="2495" y="3226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0" name="Rectangle 2968"/>
            <p:cNvSpPr>
              <a:spLocks noChangeArrowheads="1"/>
            </p:cNvSpPr>
            <p:nvPr/>
          </p:nvSpPr>
          <p:spPr bwMode="auto">
            <a:xfrm>
              <a:off x="2496" y="3226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1" name="Rectangle 2969"/>
            <p:cNvSpPr>
              <a:spLocks noChangeArrowheads="1"/>
            </p:cNvSpPr>
            <p:nvPr/>
          </p:nvSpPr>
          <p:spPr bwMode="auto">
            <a:xfrm>
              <a:off x="2496" y="3226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2" name="Rectangle 2970"/>
            <p:cNvSpPr>
              <a:spLocks noChangeArrowheads="1"/>
            </p:cNvSpPr>
            <p:nvPr/>
          </p:nvSpPr>
          <p:spPr bwMode="auto">
            <a:xfrm>
              <a:off x="2497" y="3226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3" name="Rectangle 2971"/>
            <p:cNvSpPr>
              <a:spLocks noChangeArrowheads="1"/>
            </p:cNvSpPr>
            <p:nvPr/>
          </p:nvSpPr>
          <p:spPr bwMode="auto">
            <a:xfrm>
              <a:off x="2497" y="3226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4" name="Rectangle 2972"/>
            <p:cNvSpPr>
              <a:spLocks noChangeArrowheads="1"/>
            </p:cNvSpPr>
            <p:nvPr/>
          </p:nvSpPr>
          <p:spPr bwMode="auto">
            <a:xfrm>
              <a:off x="2498" y="3226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5" name="Rectangle 2973"/>
            <p:cNvSpPr>
              <a:spLocks noChangeArrowheads="1"/>
            </p:cNvSpPr>
            <p:nvPr/>
          </p:nvSpPr>
          <p:spPr bwMode="auto">
            <a:xfrm>
              <a:off x="2499" y="3226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6" name="Rectangle 2974"/>
            <p:cNvSpPr>
              <a:spLocks noChangeArrowheads="1"/>
            </p:cNvSpPr>
            <p:nvPr/>
          </p:nvSpPr>
          <p:spPr bwMode="auto">
            <a:xfrm>
              <a:off x="2500" y="3226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7" name="Rectangle 2975"/>
            <p:cNvSpPr>
              <a:spLocks noChangeArrowheads="1"/>
            </p:cNvSpPr>
            <p:nvPr/>
          </p:nvSpPr>
          <p:spPr bwMode="auto">
            <a:xfrm>
              <a:off x="2501" y="3226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8" name="Rectangle 2976"/>
            <p:cNvSpPr>
              <a:spLocks noChangeArrowheads="1"/>
            </p:cNvSpPr>
            <p:nvPr/>
          </p:nvSpPr>
          <p:spPr bwMode="auto">
            <a:xfrm>
              <a:off x="2501" y="3226"/>
              <a:ext cx="1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9" name="Rectangle 2977"/>
            <p:cNvSpPr>
              <a:spLocks noChangeArrowheads="1"/>
            </p:cNvSpPr>
            <p:nvPr/>
          </p:nvSpPr>
          <p:spPr bwMode="auto">
            <a:xfrm>
              <a:off x="2503" y="3226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" name="Rectangle 2978"/>
            <p:cNvSpPr>
              <a:spLocks noChangeArrowheads="1"/>
            </p:cNvSpPr>
            <p:nvPr/>
          </p:nvSpPr>
          <p:spPr bwMode="auto">
            <a:xfrm>
              <a:off x="2503" y="3226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1" name="Rectangle 2979"/>
            <p:cNvSpPr>
              <a:spLocks noChangeArrowheads="1"/>
            </p:cNvSpPr>
            <p:nvPr/>
          </p:nvSpPr>
          <p:spPr bwMode="auto">
            <a:xfrm>
              <a:off x="2504" y="3226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2" name="Rectangle 2980"/>
            <p:cNvSpPr>
              <a:spLocks noChangeArrowheads="1"/>
            </p:cNvSpPr>
            <p:nvPr/>
          </p:nvSpPr>
          <p:spPr bwMode="auto">
            <a:xfrm>
              <a:off x="2504" y="3226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3" name="Rectangle 2981"/>
            <p:cNvSpPr>
              <a:spLocks noChangeArrowheads="1"/>
            </p:cNvSpPr>
            <p:nvPr/>
          </p:nvSpPr>
          <p:spPr bwMode="auto">
            <a:xfrm>
              <a:off x="2505" y="3226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4" name="Rectangle 2982"/>
            <p:cNvSpPr>
              <a:spLocks noChangeArrowheads="1"/>
            </p:cNvSpPr>
            <p:nvPr/>
          </p:nvSpPr>
          <p:spPr bwMode="auto">
            <a:xfrm>
              <a:off x="2506" y="3226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5" name="Rectangle 2983"/>
            <p:cNvSpPr>
              <a:spLocks noChangeArrowheads="1"/>
            </p:cNvSpPr>
            <p:nvPr/>
          </p:nvSpPr>
          <p:spPr bwMode="auto">
            <a:xfrm>
              <a:off x="2506" y="3226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6" name="Rectangle 2984"/>
            <p:cNvSpPr>
              <a:spLocks noChangeArrowheads="1"/>
            </p:cNvSpPr>
            <p:nvPr/>
          </p:nvSpPr>
          <p:spPr bwMode="auto">
            <a:xfrm>
              <a:off x="2508" y="3226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7" name="Rectangle 2985"/>
            <p:cNvSpPr>
              <a:spLocks noChangeArrowheads="1"/>
            </p:cNvSpPr>
            <p:nvPr/>
          </p:nvSpPr>
          <p:spPr bwMode="auto">
            <a:xfrm>
              <a:off x="2508" y="3226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8" name="Rectangle 2986"/>
            <p:cNvSpPr>
              <a:spLocks noChangeArrowheads="1"/>
            </p:cNvSpPr>
            <p:nvPr/>
          </p:nvSpPr>
          <p:spPr bwMode="auto">
            <a:xfrm>
              <a:off x="2509" y="3226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9" name="Rectangle 2987"/>
            <p:cNvSpPr>
              <a:spLocks noChangeArrowheads="1"/>
            </p:cNvSpPr>
            <p:nvPr/>
          </p:nvSpPr>
          <p:spPr bwMode="auto">
            <a:xfrm>
              <a:off x="2510" y="3226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0" name="Rectangle 2988"/>
            <p:cNvSpPr>
              <a:spLocks noChangeArrowheads="1"/>
            </p:cNvSpPr>
            <p:nvPr/>
          </p:nvSpPr>
          <p:spPr bwMode="auto">
            <a:xfrm>
              <a:off x="2511" y="3226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1" name="Rectangle 2989"/>
            <p:cNvSpPr>
              <a:spLocks noChangeArrowheads="1"/>
            </p:cNvSpPr>
            <p:nvPr/>
          </p:nvSpPr>
          <p:spPr bwMode="auto">
            <a:xfrm>
              <a:off x="2511" y="3226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2" name="Rectangle 2990"/>
            <p:cNvSpPr>
              <a:spLocks noChangeArrowheads="1"/>
            </p:cNvSpPr>
            <p:nvPr/>
          </p:nvSpPr>
          <p:spPr bwMode="auto">
            <a:xfrm>
              <a:off x="2512" y="3226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3" name="Rectangle 2991"/>
            <p:cNvSpPr>
              <a:spLocks noChangeArrowheads="1"/>
            </p:cNvSpPr>
            <p:nvPr/>
          </p:nvSpPr>
          <p:spPr bwMode="auto">
            <a:xfrm>
              <a:off x="2513" y="3226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4" name="Rectangle 2992"/>
            <p:cNvSpPr>
              <a:spLocks noChangeArrowheads="1"/>
            </p:cNvSpPr>
            <p:nvPr/>
          </p:nvSpPr>
          <p:spPr bwMode="auto">
            <a:xfrm>
              <a:off x="2514" y="3226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5" name="Rectangle 2993"/>
            <p:cNvSpPr>
              <a:spLocks noChangeArrowheads="1"/>
            </p:cNvSpPr>
            <p:nvPr/>
          </p:nvSpPr>
          <p:spPr bwMode="auto">
            <a:xfrm>
              <a:off x="2515" y="3226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6" name="Rectangle 2994"/>
            <p:cNvSpPr>
              <a:spLocks noChangeArrowheads="1"/>
            </p:cNvSpPr>
            <p:nvPr/>
          </p:nvSpPr>
          <p:spPr bwMode="auto">
            <a:xfrm>
              <a:off x="2515" y="3226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7" name="Rectangle 2995"/>
            <p:cNvSpPr>
              <a:spLocks noChangeArrowheads="1"/>
            </p:cNvSpPr>
            <p:nvPr/>
          </p:nvSpPr>
          <p:spPr bwMode="auto">
            <a:xfrm>
              <a:off x="2516" y="3226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8" name="Rectangle 2996"/>
            <p:cNvSpPr>
              <a:spLocks noChangeArrowheads="1"/>
            </p:cNvSpPr>
            <p:nvPr/>
          </p:nvSpPr>
          <p:spPr bwMode="auto">
            <a:xfrm>
              <a:off x="2516" y="3226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9" name="Rectangle 2997"/>
            <p:cNvSpPr>
              <a:spLocks noChangeArrowheads="1"/>
            </p:cNvSpPr>
            <p:nvPr/>
          </p:nvSpPr>
          <p:spPr bwMode="auto">
            <a:xfrm>
              <a:off x="2517" y="3226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0" name="Rectangle 2998"/>
            <p:cNvSpPr>
              <a:spLocks noChangeArrowheads="1"/>
            </p:cNvSpPr>
            <p:nvPr/>
          </p:nvSpPr>
          <p:spPr bwMode="auto">
            <a:xfrm>
              <a:off x="2518" y="3226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1" name="Rectangle 2999"/>
            <p:cNvSpPr>
              <a:spLocks noChangeArrowheads="1"/>
            </p:cNvSpPr>
            <p:nvPr/>
          </p:nvSpPr>
          <p:spPr bwMode="auto">
            <a:xfrm>
              <a:off x="2518" y="3226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2" name="Rectangle 3000"/>
            <p:cNvSpPr>
              <a:spLocks noChangeArrowheads="1"/>
            </p:cNvSpPr>
            <p:nvPr/>
          </p:nvSpPr>
          <p:spPr bwMode="auto">
            <a:xfrm>
              <a:off x="2519" y="3226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3" name="Rectangle 3001"/>
            <p:cNvSpPr>
              <a:spLocks noChangeArrowheads="1"/>
            </p:cNvSpPr>
            <p:nvPr/>
          </p:nvSpPr>
          <p:spPr bwMode="auto">
            <a:xfrm>
              <a:off x="2520" y="3226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4" name="Rectangle 3002"/>
            <p:cNvSpPr>
              <a:spLocks noChangeArrowheads="1"/>
            </p:cNvSpPr>
            <p:nvPr/>
          </p:nvSpPr>
          <p:spPr bwMode="auto">
            <a:xfrm>
              <a:off x="2521" y="3226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5" name="Rectangle 3003"/>
            <p:cNvSpPr>
              <a:spLocks noChangeArrowheads="1"/>
            </p:cNvSpPr>
            <p:nvPr/>
          </p:nvSpPr>
          <p:spPr bwMode="auto">
            <a:xfrm>
              <a:off x="2521" y="3226"/>
              <a:ext cx="1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6" name="Rectangle 3004"/>
            <p:cNvSpPr>
              <a:spLocks noChangeArrowheads="1"/>
            </p:cNvSpPr>
            <p:nvPr/>
          </p:nvSpPr>
          <p:spPr bwMode="auto">
            <a:xfrm>
              <a:off x="2523" y="3226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7" name="Rectangle 3005"/>
            <p:cNvSpPr>
              <a:spLocks noChangeArrowheads="1"/>
            </p:cNvSpPr>
            <p:nvPr/>
          </p:nvSpPr>
          <p:spPr bwMode="auto">
            <a:xfrm>
              <a:off x="2523" y="3226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8" name="Rectangle 3006"/>
            <p:cNvSpPr>
              <a:spLocks noChangeArrowheads="1"/>
            </p:cNvSpPr>
            <p:nvPr/>
          </p:nvSpPr>
          <p:spPr bwMode="auto">
            <a:xfrm>
              <a:off x="2524" y="3226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9" name="Rectangle 3007"/>
            <p:cNvSpPr>
              <a:spLocks noChangeArrowheads="1"/>
            </p:cNvSpPr>
            <p:nvPr/>
          </p:nvSpPr>
          <p:spPr bwMode="auto">
            <a:xfrm>
              <a:off x="2525" y="3226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0" name="Rectangle 3008"/>
            <p:cNvSpPr>
              <a:spLocks noChangeArrowheads="1"/>
            </p:cNvSpPr>
            <p:nvPr/>
          </p:nvSpPr>
          <p:spPr bwMode="auto">
            <a:xfrm>
              <a:off x="2525" y="3226"/>
              <a:ext cx="1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1" name="Rectangle 3009"/>
            <p:cNvSpPr>
              <a:spLocks noChangeArrowheads="1"/>
            </p:cNvSpPr>
            <p:nvPr/>
          </p:nvSpPr>
          <p:spPr bwMode="auto">
            <a:xfrm>
              <a:off x="2527" y="3226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2" name="Rectangle 3010"/>
            <p:cNvSpPr>
              <a:spLocks noChangeArrowheads="1"/>
            </p:cNvSpPr>
            <p:nvPr/>
          </p:nvSpPr>
          <p:spPr bwMode="auto">
            <a:xfrm>
              <a:off x="2527" y="3226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3" name="Rectangle 3011"/>
            <p:cNvSpPr>
              <a:spLocks noChangeArrowheads="1"/>
            </p:cNvSpPr>
            <p:nvPr/>
          </p:nvSpPr>
          <p:spPr bwMode="auto">
            <a:xfrm>
              <a:off x="2528" y="3226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4" name="Rectangle 3012"/>
            <p:cNvSpPr>
              <a:spLocks noChangeArrowheads="1"/>
            </p:cNvSpPr>
            <p:nvPr/>
          </p:nvSpPr>
          <p:spPr bwMode="auto">
            <a:xfrm>
              <a:off x="2528" y="3226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5" name="Rectangle 3013"/>
            <p:cNvSpPr>
              <a:spLocks noChangeArrowheads="1"/>
            </p:cNvSpPr>
            <p:nvPr/>
          </p:nvSpPr>
          <p:spPr bwMode="auto">
            <a:xfrm>
              <a:off x="2529" y="3226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6" name="Rectangle 3014"/>
            <p:cNvSpPr>
              <a:spLocks noChangeArrowheads="1"/>
            </p:cNvSpPr>
            <p:nvPr/>
          </p:nvSpPr>
          <p:spPr bwMode="auto">
            <a:xfrm>
              <a:off x="2530" y="3226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7" name="Rectangle 3015"/>
            <p:cNvSpPr>
              <a:spLocks noChangeArrowheads="1"/>
            </p:cNvSpPr>
            <p:nvPr/>
          </p:nvSpPr>
          <p:spPr bwMode="auto">
            <a:xfrm>
              <a:off x="2530" y="3226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8" name="Rectangle 3016"/>
            <p:cNvSpPr>
              <a:spLocks noChangeArrowheads="1"/>
            </p:cNvSpPr>
            <p:nvPr/>
          </p:nvSpPr>
          <p:spPr bwMode="auto">
            <a:xfrm>
              <a:off x="2531" y="3226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9" name="Rectangle 3017"/>
            <p:cNvSpPr>
              <a:spLocks noChangeArrowheads="1"/>
            </p:cNvSpPr>
            <p:nvPr/>
          </p:nvSpPr>
          <p:spPr bwMode="auto">
            <a:xfrm>
              <a:off x="2532" y="3226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30" name="Group 3018"/>
          <p:cNvGrpSpPr>
            <a:grpSpLocks/>
          </p:cNvGrpSpPr>
          <p:nvPr/>
        </p:nvGrpSpPr>
        <p:grpSpPr bwMode="auto">
          <a:xfrm>
            <a:off x="3988247" y="5121277"/>
            <a:ext cx="365125" cy="487363"/>
            <a:chOff x="2318" y="3226"/>
            <a:chExt cx="230" cy="307"/>
          </a:xfrm>
        </p:grpSpPr>
        <p:sp>
          <p:nvSpPr>
            <p:cNvPr id="3031" name="Rectangle 3019"/>
            <p:cNvSpPr>
              <a:spLocks noChangeArrowheads="1"/>
            </p:cNvSpPr>
            <p:nvPr/>
          </p:nvSpPr>
          <p:spPr bwMode="auto">
            <a:xfrm>
              <a:off x="2533" y="3226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2" name="Rectangle 3020"/>
            <p:cNvSpPr>
              <a:spLocks noChangeArrowheads="1"/>
            </p:cNvSpPr>
            <p:nvPr/>
          </p:nvSpPr>
          <p:spPr bwMode="auto">
            <a:xfrm>
              <a:off x="2533" y="3226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3" name="Rectangle 3021"/>
            <p:cNvSpPr>
              <a:spLocks noChangeArrowheads="1"/>
            </p:cNvSpPr>
            <p:nvPr/>
          </p:nvSpPr>
          <p:spPr bwMode="auto">
            <a:xfrm>
              <a:off x="2534" y="3226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4" name="Rectangle 3022"/>
            <p:cNvSpPr>
              <a:spLocks noChangeArrowheads="1"/>
            </p:cNvSpPr>
            <p:nvPr/>
          </p:nvSpPr>
          <p:spPr bwMode="auto">
            <a:xfrm>
              <a:off x="2535" y="3226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5" name="Rectangle 3023"/>
            <p:cNvSpPr>
              <a:spLocks noChangeArrowheads="1"/>
            </p:cNvSpPr>
            <p:nvPr/>
          </p:nvSpPr>
          <p:spPr bwMode="auto">
            <a:xfrm>
              <a:off x="2536" y="3226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6" name="Rectangle 3024"/>
            <p:cNvSpPr>
              <a:spLocks noChangeArrowheads="1"/>
            </p:cNvSpPr>
            <p:nvPr/>
          </p:nvSpPr>
          <p:spPr bwMode="auto">
            <a:xfrm>
              <a:off x="2537" y="3226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7" name="Rectangle 3025"/>
            <p:cNvSpPr>
              <a:spLocks noChangeArrowheads="1"/>
            </p:cNvSpPr>
            <p:nvPr/>
          </p:nvSpPr>
          <p:spPr bwMode="auto">
            <a:xfrm>
              <a:off x="2537" y="3226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8" name="Rectangle 3026"/>
            <p:cNvSpPr>
              <a:spLocks noChangeArrowheads="1"/>
            </p:cNvSpPr>
            <p:nvPr/>
          </p:nvSpPr>
          <p:spPr bwMode="auto">
            <a:xfrm>
              <a:off x="2538" y="3226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9" name="Rectangle 3027"/>
            <p:cNvSpPr>
              <a:spLocks noChangeArrowheads="1"/>
            </p:cNvSpPr>
            <p:nvPr/>
          </p:nvSpPr>
          <p:spPr bwMode="auto">
            <a:xfrm>
              <a:off x="2539" y="3226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0" name="Rectangle 3028"/>
            <p:cNvSpPr>
              <a:spLocks noChangeArrowheads="1"/>
            </p:cNvSpPr>
            <p:nvPr/>
          </p:nvSpPr>
          <p:spPr bwMode="auto">
            <a:xfrm>
              <a:off x="2540" y="3226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1" name="Rectangle 3029"/>
            <p:cNvSpPr>
              <a:spLocks noChangeArrowheads="1"/>
            </p:cNvSpPr>
            <p:nvPr/>
          </p:nvSpPr>
          <p:spPr bwMode="auto">
            <a:xfrm>
              <a:off x="2540" y="3226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2" name="Rectangle 3030"/>
            <p:cNvSpPr>
              <a:spLocks noChangeArrowheads="1"/>
            </p:cNvSpPr>
            <p:nvPr/>
          </p:nvSpPr>
          <p:spPr bwMode="auto">
            <a:xfrm>
              <a:off x="2541" y="3226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3" name="Rectangle 3031"/>
            <p:cNvSpPr>
              <a:spLocks noChangeArrowheads="1"/>
            </p:cNvSpPr>
            <p:nvPr/>
          </p:nvSpPr>
          <p:spPr bwMode="auto">
            <a:xfrm>
              <a:off x="2542" y="3226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4" name="Rectangle 3032"/>
            <p:cNvSpPr>
              <a:spLocks noChangeArrowheads="1"/>
            </p:cNvSpPr>
            <p:nvPr/>
          </p:nvSpPr>
          <p:spPr bwMode="auto">
            <a:xfrm>
              <a:off x="2543" y="3226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5" name="Rectangle 3033"/>
            <p:cNvSpPr>
              <a:spLocks noChangeArrowheads="1"/>
            </p:cNvSpPr>
            <p:nvPr/>
          </p:nvSpPr>
          <p:spPr bwMode="auto">
            <a:xfrm>
              <a:off x="2544" y="3226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6" name="Rectangle 3034"/>
            <p:cNvSpPr>
              <a:spLocks noChangeArrowheads="1"/>
            </p:cNvSpPr>
            <p:nvPr/>
          </p:nvSpPr>
          <p:spPr bwMode="auto">
            <a:xfrm>
              <a:off x="2544" y="3226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7" name="Rectangle 3035"/>
            <p:cNvSpPr>
              <a:spLocks noChangeArrowheads="1"/>
            </p:cNvSpPr>
            <p:nvPr/>
          </p:nvSpPr>
          <p:spPr bwMode="auto">
            <a:xfrm>
              <a:off x="2545" y="3226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8" name="Rectangle 3036"/>
            <p:cNvSpPr>
              <a:spLocks noChangeArrowheads="1"/>
            </p:cNvSpPr>
            <p:nvPr/>
          </p:nvSpPr>
          <p:spPr bwMode="auto">
            <a:xfrm>
              <a:off x="2546" y="3226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9" name="Rectangle 3037"/>
            <p:cNvSpPr>
              <a:spLocks noChangeArrowheads="1"/>
            </p:cNvSpPr>
            <p:nvPr/>
          </p:nvSpPr>
          <p:spPr bwMode="auto">
            <a:xfrm>
              <a:off x="2547" y="3226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0" name="Rectangle 3038"/>
            <p:cNvSpPr>
              <a:spLocks noChangeArrowheads="1"/>
            </p:cNvSpPr>
            <p:nvPr/>
          </p:nvSpPr>
          <p:spPr bwMode="auto">
            <a:xfrm>
              <a:off x="2547" y="3226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1" name="Rectangle 3039"/>
            <p:cNvSpPr>
              <a:spLocks noChangeArrowheads="1"/>
            </p:cNvSpPr>
            <p:nvPr/>
          </p:nvSpPr>
          <p:spPr bwMode="auto">
            <a:xfrm>
              <a:off x="2548" y="3226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2" name="Rectangle 3040"/>
            <p:cNvSpPr>
              <a:spLocks noChangeArrowheads="1"/>
            </p:cNvSpPr>
            <p:nvPr/>
          </p:nvSpPr>
          <p:spPr bwMode="auto">
            <a:xfrm>
              <a:off x="2482" y="3226"/>
              <a:ext cx="66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3" name="Rectangle 3041"/>
            <p:cNvSpPr>
              <a:spLocks noChangeArrowheads="1"/>
            </p:cNvSpPr>
            <p:nvPr/>
          </p:nvSpPr>
          <p:spPr bwMode="auto">
            <a:xfrm>
              <a:off x="2351" y="3226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4" name="Rectangle 3042"/>
            <p:cNvSpPr>
              <a:spLocks noChangeArrowheads="1"/>
            </p:cNvSpPr>
            <p:nvPr/>
          </p:nvSpPr>
          <p:spPr bwMode="auto">
            <a:xfrm>
              <a:off x="2352" y="3226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5" name="Rectangle 3043"/>
            <p:cNvSpPr>
              <a:spLocks noChangeArrowheads="1"/>
            </p:cNvSpPr>
            <p:nvPr/>
          </p:nvSpPr>
          <p:spPr bwMode="auto">
            <a:xfrm>
              <a:off x="2354" y="3226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6" name="Rectangle 3044"/>
            <p:cNvSpPr>
              <a:spLocks noChangeArrowheads="1"/>
            </p:cNvSpPr>
            <p:nvPr/>
          </p:nvSpPr>
          <p:spPr bwMode="auto">
            <a:xfrm>
              <a:off x="2357" y="3226"/>
              <a:ext cx="1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7" name="Rectangle 3045"/>
            <p:cNvSpPr>
              <a:spLocks noChangeArrowheads="1"/>
            </p:cNvSpPr>
            <p:nvPr/>
          </p:nvSpPr>
          <p:spPr bwMode="auto">
            <a:xfrm>
              <a:off x="2359" y="3226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8" name="Rectangle 3046"/>
            <p:cNvSpPr>
              <a:spLocks noChangeArrowheads="1"/>
            </p:cNvSpPr>
            <p:nvPr/>
          </p:nvSpPr>
          <p:spPr bwMode="auto">
            <a:xfrm>
              <a:off x="2362" y="3226"/>
              <a:ext cx="3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9" name="Rectangle 3047"/>
            <p:cNvSpPr>
              <a:spLocks noChangeArrowheads="1"/>
            </p:cNvSpPr>
            <p:nvPr/>
          </p:nvSpPr>
          <p:spPr bwMode="auto">
            <a:xfrm>
              <a:off x="2366" y="3226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0" name="Rectangle 3048"/>
            <p:cNvSpPr>
              <a:spLocks noChangeArrowheads="1"/>
            </p:cNvSpPr>
            <p:nvPr/>
          </p:nvSpPr>
          <p:spPr bwMode="auto">
            <a:xfrm>
              <a:off x="2369" y="3226"/>
              <a:ext cx="1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1" name="Rectangle 3049"/>
            <p:cNvSpPr>
              <a:spLocks noChangeArrowheads="1"/>
            </p:cNvSpPr>
            <p:nvPr/>
          </p:nvSpPr>
          <p:spPr bwMode="auto">
            <a:xfrm>
              <a:off x="2371" y="3226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2" name="Rectangle 3050"/>
            <p:cNvSpPr>
              <a:spLocks noChangeArrowheads="1"/>
            </p:cNvSpPr>
            <p:nvPr/>
          </p:nvSpPr>
          <p:spPr bwMode="auto">
            <a:xfrm>
              <a:off x="2374" y="3226"/>
              <a:ext cx="2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3" name="Rectangle 3051"/>
            <p:cNvSpPr>
              <a:spLocks noChangeArrowheads="1"/>
            </p:cNvSpPr>
            <p:nvPr/>
          </p:nvSpPr>
          <p:spPr bwMode="auto">
            <a:xfrm>
              <a:off x="2377" y="3226"/>
              <a:ext cx="2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4" name="Rectangle 3052"/>
            <p:cNvSpPr>
              <a:spLocks noChangeArrowheads="1"/>
            </p:cNvSpPr>
            <p:nvPr/>
          </p:nvSpPr>
          <p:spPr bwMode="auto">
            <a:xfrm>
              <a:off x="2380" y="3226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5" name="Rectangle 3053"/>
            <p:cNvSpPr>
              <a:spLocks noChangeArrowheads="1"/>
            </p:cNvSpPr>
            <p:nvPr/>
          </p:nvSpPr>
          <p:spPr bwMode="auto">
            <a:xfrm>
              <a:off x="2383" y="3226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6" name="Rectangle 3054"/>
            <p:cNvSpPr>
              <a:spLocks noChangeArrowheads="1"/>
            </p:cNvSpPr>
            <p:nvPr/>
          </p:nvSpPr>
          <p:spPr bwMode="auto">
            <a:xfrm>
              <a:off x="2386" y="3226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7" name="Rectangle 3055"/>
            <p:cNvSpPr>
              <a:spLocks noChangeArrowheads="1"/>
            </p:cNvSpPr>
            <p:nvPr/>
          </p:nvSpPr>
          <p:spPr bwMode="auto">
            <a:xfrm>
              <a:off x="2389" y="3226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8" name="Rectangle 3056"/>
            <p:cNvSpPr>
              <a:spLocks noChangeArrowheads="1"/>
            </p:cNvSpPr>
            <p:nvPr/>
          </p:nvSpPr>
          <p:spPr bwMode="auto">
            <a:xfrm>
              <a:off x="2391" y="3226"/>
              <a:ext cx="3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9" name="Rectangle 3057"/>
            <p:cNvSpPr>
              <a:spLocks noChangeArrowheads="1"/>
            </p:cNvSpPr>
            <p:nvPr/>
          </p:nvSpPr>
          <p:spPr bwMode="auto">
            <a:xfrm>
              <a:off x="2395" y="3226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0" name="Rectangle 3058"/>
            <p:cNvSpPr>
              <a:spLocks noChangeArrowheads="1"/>
            </p:cNvSpPr>
            <p:nvPr/>
          </p:nvSpPr>
          <p:spPr bwMode="auto">
            <a:xfrm>
              <a:off x="2397" y="3226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1" name="Rectangle 3059"/>
            <p:cNvSpPr>
              <a:spLocks noChangeArrowheads="1"/>
            </p:cNvSpPr>
            <p:nvPr/>
          </p:nvSpPr>
          <p:spPr bwMode="auto">
            <a:xfrm>
              <a:off x="2400" y="3226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" name="Rectangle 3060"/>
            <p:cNvSpPr>
              <a:spLocks noChangeArrowheads="1"/>
            </p:cNvSpPr>
            <p:nvPr/>
          </p:nvSpPr>
          <p:spPr bwMode="auto">
            <a:xfrm>
              <a:off x="2403" y="3226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" name="Rectangle 3061"/>
            <p:cNvSpPr>
              <a:spLocks noChangeArrowheads="1"/>
            </p:cNvSpPr>
            <p:nvPr/>
          </p:nvSpPr>
          <p:spPr bwMode="auto">
            <a:xfrm>
              <a:off x="2406" y="3226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" name="Rectangle 3062"/>
            <p:cNvSpPr>
              <a:spLocks noChangeArrowheads="1"/>
            </p:cNvSpPr>
            <p:nvPr/>
          </p:nvSpPr>
          <p:spPr bwMode="auto">
            <a:xfrm>
              <a:off x="2409" y="3226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" name="Rectangle 3063"/>
            <p:cNvSpPr>
              <a:spLocks noChangeArrowheads="1"/>
            </p:cNvSpPr>
            <p:nvPr/>
          </p:nvSpPr>
          <p:spPr bwMode="auto">
            <a:xfrm>
              <a:off x="2412" y="3226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Rectangle 3064"/>
            <p:cNvSpPr>
              <a:spLocks noChangeArrowheads="1"/>
            </p:cNvSpPr>
            <p:nvPr/>
          </p:nvSpPr>
          <p:spPr bwMode="auto">
            <a:xfrm>
              <a:off x="2415" y="3226"/>
              <a:ext cx="1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" name="Rectangle 3065"/>
            <p:cNvSpPr>
              <a:spLocks noChangeArrowheads="1"/>
            </p:cNvSpPr>
            <p:nvPr/>
          </p:nvSpPr>
          <p:spPr bwMode="auto">
            <a:xfrm>
              <a:off x="2417" y="3226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" name="Rectangle 3066"/>
            <p:cNvSpPr>
              <a:spLocks noChangeArrowheads="1"/>
            </p:cNvSpPr>
            <p:nvPr/>
          </p:nvSpPr>
          <p:spPr bwMode="auto">
            <a:xfrm>
              <a:off x="2420" y="3226"/>
              <a:ext cx="2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Rectangle 3067"/>
            <p:cNvSpPr>
              <a:spLocks noChangeArrowheads="1"/>
            </p:cNvSpPr>
            <p:nvPr/>
          </p:nvSpPr>
          <p:spPr bwMode="auto">
            <a:xfrm>
              <a:off x="2423" y="3226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Rectangle 3068"/>
            <p:cNvSpPr>
              <a:spLocks noChangeArrowheads="1"/>
            </p:cNvSpPr>
            <p:nvPr/>
          </p:nvSpPr>
          <p:spPr bwMode="auto">
            <a:xfrm>
              <a:off x="2426" y="3226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Rectangle 3069"/>
            <p:cNvSpPr>
              <a:spLocks noChangeArrowheads="1"/>
            </p:cNvSpPr>
            <p:nvPr/>
          </p:nvSpPr>
          <p:spPr bwMode="auto">
            <a:xfrm>
              <a:off x="2429" y="3226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Rectangle 3070"/>
            <p:cNvSpPr>
              <a:spLocks noChangeArrowheads="1"/>
            </p:cNvSpPr>
            <p:nvPr/>
          </p:nvSpPr>
          <p:spPr bwMode="auto">
            <a:xfrm>
              <a:off x="2432" y="3226"/>
              <a:ext cx="2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Rectangle 3071"/>
            <p:cNvSpPr>
              <a:spLocks noChangeArrowheads="1"/>
            </p:cNvSpPr>
            <p:nvPr/>
          </p:nvSpPr>
          <p:spPr bwMode="auto">
            <a:xfrm>
              <a:off x="2435" y="3226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Rectangle 3072"/>
            <p:cNvSpPr>
              <a:spLocks noChangeArrowheads="1"/>
            </p:cNvSpPr>
            <p:nvPr/>
          </p:nvSpPr>
          <p:spPr bwMode="auto">
            <a:xfrm>
              <a:off x="2438" y="3226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Rectangle 3073"/>
            <p:cNvSpPr>
              <a:spLocks noChangeArrowheads="1"/>
            </p:cNvSpPr>
            <p:nvPr/>
          </p:nvSpPr>
          <p:spPr bwMode="auto">
            <a:xfrm>
              <a:off x="2441" y="3226"/>
              <a:ext cx="1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Rectangle 3074"/>
            <p:cNvSpPr>
              <a:spLocks noChangeArrowheads="1"/>
            </p:cNvSpPr>
            <p:nvPr/>
          </p:nvSpPr>
          <p:spPr bwMode="auto">
            <a:xfrm>
              <a:off x="2443" y="3226"/>
              <a:ext cx="3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Rectangle 3075"/>
            <p:cNvSpPr>
              <a:spLocks noChangeArrowheads="1"/>
            </p:cNvSpPr>
            <p:nvPr/>
          </p:nvSpPr>
          <p:spPr bwMode="auto">
            <a:xfrm>
              <a:off x="2447" y="3226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Rectangle 3076"/>
            <p:cNvSpPr>
              <a:spLocks noChangeArrowheads="1"/>
            </p:cNvSpPr>
            <p:nvPr/>
          </p:nvSpPr>
          <p:spPr bwMode="auto">
            <a:xfrm>
              <a:off x="2450" y="3226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Rectangle 3077"/>
            <p:cNvSpPr>
              <a:spLocks noChangeArrowheads="1"/>
            </p:cNvSpPr>
            <p:nvPr/>
          </p:nvSpPr>
          <p:spPr bwMode="auto">
            <a:xfrm>
              <a:off x="2453" y="3226"/>
              <a:ext cx="1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Rectangle 3078"/>
            <p:cNvSpPr>
              <a:spLocks noChangeArrowheads="1"/>
            </p:cNvSpPr>
            <p:nvPr/>
          </p:nvSpPr>
          <p:spPr bwMode="auto">
            <a:xfrm>
              <a:off x="2455" y="3226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Rectangle 3079"/>
            <p:cNvSpPr>
              <a:spLocks noChangeArrowheads="1"/>
            </p:cNvSpPr>
            <p:nvPr/>
          </p:nvSpPr>
          <p:spPr bwMode="auto">
            <a:xfrm>
              <a:off x="2458" y="3226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Rectangle 3080"/>
            <p:cNvSpPr>
              <a:spLocks noChangeArrowheads="1"/>
            </p:cNvSpPr>
            <p:nvPr/>
          </p:nvSpPr>
          <p:spPr bwMode="auto">
            <a:xfrm>
              <a:off x="2461" y="3226"/>
              <a:ext cx="1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Rectangle 3081"/>
            <p:cNvSpPr>
              <a:spLocks noChangeArrowheads="1"/>
            </p:cNvSpPr>
            <p:nvPr/>
          </p:nvSpPr>
          <p:spPr bwMode="auto">
            <a:xfrm>
              <a:off x="2463" y="3226"/>
              <a:ext cx="3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Rectangle 3082"/>
            <p:cNvSpPr>
              <a:spLocks noChangeArrowheads="1"/>
            </p:cNvSpPr>
            <p:nvPr/>
          </p:nvSpPr>
          <p:spPr bwMode="auto">
            <a:xfrm>
              <a:off x="2467" y="3226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Rectangle 3083"/>
            <p:cNvSpPr>
              <a:spLocks noChangeArrowheads="1"/>
            </p:cNvSpPr>
            <p:nvPr/>
          </p:nvSpPr>
          <p:spPr bwMode="auto">
            <a:xfrm>
              <a:off x="2470" y="3226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Rectangle 3084"/>
            <p:cNvSpPr>
              <a:spLocks noChangeArrowheads="1"/>
            </p:cNvSpPr>
            <p:nvPr/>
          </p:nvSpPr>
          <p:spPr bwMode="auto">
            <a:xfrm>
              <a:off x="2473" y="3226"/>
              <a:ext cx="1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Rectangle 3085"/>
            <p:cNvSpPr>
              <a:spLocks noChangeArrowheads="1"/>
            </p:cNvSpPr>
            <p:nvPr/>
          </p:nvSpPr>
          <p:spPr bwMode="auto">
            <a:xfrm>
              <a:off x="2475" y="3226"/>
              <a:ext cx="3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Rectangle 3086"/>
            <p:cNvSpPr>
              <a:spLocks noChangeArrowheads="1"/>
            </p:cNvSpPr>
            <p:nvPr/>
          </p:nvSpPr>
          <p:spPr bwMode="auto">
            <a:xfrm>
              <a:off x="2479" y="3226"/>
              <a:ext cx="1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Rectangle 3087"/>
            <p:cNvSpPr>
              <a:spLocks noChangeArrowheads="1"/>
            </p:cNvSpPr>
            <p:nvPr/>
          </p:nvSpPr>
          <p:spPr bwMode="auto">
            <a:xfrm>
              <a:off x="2352" y="3226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Rectangle 3088"/>
            <p:cNvSpPr>
              <a:spLocks noChangeArrowheads="1"/>
            </p:cNvSpPr>
            <p:nvPr/>
          </p:nvSpPr>
          <p:spPr bwMode="auto">
            <a:xfrm>
              <a:off x="2318" y="3240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Rectangle 3089"/>
            <p:cNvSpPr>
              <a:spLocks noChangeArrowheads="1"/>
            </p:cNvSpPr>
            <p:nvPr/>
          </p:nvSpPr>
          <p:spPr bwMode="auto">
            <a:xfrm>
              <a:off x="2318" y="3240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Rectangle 3090"/>
            <p:cNvSpPr>
              <a:spLocks noChangeArrowheads="1"/>
            </p:cNvSpPr>
            <p:nvPr/>
          </p:nvSpPr>
          <p:spPr bwMode="auto">
            <a:xfrm>
              <a:off x="2319" y="3240"/>
              <a:ext cx="0" cy="283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Rectangle 3091"/>
            <p:cNvSpPr>
              <a:spLocks noChangeArrowheads="1"/>
            </p:cNvSpPr>
            <p:nvPr/>
          </p:nvSpPr>
          <p:spPr bwMode="auto">
            <a:xfrm>
              <a:off x="2320" y="3240"/>
              <a:ext cx="0" cy="283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Rectangle 3092"/>
            <p:cNvSpPr>
              <a:spLocks noChangeArrowheads="1"/>
            </p:cNvSpPr>
            <p:nvPr/>
          </p:nvSpPr>
          <p:spPr bwMode="auto">
            <a:xfrm>
              <a:off x="2320" y="3240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Rectangle 3093"/>
            <p:cNvSpPr>
              <a:spLocks noChangeArrowheads="1"/>
            </p:cNvSpPr>
            <p:nvPr/>
          </p:nvSpPr>
          <p:spPr bwMode="auto">
            <a:xfrm>
              <a:off x="2321" y="3240"/>
              <a:ext cx="0" cy="28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Rectangle 3094"/>
            <p:cNvSpPr>
              <a:spLocks noChangeArrowheads="1"/>
            </p:cNvSpPr>
            <p:nvPr/>
          </p:nvSpPr>
          <p:spPr bwMode="auto">
            <a:xfrm>
              <a:off x="2321" y="3240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Rectangle 3095"/>
            <p:cNvSpPr>
              <a:spLocks noChangeArrowheads="1"/>
            </p:cNvSpPr>
            <p:nvPr/>
          </p:nvSpPr>
          <p:spPr bwMode="auto">
            <a:xfrm>
              <a:off x="2322" y="3240"/>
              <a:ext cx="0" cy="283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8" name="Rectangle 3096"/>
            <p:cNvSpPr>
              <a:spLocks noChangeArrowheads="1"/>
            </p:cNvSpPr>
            <p:nvPr/>
          </p:nvSpPr>
          <p:spPr bwMode="auto">
            <a:xfrm>
              <a:off x="2323" y="3240"/>
              <a:ext cx="0" cy="283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9" name="Rectangle 3097"/>
            <p:cNvSpPr>
              <a:spLocks noChangeArrowheads="1"/>
            </p:cNvSpPr>
            <p:nvPr/>
          </p:nvSpPr>
          <p:spPr bwMode="auto">
            <a:xfrm>
              <a:off x="2323" y="3240"/>
              <a:ext cx="0" cy="283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Rectangle 3098"/>
            <p:cNvSpPr>
              <a:spLocks noChangeArrowheads="1"/>
            </p:cNvSpPr>
            <p:nvPr/>
          </p:nvSpPr>
          <p:spPr bwMode="auto">
            <a:xfrm>
              <a:off x="2324" y="3240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Rectangle 3099"/>
            <p:cNvSpPr>
              <a:spLocks noChangeArrowheads="1"/>
            </p:cNvSpPr>
            <p:nvPr/>
          </p:nvSpPr>
          <p:spPr bwMode="auto">
            <a:xfrm>
              <a:off x="2325" y="3240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2" name="Rectangle 3100"/>
            <p:cNvSpPr>
              <a:spLocks noChangeArrowheads="1"/>
            </p:cNvSpPr>
            <p:nvPr/>
          </p:nvSpPr>
          <p:spPr bwMode="auto">
            <a:xfrm>
              <a:off x="2325" y="3240"/>
              <a:ext cx="0" cy="283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" name="Rectangle 3101"/>
            <p:cNvSpPr>
              <a:spLocks noChangeArrowheads="1"/>
            </p:cNvSpPr>
            <p:nvPr/>
          </p:nvSpPr>
          <p:spPr bwMode="auto">
            <a:xfrm>
              <a:off x="2326" y="3240"/>
              <a:ext cx="0" cy="283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4" name="Rectangle 3102"/>
            <p:cNvSpPr>
              <a:spLocks noChangeArrowheads="1"/>
            </p:cNvSpPr>
            <p:nvPr/>
          </p:nvSpPr>
          <p:spPr bwMode="auto">
            <a:xfrm>
              <a:off x="2326" y="3240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5" name="Rectangle 3103"/>
            <p:cNvSpPr>
              <a:spLocks noChangeArrowheads="1"/>
            </p:cNvSpPr>
            <p:nvPr/>
          </p:nvSpPr>
          <p:spPr bwMode="auto">
            <a:xfrm>
              <a:off x="2327" y="3240"/>
              <a:ext cx="0" cy="28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6" name="Rectangle 3104"/>
            <p:cNvSpPr>
              <a:spLocks noChangeArrowheads="1"/>
            </p:cNvSpPr>
            <p:nvPr/>
          </p:nvSpPr>
          <p:spPr bwMode="auto">
            <a:xfrm>
              <a:off x="2328" y="3240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7" name="Rectangle 3105"/>
            <p:cNvSpPr>
              <a:spLocks noChangeArrowheads="1"/>
            </p:cNvSpPr>
            <p:nvPr/>
          </p:nvSpPr>
          <p:spPr bwMode="auto">
            <a:xfrm>
              <a:off x="2328" y="3240"/>
              <a:ext cx="0" cy="283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8" name="Rectangle 3106"/>
            <p:cNvSpPr>
              <a:spLocks noChangeArrowheads="1"/>
            </p:cNvSpPr>
            <p:nvPr/>
          </p:nvSpPr>
          <p:spPr bwMode="auto">
            <a:xfrm>
              <a:off x="2329" y="3240"/>
              <a:ext cx="0" cy="283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9" name="Rectangle 3107"/>
            <p:cNvSpPr>
              <a:spLocks noChangeArrowheads="1"/>
            </p:cNvSpPr>
            <p:nvPr/>
          </p:nvSpPr>
          <p:spPr bwMode="auto">
            <a:xfrm>
              <a:off x="2330" y="3240"/>
              <a:ext cx="0" cy="283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0" name="Rectangle 3108"/>
            <p:cNvSpPr>
              <a:spLocks noChangeArrowheads="1"/>
            </p:cNvSpPr>
            <p:nvPr/>
          </p:nvSpPr>
          <p:spPr bwMode="auto">
            <a:xfrm>
              <a:off x="2330" y="3240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1" name="Rectangle 3109"/>
            <p:cNvSpPr>
              <a:spLocks noChangeArrowheads="1"/>
            </p:cNvSpPr>
            <p:nvPr/>
          </p:nvSpPr>
          <p:spPr bwMode="auto">
            <a:xfrm>
              <a:off x="2331" y="3240"/>
              <a:ext cx="0" cy="283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2" name="Rectangle 3110"/>
            <p:cNvSpPr>
              <a:spLocks noChangeArrowheads="1"/>
            </p:cNvSpPr>
            <p:nvPr/>
          </p:nvSpPr>
          <p:spPr bwMode="auto">
            <a:xfrm>
              <a:off x="2332" y="3240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" name="Rectangle 3111"/>
            <p:cNvSpPr>
              <a:spLocks noChangeArrowheads="1"/>
            </p:cNvSpPr>
            <p:nvPr/>
          </p:nvSpPr>
          <p:spPr bwMode="auto">
            <a:xfrm>
              <a:off x="2332" y="3240"/>
              <a:ext cx="0" cy="283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4" name="Rectangle 3112"/>
            <p:cNvSpPr>
              <a:spLocks noChangeArrowheads="1"/>
            </p:cNvSpPr>
            <p:nvPr/>
          </p:nvSpPr>
          <p:spPr bwMode="auto">
            <a:xfrm>
              <a:off x="2333" y="3240"/>
              <a:ext cx="0" cy="283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5" name="Rectangle 3113"/>
            <p:cNvSpPr>
              <a:spLocks noChangeArrowheads="1"/>
            </p:cNvSpPr>
            <p:nvPr/>
          </p:nvSpPr>
          <p:spPr bwMode="auto">
            <a:xfrm>
              <a:off x="2333" y="3240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6" name="Rectangle 3114"/>
            <p:cNvSpPr>
              <a:spLocks noChangeArrowheads="1"/>
            </p:cNvSpPr>
            <p:nvPr/>
          </p:nvSpPr>
          <p:spPr bwMode="auto">
            <a:xfrm>
              <a:off x="2334" y="3240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7" name="Rectangle 3115"/>
            <p:cNvSpPr>
              <a:spLocks noChangeArrowheads="1"/>
            </p:cNvSpPr>
            <p:nvPr/>
          </p:nvSpPr>
          <p:spPr bwMode="auto">
            <a:xfrm>
              <a:off x="2335" y="3240"/>
              <a:ext cx="0" cy="283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8" name="Rectangle 3116"/>
            <p:cNvSpPr>
              <a:spLocks noChangeArrowheads="1"/>
            </p:cNvSpPr>
            <p:nvPr/>
          </p:nvSpPr>
          <p:spPr bwMode="auto">
            <a:xfrm>
              <a:off x="2335" y="3240"/>
              <a:ext cx="0" cy="28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9" name="Rectangle 3117"/>
            <p:cNvSpPr>
              <a:spLocks noChangeArrowheads="1"/>
            </p:cNvSpPr>
            <p:nvPr/>
          </p:nvSpPr>
          <p:spPr bwMode="auto">
            <a:xfrm>
              <a:off x="2336" y="3240"/>
              <a:ext cx="0" cy="283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0" name="Rectangle 3118"/>
            <p:cNvSpPr>
              <a:spLocks noChangeArrowheads="1"/>
            </p:cNvSpPr>
            <p:nvPr/>
          </p:nvSpPr>
          <p:spPr bwMode="auto">
            <a:xfrm>
              <a:off x="2337" y="3240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1" name="Rectangle 3119"/>
            <p:cNvSpPr>
              <a:spLocks noChangeArrowheads="1"/>
            </p:cNvSpPr>
            <p:nvPr/>
          </p:nvSpPr>
          <p:spPr bwMode="auto">
            <a:xfrm>
              <a:off x="2337" y="3240"/>
              <a:ext cx="0" cy="28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2" name="Rectangle 3120"/>
            <p:cNvSpPr>
              <a:spLocks noChangeArrowheads="1"/>
            </p:cNvSpPr>
            <p:nvPr/>
          </p:nvSpPr>
          <p:spPr bwMode="auto">
            <a:xfrm>
              <a:off x="2338" y="3240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" name="Rectangle 3121"/>
            <p:cNvSpPr>
              <a:spLocks noChangeArrowheads="1"/>
            </p:cNvSpPr>
            <p:nvPr/>
          </p:nvSpPr>
          <p:spPr bwMode="auto">
            <a:xfrm>
              <a:off x="2338" y="3240"/>
              <a:ext cx="0" cy="283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4" name="Rectangle 3122"/>
            <p:cNvSpPr>
              <a:spLocks noChangeArrowheads="1"/>
            </p:cNvSpPr>
            <p:nvPr/>
          </p:nvSpPr>
          <p:spPr bwMode="auto">
            <a:xfrm>
              <a:off x="2339" y="3240"/>
              <a:ext cx="0" cy="28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5" name="Rectangle 3123"/>
            <p:cNvSpPr>
              <a:spLocks noChangeArrowheads="1"/>
            </p:cNvSpPr>
            <p:nvPr/>
          </p:nvSpPr>
          <p:spPr bwMode="auto">
            <a:xfrm>
              <a:off x="2340" y="3240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6" name="Rectangle 3124"/>
            <p:cNvSpPr>
              <a:spLocks noChangeArrowheads="1"/>
            </p:cNvSpPr>
            <p:nvPr/>
          </p:nvSpPr>
          <p:spPr bwMode="auto">
            <a:xfrm>
              <a:off x="2340" y="3240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7" name="Rectangle 3125"/>
            <p:cNvSpPr>
              <a:spLocks noChangeArrowheads="1"/>
            </p:cNvSpPr>
            <p:nvPr/>
          </p:nvSpPr>
          <p:spPr bwMode="auto">
            <a:xfrm>
              <a:off x="2341" y="3240"/>
              <a:ext cx="0" cy="28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8" name="Rectangle 3126"/>
            <p:cNvSpPr>
              <a:spLocks noChangeArrowheads="1"/>
            </p:cNvSpPr>
            <p:nvPr/>
          </p:nvSpPr>
          <p:spPr bwMode="auto">
            <a:xfrm>
              <a:off x="2342" y="3240"/>
              <a:ext cx="0" cy="28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9" name="Rectangle 3127"/>
            <p:cNvSpPr>
              <a:spLocks noChangeArrowheads="1"/>
            </p:cNvSpPr>
            <p:nvPr/>
          </p:nvSpPr>
          <p:spPr bwMode="auto">
            <a:xfrm>
              <a:off x="2342" y="3240"/>
              <a:ext cx="0" cy="28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0" name="Rectangle 3128"/>
            <p:cNvSpPr>
              <a:spLocks noChangeArrowheads="1"/>
            </p:cNvSpPr>
            <p:nvPr/>
          </p:nvSpPr>
          <p:spPr bwMode="auto">
            <a:xfrm>
              <a:off x="2343" y="3240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1" name="Rectangle 3129"/>
            <p:cNvSpPr>
              <a:spLocks noChangeArrowheads="1"/>
            </p:cNvSpPr>
            <p:nvPr/>
          </p:nvSpPr>
          <p:spPr bwMode="auto">
            <a:xfrm>
              <a:off x="2344" y="3240"/>
              <a:ext cx="0" cy="28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2" name="Rectangle 3130"/>
            <p:cNvSpPr>
              <a:spLocks noChangeArrowheads="1"/>
            </p:cNvSpPr>
            <p:nvPr/>
          </p:nvSpPr>
          <p:spPr bwMode="auto">
            <a:xfrm>
              <a:off x="2344" y="3240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3" name="Rectangle 3131"/>
            <p:cNvSpPr>
              <a:spLocks noChangeArrowheads="1"/>
            </p:cNvSpPr>
            <p:nvPr/>
          </p:nvSpPr>
          <p:spPr bwMode="auto">
            <a:xfrm>
              <a:off x="2345" y="3240"/>
              <a:ext cx="0" cy="283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4" name="Rectangle 3132"/>
            <p:cNvSpPr>
              <a:spLocks noChangeArrowheads="1"/>
            </p:cNvSpPr>
            <p:nvPr/>
          </p:nvSpPr>
          <p:spPr bwMode="auto">
            <a:xfrm>
              <a:off x="2345" y="3240"/>
              <a:ext cx="0" cy="28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5" name="Rectangle 3133"/>
            <p:cNvSpPr>
              <a:spLocks noChangeArrowheads="1"/>
            </p:cNvSpPr>
            <p:nvPr/>
          </p:nvSpPr>
          <p:spPr bwMode="auto">
            <a:xfrm>
              <a:off x="2346" y="3240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6" name="Rectangle 3134"/>
            <p:cNvSpPr>
              <a:spLocks noChangeArrowheads="1"/>
            </p:cNvSpPr>
            <p:nvPr/>
          </p:nvSpPr>
          <p:spPr bwMode="auto">
            <a:xfrm>
              <a:off x="2347" y="3240"/>
              <a:ext cx="0" cy="28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7" name="Rectangle 3135"/>
            <p:cNvSpPr>
              <a:spLocks noChangeArrowheads="1"/>
            </p:cNvSpPr>
            <p:nvPr/>
          </p:nvSpPr>
          <p:spPr bwMode="auto">
            <a:xfrm>
              <a:off x="2347" y="3240"/>
              <a:ext cx="0" cy="28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8" name="Rectangle 3136"/>
            <p:cNvSpPr>
              <a:spLocks noChangeArrowheads="1"/>
            </p:cNvSpPr>
            <p:nvPr/>
          </p:nvSpPr>
          <p:spPr bwMode="auto">
            <a:xfrm>
              <a:off x="2348" y="3240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9" name="Rectangle 3137"/>
            <p:cNvSpPr>
              <a:spLocks noChangeArrowheads="1"/>
            </p:cNvSpPr>
            <p:nvPr/>
          </p:nvSpPr>
          <p:spPr bwMode="auto">
            <a:xfrm>
              <a:off x="2349" y="3240"/>
              <a:ext cx="0" cy="283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0" name="Rectangle 3138"/>
            <p:cNvSpPr>
              <a:spLocks noChangeArrowheads="1"/>
            </p:cNvSpPr>
            <p:nvPr/>
          </p:nvSpPr>
          <p:spPr bwMode="auto">
            <a:xfrm>
              <a:off x="2349" y="3240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1" name="Rectangle 3139"/>
            <p:cNvSpPr>
              <a:spLocks noChangeArrowheads="1"/>
            </p:cNvSpPr>
            <p:nvPr/>
          </p:nvSpPr>
          <p:spPr bwMode="auto">
            <a:xfrm>
              <a:off x="2350" y="3240"/>
              <a:ext cx="0" cy="283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2" name="Rectangle 3140"/>
            <p:cNvSpPr>
              <a:spLocks noChangeArrowheads="1"/>
            </p:cNvSpPr>
            <p:nvPr/>
          </p:nvSpPr>
          <p:spPr bwMode="auto">
            <a:xfrm>
              <a:off x="2350" y="3240"/>
              <a:ext cx="0" cy="283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3" name="Rectangle 3141"/>
            <p:cNvSpPr>
              <a:spLocks noChangeArrowheads="1"/>
            </p:cNvSpPr>
            <p:nvPr/>
          </p:nvSpPr>
          <p:spPr bwMode="auto">
            <a:xfrm>
              <a:off x="2351" y="3240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" name="Rectangle 3142"/>
            <p:cNvSpPr>
              <a:spLocks noChangeArrowheads="1"/>
            </p:cNvSpPr>
            <p:nvPr/>
          </p:nvSpPr>
          <p:spPr bwMode="auto">
            <a:xfrm>
              <a:off x="2318" y="3240"/>
              <a:ext cx="33" cy="28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5" name="Rectangle 3143"/>
            <p:cNvSpPr>
              <a:spLocks noChangeArrowheads="1"/>
            </p:cNvSpPr>
            <p:nvPr/>
          </p:nvSpPr>
          <p:spPr bwMode="auto">
            <a:xfrm>
              <a:off x="2326" y="3250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6" name="Rectangle 3144"/>
            <p:cNvSpPr>
              <a:spLocks noChangeArrowheads="1"/>
            </p:cNvSpPr>
            <p:nvPr/>
          </p:nvSpPr>
          <p:spPr bwMode="auto">
            <a:xfrm>
              <a:off x="2326" y="3250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7" name="Rectangle 3145"/>
            <p:cNvSpPr>
              <a:spLocks noChangeArrowheads="1"/>
            </p:cNvSpPr>
            <p:nvPr/>
          </p:nvSpPr>
          <p:spPr bwMode="auto">
            <a:xfrm>
              <a:off x="2326" y="3253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8" name="Rectangle 3146"/>
            <p:cNvSpPr>
              <a:spLocks noChangeArrowheads="1"/>
            </p:cNvSpPr>
            <p:nvPr/>
          </p:nvSpPr>
          <p:spPr bwMode="auto">
            <a:xfrm>
              <a:off x="2326" y="3257"/>
              <a:ext cx="25" cy="4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9" name="Rectangle 3147"/>
            <p:cNvSpPr>
              <a:spLocks noChangeArrowheads="1"/>
            </p:cNvSpPr>
            <p:nvPr/>
          </p:nvSpPr>
          <p:spPr bwMode="auto">
            <a:xfrm>
              <a:off x="2326" y="3262"/>
              <a:ext cx="25" cy="2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0" name="Rectangle 3148"/>
            <p:cNvSpPr>
              <a:spLocks noChangeArrowheads="1"/>
            </p:cNvSpPr>
            <p:nvPr/>
          </p:nvSpPr>
          <p:spPr bwMode="auto">
            <a:xfrm>
              <a:off x="2326" y="3265"/>
              <a:ext cx="25" cy="4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1" name="Rectangle 3149"/>
            <p:cNvSpPr>
              <a:spLocks noChangeArrowheads="1"/>
            </p:cNvSpPr>
            <p:nvPr/>
          </p:nvSpPr>
          <p:spPr bwMode="auto">
            <a:xfrm>
              <a:off x="2326" y="3270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2" name="Rectangle 3150"/>
            <p:cNvSpPr>
              <a:spLocks noChangeArrowheads="1"/>
            </p:cNvSpPr>
            <p:nvPr/>
          </p:nvSpPr>
          <p:spPr bwMode="auto">
            <a:xfrm>
              <a:off x="2326" y="3274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3" name="Rectangle 3151"/>
            <p:cNvSpPr>
              <a:spLocks noChangeArrowheads="1"/>
            </p:cNvSpPr>
            <p:nvPr/>
          </p:nvSpPr>
          <p:spPr bwMode="auto">
            <a:xfrm>
              <a:off x="2326" y="3278"/>
              <a:ext cx="25" cy="3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4" name="Rectangle 3152"/>
            <p:cNvSpPr>
              <a:spLocks noChangeArrowheads="1"/>
            </p:cNvSpPr>
            <p:nvPr/>
          </p:nvSpPr>
          <p:spPr bwMode="auto">
            <a:xfrm>
              <a:off x="2326" y="3282"/>
              <a:ext cx="25" cy="3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5" name="Rectangle 3153"/>
            <p:cNvSpPr>
              <a:spLocks noChangeArrowheads="1"/>
            </p:cNvSpPr>
            <p:nvPr/>
          </p:nvSpPr>
          <p:spPr bwMode="auto">
            <a:xfrm>
              <a:off x="2326" y="3286"/>
              <a:ext cx="25" cy="3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6" name="Rectangle 3154"/>
            <p:cNvSpPr>
              <a:spLocks noChangeArrowheads="1"/>
            </p:cNvSpPr>
            <p:nvPr/>
          </p:nvSpPr>
          <p:spPr bwMode="auto">
            <a:xfrm>
              <a:off x="2326" y="3290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7" name="Rectangle 3155"/>
            <p:cNvSpPr>
              <a:spLocks noChangeArrowheads="1"/>
            </p:cNvSpPr>
            <p:nvPr/>
          </p:nvSpPr>
          <p:spPr bwMode="auto">
            <a:xfrm>
              <a:off x="2326" y="3294"/>
              <a:ext cx="25" cy="4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8" name="Rectangle 3156"/>
            <p:cNvSpPr>
              <a:spLocks noChangeArrowheads="1"/>
            </p:cNvSpPr>
            <p:nvPr/>
          </p:nvSpPr>
          <p:spPr bwMode="auto">
            <a:xfrm>
              <a:off x="2326" y="3299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9" name="Rectangle 3157"/>
            <p:cNvSpPr>
              <a:spLocks noChangeArrowheads="1"/>
            </p:cNvSpPr>
            <p:nvPr/>
          </p:nvSpPr>
          <p:spPr bwMode="auto">
            <a:xfrm>
              <a:off x="2326" y="3303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0" name="Rectangle 3158"/>
            <p:cNvSpPr>
              <a:spLocks noChangeArrowheads="1"/>
            </p:cNvSpPr>
            <p:nvPr/>
          </p:nvSpPr>
          <p:spPr bwMode="auto">
            <a:xfrm>
              <a:off x="2326" y="3307"/>
              <a:ext cx="25" cy="3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1" name="Rectangle 3159"/>
            <p:cNvSpPr>
              <a:spLocks noChangeArrowheads="1"/>
            </p:cNvSpPr>
            <p:nvPr/>
          </p:nvSpPr>
          <p:spPr bwMode="auto">
            <a:xfrm>
              <a:off x="2326" y="3311"/>
              <a:ext cx="25" cy="3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2" name="Rectangle 3160"/>
            <p:cNvSpPr>
              <a:spLocks noChangeArrowheads="1"/>
            </p:cNvSpPr>
            <p:nvPr/>
          </p:nvSpPr>
          <p:spPr bwMode="auto">
            <a:xfrm>
              <a:off x="2326" y="3315"/>
              <a:ext cx="25" cy="3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3" name="Rectangle 3161"/>
            <p:cNvSpPr>
              <a:spLocks noChangeArrowheads="1"/>
            </p:cNvSpPr>
            <p:nvPr/>
          </p:nvSpPr>
          <p:spPr bwMode="auto">
            <a:xfrm>
              <a:off x="2326" y="3319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4" name="Rectangle 3162"/>
            <p:cNvSpPr>
              <a:spLocks noChangeArrowheads="1"/>
            </p:cNvSpPr>
            <p:nvPr/>
          </p:nvSpPr>
          <p:spPr bwMode="auto">
            <a:xfrm>
              <a:off x="2326" y="3323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" name="Rectangle 3163"/>
            <p:cNvSpPr>
              <a:spLocks noChangeArrowheads="1"/>
            </p:cNvSpPr>
            <p:nvPr/>
          </p:nvSpPr>
          <p:spPr bwMode="auto">
            <a:xfrm>
              <a:off x="2326" y="3327"/>
              <a:ext cx="25" cy="4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" name="Rectangle 3164"/>
            <p:cNvSpPr>
              <a:spLocks noChangeArrowheads="1"/>
            </p:cNvSpPr>
            <p:nvPr/>
          </p:nvSpPr>
          <p:spPr bwMode="auto">
            <a:xfrm>
              <a:off x="2326" y="3332"/>
              <a:ext cx="25" cy="2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" name="Rectangle 3165"/>
            <p:cNvSpPr>
              <a:spLocks noChangeArrowheads="1"/>
            </p:cNvSpPr>
            <p:nvPr/>
          </p:nvSpPr>
          <p:spPr bwMode="auto">
            <a:xfrm>
              <a:off x="2326" y="3335"/>
              <a:ext cx="25" cy="4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" name="Rectangle 3166"/>
            <p:cNvSpPr>
              <a:spLocks noChangeArrowheads="1"/>
            </p:cNvSpPr>
            <p:nvPr/>
          </p:nvSpPr>
          <p:spPr bwMode="auto">
            <a:xfrm>
              <a:off x="2326" y="3340"/>
              <a:ext cx="25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" name="Rectangle 3167"/>
            <p:cNvSpPr>
              <a:spLocks noChangeArrowheads="1"/>
            </p:cNvSpPr>
            <p:nvPr/>
          </p:nvSpPr>
          <p:spPr bwMode="auto">
            <a:xfrm>
              <a:off x="2326" y="3344"/>
              <a:ext cx="25" cy="3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" name="Rectangle 3168"/>
            <p:cNvSpPr>
              <a:spLocks noChangeArrowheads="1"/>
            </p:cNvSpPr>
            <p:nvPr/>
          </p:nvSpPr>
          <p:spPr bwMode="auto">
            <a:xfrm>
              <a:off x="2326" y="3348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" name="Rectangle 3169"/>
            <p:cNvSpPr>
              <a:spLocks noChangeArrowheads="1"/>
            </p:cNvSpPr>
            <p:nvPr/>
          </p:nvSpPr>
          <p:spPr bwMode="auto">
            <a:xfrm>
              <a:off x="2326" y="3352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" name="Rectangle 3170"/>
            <p:cNvSpPr>
              <a:spLocks noChangeArrowheads="1"/>
            </p:cNvSpPr>
            <p:nvPr/>
          </p:nvSpPr>
          <p:spPr bwMode="auto">
            <a:xfrm>
              <a:off x="2326" y="3356"/>
              <a:ext cx="25" cy="4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" name="Rectangle 3171"/>
            <p:cNvSpPr>
              <a:spLocks noChangeArrowheads="1"/>
            </p:cNvSpPr>
            <p:nvPr/>
          </p:nvSpPr>
          <p:spPr bwMode="auto">
            <a:xfrm>
              <a:off x="2326" y="3361"/>
              <a:ext cx="25" cy="2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" name="Rectangle 3172"/>
            <p:cNvSpPr>
              <a:spLocks noChangeArrowheads="1"/>
            </p:cNvSpPr>
            <p:nvPr/>
          </p:nvSpPr>
          <p:spPr bwMode="auto">
            <a:xfrm>
              <a:off x="2326" y="3364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" name="Rectangle 3173"/>
            <p:cNvSpPr>
              <a:spLocks noChangeArrowheads="1"/>
            </p:cNvSpPr>
            <p:nvPr/>
          </p:nvSpPr>
          <p:spPr bwMode="auto">
            <a:xfrm>
              <a:off x="2326" y="3369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" name="Rectangle 3174"/>
            <p:cNvSpPr>
              <a:spLocks noChangeArrowheads="1"/>
            </p:cNvSpPr>
            <p:nvPr/>
          </p:nvSpPr>
          <p:spPr bwMode="auto">
            <a:xfrm>
              <a:off x="2326" y="3374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" name="Rectangle 3175"/>
            <p:cNvSpPr>
              <a:spLocks noChangeArrowheads="1"/>
            </p:cNvSpPr>
            <p:nvPr/>
          </p:nvSpPr>
          <p:spPr bwMode="auto">
            <a:xfrm>
              <a:off x="2326" y="3379"/>
              <a:ext cx="25" cy="3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" name="Rectangle 3176"/>
            <p:cNvSpPr>
              <a:spLocks noChangeArrowheads="1"/>
            </p:cNvSpPr>
            <p:nvPr/>
          </p:nvSpPr>
          <p:spPr bwMode="auto">
            <a:xfrm>
              <a:off x="2326" y="3383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" name="Rectangle 3177"/>
            <p:cNvSpPr>
              <a:spLocks noChangeArrowheads="1"/>
            </p:cNvSpPr>
            <p:nvPr/>
          </p:nvSpPr>
          <p:spPr bwMode="auto">
            <a:xfrm>
              <a:off x="2326" y="3387"/>
              <a:ext cx="25" cy="4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" name="Rectangle 3178"/>
            <p:cNvSpPr>
              <a:spLocks noChangeArrowheads="1"/>
            </p:cNvSpPr>
            <p:nvPr/>
          </p:nvSpPr>
          <p:spPr bwMode="auto">
            <a:xfrm>
              <a:off x="2326" y="3392"/>
              <a:ext cx="25" cy="2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" name="Rectangle 3179"/>
            <p:cNvSpPr>
              <a:spLocks noChangeArrowheads="1"/>
            </p:cNvSpPr>
            <p:nvPr/>
          </p:nvSpPr>
          <p:spPr bwMode="auto">
            <a:xfrm>
              <a:off x="2326" y="3395"/>
              <a:ext cx="25" cy="4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" name="Rectangle 3180"/>
            <p:cNvSpPr>
              <a:spLocks noChangeArrowheads="1"/>
            </p:cNvSpPr>
            <p:nvPr/>
          </p:nvSpPr>
          <p:spPr bwMode="auto">
            <a:xfrm>
              <a:off x="2326" y="3400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" name="Rectangle 3181"/>
            <p:cNvSpPr>
              <a:spLocks noChangeArrowheads="1"/>
            </p:cNvSpPr>
            <p:nvPr/>
          </p:nvSpPr>
          <p:spPr bwMode="auto">
            <a:xfrm>
              <a:off x="2326" y="3404"/>
              <a:ext cx="25" cy="3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" name="Rectangle 3182"/>
            <p:cNvSpPr>
              <a:spLocks noChangeArrowheads="1"/>
            </p:cNvSpPr>
            <p:nvPr/>
          </p:nvSpPr>
          <p:spPr bwMode="auto">
            <a:xfrm>
              <a:off x="2326" y="3408"/>
              <a:ext cx="25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" name="Rectangle 3183"/>
            <p:cNvSpPr>
              <a:spLocks noChangeArrowheads="1"/>
            </p:cNvSpPr>
            <p:nvPr/>
          </p:nvSpPr>
          <p:spPr bwMode="auto">
            <a:xfrm>
              <a:off x="2326" y="3412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" name="Rectangle 3184"/>
            <p:cNvSpPr>
              <a:spLocks noChangeArrowheads="1"/>
            </p:cNvSpPr>
            <p:nvPr/>
          </p:nvSpPr>
          <p:spPr bwMode="auto">
            <a:xfrm>
              <a:off x="2326" y="3416"/>
              <a:ext cx="25" cy="4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" name="Rectangle 3185"/>
            <p:cNvSpPr>
              <a:spLocks noChangeArrowheads="1"/>
            </p:cNvSpPr>
            <p:nvPr/>
          </p:nvSpPr>
          <p:spPr bwMode="auto">
            <a:xfrm>
              <a:off x="2326" y="3421"/>
              <a:ext cx="25" cy="2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" name="Rectangle 3186"/>
            <p:cNvSpPr>
              <a:spLocks noChangeArrowheads="1"/>
            </p:cNvSpPr>
            <p:nvPr/>
          </p:nvSpPr>
          <p:spPr bwMode="auto">
            <a:xfrm>
              <a:off x="2326" y="3424"/>
              <a:ext cx="25" cy="4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" name="Rectangle 3187"/>
            <p:cNvSpPr>
              <a:spLocks noChangeArrowheads="1"/>
            </p:cNvSpPr>
            <p:nvPr/>
          </p:nvSpPr>
          <p:spPr bwMode="auto">
            <a:xfrm>
              <a:off x="2326" y="3429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0" name="Rectangle 3188"/>
            <p:cNvSpPr>
              <a:spLocks noChangeArrowheads="1"/>
            </p:cNvSpPr>
            <p:nvPr/>
          </p:nvSpPr>
          <p:spPr bwMode="auto">
            <a:xfrm>
              <a:off x="2326" y="3433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1" name="Rectangle 3189"/>
            <p:cNvSpPr>
              <a:spLocks noChangeArrowheads="1"/>
            </p:cNvSpPr>
            <p:nvPr/>
          </p:nvSpPr>
          <p:spPr bwMode="auto">
            <a:xfrm>
              <a:off x="2326" y="3437"/>
              <a:ext cx="25" cy="3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2" name="Rectangle 3190"/>
            <p:cNvSpPr>
              <a:spLocks noChangeArrowheads="1"/>
            </p:cNvSpPr>
            <p:nvPr/>
          </p:nvSpPr>
          <p:spPr bwMode="auto">
            <a:xfrm>
              <a:off x="2326" y="3441"/>
              <a:ext cx="25" cy="3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3" name="Rectangle 3191"/>
            <p:cNvSpPr>
              <a:spLocks noChangeArrowheads="1"/>
            </p:cNvSpPr>
            <p:nvPr/>
          </p:nvSpPr>
          <p:spPr bwMode="auto">
            <a:xfrm>
              <a:off x="2326" y="3445"/>
              <a:ext cx="25" cy="4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4" name="Rectangle 3192"/>
            <p:cNvSpPr>
              <a:spLocks noChangeArrowheads="1"/>
            </p:cNvSpPr>
            <p:nvPr/>
          </p:nvSpPr>
          <p:spPr bwMode="auto">
            <a:xfrm>
              <a:off x="2326" y="3450"/>
              <a:ext cx="25" cy="2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" name="Rectangle 3193"/>
            <p:cNvSpPr>
              <a:spLocks noChangeArrowheads="1"/>
            </p:cNvSpPr>
            <p:nvPr/>
          </p:nvSpPr>
          <p:spPr bwMode="auto">
            <a:xfrm>
              <a:off x="2326" y="3453"/>
              <a:ext cx="25" cy="4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" name="Rectangle 3194"/>
            <p:cNvSpPr>
              <a:spLocks noChangeArrowheads="1"/>
            </p:cNvSpPr>
            <p:nvPr/>
          </p:nvSpPr>
          <p:spPr bwMode="auto">
            <a:xfrm>
              <a:off x="2326" y="3458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7" name="Rectangle 3195"/>
            <p:cNvSpPr>
              <a:spLocks noChangeArrowheads="1"/>
            </p:cNvSpPr>
            <p:nvPr/>
          </p:nvSpPr>
          <p:spPr bwMode="auto">
            <a:xfrm>
              <a:off x="2326" y="3462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8" name="Rectangle 3196"/>
            <p:cNvSpPr>
              <a:spLocks noChangeArrowheads="1"/>
            </p:cNvSpPr>
            <p:nvPr/>
          </p:nvSpPr>
          <p:spPr bwMode="auto">
            <a:xfrm>
              <a:off x="2326" y="3466"/>
              <a:ext cx="25" cy="3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9" name="Rectangle 3197"/>
            <p:cNvSpPr>
              <a:spLocks noChangeArrowheads="1"/>
            </p:cNvSpPr>
            <p:nvPr/>
          </p:nvSpPr>
          <p:spPr bwMode="auto">
            <a:xfrm>
              <a:off x="2326" y="3470"/>
              <a:ext cx="25" cy="3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0" name="Rectangle 3198"/>
            <p:cNvSpPr>
              <a:spLocks noChangeArrowheads="1"/>
            </p:cNvSpPr>
            <p:nvPr/>
          </p:nvSpPr>
          <p:spPr bwMode="auto">
            <a:xfrm>
              <a:off x="2326" y="3474"/>
              <a:ext cx="25" cy="3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1" name="Rectangle 3199"/>
            <p:cNvSpPr>
              <a:spLocks noChangeArrowheads="1"/>
            </p:cNvSpPr>
            <p:nvPr/>
          </p:nvSpPr>
          <p:spPr bwMode="auto">
            <a:xfrm>
              <a:off x="2326" y="3478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2" name="Rectangle 3200"/>
            <p:cNvSpPr>
              <a:spLocks noChangeArrowheads="1"/>
            </p:cNvSpPr>
            <p:nvPr/>
          </p:nvSpPr>
          <p:spPr bwMode="auto">
            <a:xfrm>
              <a:off x="2326" y="3482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3" name="Rectangle 3201"/>
            <p:cNvSpPr>
              <a:spLocks noChangeArrowheads="1"/>
            </p:cNvSpPr>
            <p:nvPr/>
          </p:nvSpPr>
          <p:spPr bwMode="auto">
            <a:xfrm>
              <a:off x="2326" y="3486"/>
              <a:ext cx="25" cy="4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4" name="Rectangle 3202"/>
            <p:cNvSpPr>
              <a:spLocks noChangeArrowheads="1"/>
            </p:cNvSpPr>
            <p:nvPr/>
          </p:nvSpPr>
          <p:spPr bwMode="auto">
            <a:xfrm>
              <a:off x="2326" y="3491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5" name="Rectangle 3203"/>
            <p:cNvSpPr>
              <a:spLocks noChangeArrowheads="1"/>
            </p:cNvSpPr>
            <p:nvPr/>
          </p:nvSpPr>
          <p:spPr bwMode="auto">
            <a:xfrm>
              <a:off x="2326" y="3495"/>
              <a:ext cx="25" cy="3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6" name="Rectangle 3204"/>
            <p:cNvSpPr>
              <a:spLocks noChangeArrowheads="1"/>
            </p:cNvSpPr>
            <p:nvPr/>
          </p:nvSpPr>
          <p:spPr bwMode="auto">
            <a:xfrm>
              <a:off x="2326" y="3499"/>
              <a:ext cx="25" cy="3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7" name="Rectangle 3205"/>
            <p:cNvSpPr>
              <a:spLocks noChangeArrowheads="1"/>
            </p:cNvSpPr>
            <p:nvPr/>
          </p:nvSpPr>
          <p:spPr bwMode="auto">
            <a:xfrm>
              <a:off x="2326" y="3503"/>
              <a:ext cx="25" cy="3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8" name="Rectangle 3206"/>
            <p:cNvSpPr>
              <a:spLocks noChangeArrowheads="1"/>
            </p:cNvSpPr>
            <p:nvPr/>
          </p:nvSpPr>
          <p:spPr bwMode="auto">
            <a:xfrm>
              <a:off x="2326" y="3507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" name="Rectangle 3207"/>
            <p:cNvSpPr>
              <a:spLocks noChangeArrowheads="1"/>
            </p:cNvSpPr>
            <p:nvPr/>
          </p:nvSpPr>
          <p:spPr bwMode="auto">
            <a:xfrm>
              <a:off x="2326" y="3511"/>
              <a:ext cx="25" cy="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0" name="Rectangle 3208"/>
            <p:cNvSpPr>
              <a:spLocks noChangeArrowheads="1"/>
            </p:cNvSpPr>
            <p:nvPr/>
          </p:nvSpPr>
          <p:spPr bwMode="auto">
            <a:xfrm>
              <a:off x="2326" y="3250"/>
              <a:ext cx="25" cy="263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21" name="Picture 3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3238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22" name="Rectangle 3210"/>
            <p:cNvSpPr>
              <a:spLocks noChangeArrowheads="1"/>
            </p:cNvSpPr>
            <p:nvPr/>
          </p:nvSpPr>
          <p:spPr bwMode="auto">
            <a:xfrm>
              <a:off x="2518" y="3238"/>
              <a:ext cx="20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23" name="Picture 32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" y="3226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24" name="Picture 321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" y="3226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25" name="Rectangle 3213"/>
            <p:cNvSpPr>
              <a:spLocks noChangeArrowheads="1"/>
            </p:cNvSpPr>
            <p:nvPr/>
          </p:nvSpPr>
          <p:spPr bwMode="auto">
            <a:xfrm>
              <a:off x="2491" y="3263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" name="Line 3214"/>
            <p:cNvSpPr>
              <a:spLocks noChangeShapeType="1"/>
            </p:cNvSpPr>
            <p:nvPr/>
          </p:nvSpPr>
          <p:spPr bwMode="auto">
            <a:xfrm>
              <a:off x="2491" y="3226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" name="Line 3215"/>
            <p:cNvSpPr>
              <a:spLocks noChangeShapeType="1"/>
            </p:cNvSpPr>
            <p:nvPr/>
          </p:nvSpPr>
          <p:spPr bwMode="auto">
            <a:xfrm>
              <a:off x="2539" y="3226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" name="Rectangle 3216"/>
            <p:cNvSpPr>
              <a:spLocks noChangeArrowheads="1"/>
            </p:cNvSpPr>
            <p:nvPr/>
          </p:nvSpPr>
          <p:spPr bwMode="auto">
            <a:xfrm>
              <a:off x="2499" y="3270"/>
              <a:ext cx="32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9" name="Rectangle 3217"/>
            <p:cNvSpPr>
              <a:spLocks noChangeArrowheads="1"/>
            </p:cNvSpPr>
            <p:nvPr/>
          </p:nvSpPr>
          <p:spPr bwMode="auto">
            <a:xfrm>
              <a:off x="2499" y="3270"/>
              <a:ext cx="32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0" name="Rectangle 3218"/>
            <p:cNvSpPr>
              <a:spLocks noChangeArrowheads="1"/>
            </p:cNvSpPr>
            <p:nvPr/>
          </p:nvSpPr>
          <p:spPr bwMode="auto">
            <a:xfrm>
              <a:off x="2503" y="3276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31" name="Group 3219"/>
          <p:cNvGrpSpPr>
            <a:grpSpLocks/>
          </p:cNvGrpSpPr>
          <p:nvPr/>
        </p:nvGrpSpPr>
        <p:grpSpPr bwMode="auto">
          <a:xfrm>
            <a:off x="3988245" y="5091118"/>
            <a:ext cx="1371600" cy="912813"/>
            <a:chOff x="2318" y="3207"/>
            <a:chExt cx="864" cy="575"/>
          </a:xfrm>
        </p:grpSpPr>
        <p:sp>
          <p:nvSpPr>
            <p:cNvPr id="3232" name="Rectangle 3220"/>
            <p:cNvSpPr>
              <a:spLocks noChangeArrowheads="1"/>
            </p:cNvSpPr>
            <p:nvPr/>
          </p:nvSpPr>
          <p:spPr bwMode="auto">
            <a:xfrm>
              <a:off x="2511" y="3276"/>
              <a:ext cx="8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3" name="Rectangle 3221"/>
            <p:cNvSpPr>
              <a:spLocks noChangeArrowheads="1"/>
            </p:cNvSpPr>
            <p:nvPr/>
          </p:nvSpPr>
          <p:spPr bwMode="auto">
            <a:xfrm>
              <a:off x="2502" y="3273"/>
              <a:ext cx="0" cy="2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4" name="Rectangle 3222"/>
            <p:cNvSpPr>
              <a:spLocks noChangeArrowheads="1"/>
            </p:cNvSpPr>
            <p:nvPr/>
          </p:nvSpPr>
          <p:spPr bwMode="auto">
            <a:xfrm>
              <a:off x="2503" y="3273"/>
              <a:ext cx="0" cy="2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5" name="Rectangle 3223"/>
            <p:cNvSpPr>
              <a:spLocks noChangeArrowheads="1"/>
            </p:cNvSpPr>
            <p:nvPr/>
          </p:nvSpPr>
          <p:spPr bwMode="auto">
            <a:xfrm>
              <a:off x="2503" y="3273"/>
              <a:ext cx="0" cy="2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6" name="Rectangle 3224"/>
            <p:cNvSpPr>
              <a:spLocks noChangeArrowheads="1"/>
            </p:cNvSpPr>
            <p:nvPr/>
          </p:nvSpPr>
          <p:spPr bwMode="auto">
            <a:xfrm>
              <a:off x="2504" y="3273"/>
              <a:ext cx="0" cy="2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7" name="Rectangle 3225"/>
            <p:cNvSpPr>
              <a:spLocks noChangeArrowheads="1"/>
            </p:cNvSpPr>
            <p:nvPr/>
          </p:nvSpPr>
          <p:spPr bwMode="auto">
            <a:xfrm>
              <a:off x="2504" y="3273"/>
              <a:ext cx="0" cy="2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8" name="Rectangle 3226"/>
            <p:cNvSpPr>
              <a:spLocks noChangeArrowheads="1"/>
            </p:cNvSpPr>
            <p:nvPr/>
          </p:nvSpPr>
          <p:spPr bwMode="auto">
            <a:xfrm>
              <a:off x="2505" y="3273"/>
              <a:ext cx="0" cy="2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9" name="Rectangle 3227"/>
            <p:cNvSpPr>
              <a:spLocks noChangeArrowheads="1"/>
            </p:cNvSpPr>
            <p:nvPr/>
          </p:nvSpPr>
          <p:spPr bwMode="auto">
            <a:xfrm>
              <a:off x="2506" y="3273"/>
              <a:ext cx="0" cy="2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0" name="Rectangle 3228"/>
            <p:cNvSpPr>
              <a:spLocks noChangeArrowheads="1"/>
            </p:cNvSpPr>
            <p:nvPr/>
          </p:nvSpPr>
          <p:spPr bwMode="auto">
            <a:xfrm>
              <a:off x="2506" y="3273"/>
              <a:ext cx="0" cy="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1" name="Rectangle 3229"/>
            <p:cNvSpPr>
              <a:spLocks noChangeArrowheads="1"/>
            </p:cNvSpPr>
            <p:nvPr/>
          </p:nvSpPr>
          <p:spPr bwMode="auto">
            <a:xfrm>
              <a:off x="2507" y="3273"/>
              <a:ext cx="0" cy="2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2" name="Rectangle 3230"/>
            <p:cNvSpPr>
              <a:spLocks noChangeArrowheads="1"/>
            </p:cNvSpPr>
            <p:nvPr/>
          </p:nvSpPr>
          <p:spPr bwMode="auto">
            <a:xfrm>
              <a:off x="2508" y="3273"/>
              <a:ext cx="0" cy="2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3" name="Rectangle 3231"/>
            <p:cNvSpPr>
              <a:spLocks noChangeArrowheads="1"/>
            </p:cNvSpPr>
            <p:nvPr/>
          </p:nvSpPr>
          <p:spPr bwMode="auto">
            <a:xfrm>
              <a:off x="2508" y="3273"/>
              <a:ext cx="0" cy="2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4" name="Rectangle 3232"/>
            <p:cNvSpPr>
              <a:spLocks noChangeArrowheads="1"/>
            </p:cNvSpPr>
            <p:nvPr/>
          </p:nvSpPr>
          <p:spPr bwMode="auto">
            <a:xfrm>
              <a:off x="2509" y="3273"/>
              <a:ext cx="0" cy="2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5" name="Rectangle 3233"/>
            <p:cNvSpPr>
              <a:spLocks noChangeArrowheads="1"/>
            </p:cNvSpPr>
            <p:nvPr/>
          </p:nvSpPr>
          <p:spPr bwMode="auto">
            <a:xfrm>
              <a:off x="2509" y="3273"/>
              <a:ext cx="0" cy="2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" name="Rectangle 3234"/>
            <p:cNvSpPr>
              <a:spLocks noChangeArrowheads="1"/>
            </p:cNvSpPr>
            <p:nvPr/>
          </p:nvSpPr>
          <p:spPr bwMode="auto">
            <a:xfrm>
              <a:off x="2510" y="3273"/>
              <a:ext cx="0" cy="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7" name="Rectangle 3235"/>
            <p:cNvSpPr>
              <a:spLocks noChangeArrowheads="1"/>
            </p:cNvSpPr>
            <p:nvPr/>
          </p:nvSpPr>
          <p:spPr bwMode="auto">
            <a:xfrm>
              <a:off x="2511" y="3273"/>
              <a:ext cx="0" cy="2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8" name="Rectangle 3236"/>
            <p:cNvSpPr>
              <a:spLocks noChangeArrowheads="1"/>
            </p:cNvSpPr>
            <p:nvPr/>
          </p:nvSpPr>
          <p:spPr bwMode="auto">
            <a:xfrm>
              <a:off x="2511" y="3273"/>
              <a:ext cx="0" cy="2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9" name="Rectangle 3237"/>
            <p:cNvSpPr>
              <a:spLocks noChangeArrowheads="1"/>
            </p:cNvSpPr>
            <p:nvPr/>
          </p:nvSpPr>
          <p:spPr bwMode="auto">
            <a:xfrm>
              <a:off x="2512" y="3273"/>
              <a:ext cx="0" cy="2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0" name="Rectangle 3238"/>
            <p:cNvSpPr>
              <a:spLocks noChangeArrowheads="1"/>
            </p:cNvSpPr>
            <p:nvPr/>
          </p:nvSpPr>
          <p:spPr bwMode="auto">
            <a:xfrm>
              <a:off x="2513" y="3273"/>
              <a:ext cx="0" cy="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1" name="Rectangle 3239"/>
            <p:cNvSpPr>
              <a:spLocks noChangeArrowheads="1"/>
            </p:cNvSpPr>
            <p:nvPr/>
          </p:nvSpPr>
          <p:spPr bwMode="auto">
            <a:xfrm>
              <a:off x="2513" y="3273"/>
              <a:ext cx="0" cy="2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2" name="Rectangle 3240"/>
            <p:cNvSpPr>
              <a:spLocks noChangeArrowheads="1"/>
            </p:cNvSpPr>
            <p:nvPr/>
          </p:nvSpPr>
          <p:spPr bwMode="auto">
            <a:xfrm>
              <a:off x="2514" y="3273"/>
              <a:ext cx="0" cy="2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3" name="Rectangle 3241"/>
            <p:cNvSpPr>
              <a:spLocks noChangeArrowheads="1"/>
            </p:cNvSpPr>
            <p:nvPr/>
          </p:nvSpPr>
          <p:spPr bwMode="auto">
            <a:xfrm>
              <a:off x="2515" y="3273"/>
              <a:ext cx="0" cy="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4" name="Rectangle 3242"/>
            <p:cNvSpPr>
              <a:spLocks noChangeArrowheads="1"/>
            </p:cNvSpPr>
            <p:nvPr/>
          </p:nvSpPr>
          <p:spPr bwMode="auto">
            <a:xfrm>
              <a:off x="2515" y="3273"/>
              <a:ext cx="0" cy="2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5" name="Rectangle 3243"/>
            <p:cNvSpPr>
              <a:spLocks noChangeArrowheads="1"/>
            </p:cNvSpPr>
            <p:nvPr/>
          </p:nvSpPr>
          <p:spPr bwMode="auto">
            <a:xfrm>
              <a:off x="2516" y="3273"/>
              <a:ext cx="0" cy="2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" name="Rectangle 3244"/>
            <p:cNvSpPr>
              <a:spLocks noChangeArrowheads="1"/>
            </p:cNvSpPr>
            <p:nvPr/>
          </p:nvSpPr>
          <p:spPr bwMode="auto">
            <a:xfrm>
              <a:off x="2516" y="3273"/>
              <a:ext cx="0" cy="2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7" name="Rectangle 3245"/>
            <p:cNvSpPr>
              <a:spLocks noChangeArrowheads="1"/>
            </p:cNvSpPr>
            <p:nvPr/>
          </p:nvSpPr>
          <p:spPr bwMode="auto">
            <a:xfrm>
              <a:off x="2517" y="3273"/>
              <a:ext cx="0" cy="2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8" name="Rectangle 3246"/>
            <p:cNvSpPr>
              <a:spLocks noChangeArrowheads="1"/>
            </p:cNvSpPr>
            <p:nvPr/>
          </p:nvSpPr>
          <p:spPr bwMode="auto">
            <a:xfrm>
              <a:off x="2518" y="3273"/>
              <a:ext cx="0" cy="2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9" name="Rectangle 3247"/>
            <p:cNvSpPr>
              <a:spLocks noChangeArrowheads="1"/>
            </p:cNvSpPr>
            <p:nvPr/>
          </p:nvSpPr>
          <p:spPr bwMode="auto">
            <a:xfrm>
              <a:off x="2518" y="3273"/>
              <a:ext cx="0" cy="2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0" name="Rectangle 3248"/>
            <p:cNvSpPr>
              <a:spLocks noChangeArrowheads="1"/>
            </p:cNvSpPr>
            <p:nvPr/>
          </p:nvSpPr>
          <p:spPr bwMode="auto">
            <a:xfrm>
              <a:off x="2519" y="3273"/>
              <a:ext cx="0" cy="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1" name="Rectangle 3249"/>
            <p:cNvSpPr>
              <a:spLocks noChangeArrowheads="1"/>
            </p:cNvSpPr>
            <p:nvPr/>
          </p:nvSpPr>
          <p:spPr bwMode="auto">
            <a:xfrm>
              <a:off x="2520" y="3273"/>
              <a:ext cx="0" cy="2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2" name="Rectangle 3250"/>
            <p:cNvSpPr>
              <a:spLocks noChangeArrowheads="1"/>
            </p:cNvSpPr>
            <p:nvPr/>
          </p:nvSpPr>
          <p:spPr bwMode="auto">
            <a:xfrm>
              <a:off x="2520" y="3273"/>
              <a:ext cx="0" cy="2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3" name="Rectangle 3251"/>
            <p:cNvSpPr>
              <a:spLocks noChangeArrowheads="1"/>
            </p:cNvSpPr>
            <p:nvPr/>
          </p:nvSpPr>
          <p:spPr bwMode="auto">
            <a:xfrm>
              <a:off x="2521" y="3273"/>
              <a:ext cx="0" cy="2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4" name="Rectangle 3252"/>
            <p:cNvSpPr>
              <a:spLocks noChangeArrowheads="1"/>
            </p:cNvSpPr>
            <p:nvPr/>
          </p:nvSpPr>
          <p:spPr bwMode="auto">
            <a:xfrm>
              <a:off x="2521" y="3273"/>
              <a:ext cx="0" cy="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5" name="Rectangle 3253"/>
            <p:cNvSpPr>
              <a:spLocks noChangeArrowheads="1"/>
            </p:cNvSpPr>
            <p:nvPr/>
          </p:nvSpPr>
          <p:spPr bwMode="auto">
            <a:xfrm>
              <a:off x="2522" y="3273"/>
              <a:ext cx="0" cy="2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" name="Rectangle 3254"/>
            <p:cNvSpPr>
              <a:spLocks noChangeArrowheads="1"/>
            </p:cNvSpPr>
            <p:nvPr/>
          </p:nvSpPr>
          <p:spPr bwMode="auto">
            <a:xfrm>
              <a:off x="2523" y="3273"/>
              <a:ext cx="0" cy="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" name="Rectangle 3255"/>
            <p:cNvSpPr>
              <a:spLocks noChangeArrowheads="1"/>
            </p:cNvSpPr>
            <p:nvPr/>
          </p:nvSpPr>
          <p:spPr bwMode="auto">
            <a:xfrm>
              <a:off x="2523" y="3273"/>
              <a:ext cx="0" cy="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8" name="Rectangle 3256"/>
            <p:cNvSpPr>
              <a:spLocks noChangeArrowheads="1"/>
            </p:cNvSpPr>
            <p:nvPr/>
          </p:nvSpPr>
          <p:spPr bwMode="auto">
            <a:xfrm>
              <a:off x="2524" y="3273"/>
              <a:ext cx="0" cy="2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9" name="Rectangle 3257"/>
            <p:cNvSpPr>
              <a:spLocks noChangeArrowheads="1"/>
            </p:cNvSpPr>
            <p:nvPr/>
          </p:nvSpPr>
          <p:spPr bwMode="auto">
            <a:xfrm>
              <a:off x="2525" y="3273"/>
              <a:ext cx="0" cy="2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0" name="Rectangle 3258"/>
            <p:cNvSpPr>
              <a:spLocks noChangeArrowheads="1"/>
            </p:cNvSpPr>
            <p:nvPr/>
          </p:nvSpPr>
          <p:spPr bwMode="auto">
            <a:xfrm>
              <a:off x="2525" y="3273"/>
              <a:ext cx="0" cy="2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1" name="Rectangle 3259"/>
            <p:cNvSpPr>
              <a:spLocks noChangeArrowheads="1"/>
            </p:cNvSpPr>
            <p:nvPr/>
          </p:nvSpPr>
          <p:spPr bwMode="auto">
            <a:xfrm>
              <a:off x="2526" y="3273"/>
              <a:ext cx="0" cy="2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2" name="Rectangle 3260"/>
            <p:cNvSpPr>
              <a:spLocks noChangeArrowheads="1"/>
            </p:cNvSpPr>
            <p:nvPr/>
          </p:nvSpPr>
          <p:spPr bwMode="auto">
            <a:xfrm>
              <a:off x="2527" y="3273"/>
              <a:ext cx="0" cy="2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3" name="Rectangle 3261"/>
            <p:cNvSpPr>
              <a:spLocks noChangeArrowheads="1"/>
            </p:cNvSpPr>
            <p:nvPr/>
          </p:nvSpPr>
          <p:spPr bwMode="auto">
            <a:xfrm>
              <a:off x="2520" y="3276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4" name="Freeform 3262"/>
            <p:cNvSpPr>
              <a:spLocks noChangeArrowheads="1"/>
            </p:cNvSpPr>
            <p:nvPr/>
          </p:nvSpPr>
          <p:spPr bwMode="auto">
            <a:xfrm>
              <a:off x="2318" y="3207"/>
              <a:ext cx="249" cy="326"/>
            </a:xfrm>
            <a:custGeom>
              <a:avLst/>
              <a:gdLst>
                <a:gd name="T0" fmla="*/ 66 w 499"/>
                <a:gd name="T1" fmla="*/ 654 h 654"/>
                <a:gd name="T2" fmla="*/ 66 w 499"/>
                <a:gd name="T3" fmla="*/ 635 h 654"/>
                <a:gd name="T4" fmla="*/ 0 w 499"/>
                <a:gd name="T5" fmla="*/ 635 h 654"/>
                <a:gd name="T6" fmla="*/ 0 w 499"/>
                <a:gd name="T7" fmla="*/ 67 h 654"/>
                <a:gd name="T8" fmla="*/ 19 w 499"/>
                <a:gd name="T9" fmla="*/ 48 h 654"/>
                <a:gd name="T10" fmla="*/ 66 w 499"/>
                <a:gd name="T11" fmla="*/ 48 h 654"/>
                <a:gd name="T12" fmla="*/ 66 w 499"/>
                <a:gd name="T13" fmla="*/ 38 h 654"/>
                <a:gd name="T14" fmla="*/ 104 w 499"/>
                <a:gd name="T15" fmla="*/ 0 h 654"/>
                <a:gd name="T16" fmla="*/ 499 w 499"/>
                <a:gd name="T17" fmla="*/ 0 h 654"/>
                <a:gd name="T18" fmla="*/ 499 w 499"/>
                <a:gd name="T19" fmla="*/ 615 h 654"/>
                <a:gd name="T20" fmla="*/ 460 w 499"/>
                <a:gd name="T21" fmla="*/ 654 h 654"/>
                <a:gd name="T22" fmla="*/ 66 w 499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654">
                  <a:moveTo>
                    <a:pt x="66" y="654"/>
                  </a:moveTo>
                  <a:lnTo>
                    <a:pt x="66" y="635"/>
                  </a:lnTo>
                  <a:lnTo>
                    <a:pt x="0" y="635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6" y="48"/>
                  </a:lnTo>
                  <a:lnTo>
                    <a:pt x="66" y="38"/>
                  </a:lnTo>
                  <a:lnTo>
                    <a:pt x="104" y="0"/>
                  </a:lnTo>
                  <a:lnTo>
                    <a:pt x="499" y="0"/>
                  </a:lnTo>
                  <a:lnTo>
                    <a:pt x="499" y="615"/>
                  </a:lnTo>
                  <a:lnTo>
                    <a:pt x="460" y="654"/>
                  </a:lnTo>
                  <a:lnTo>
                    <a:pt x="66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5" name="Rectangle 3263"/>
            <p:cNvSpPr>
              <a:spLocks noChangeArrowheads="1"/>
            </p:cNvSpPr>
            <p:nvPr/>
          </p:nvSpPr>
          <p:spPr bwMode="auto">
            <a:xfrm>
              <a:off x="2345" y="3549"/>
              <a:ext cx="3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SARA</a:t>
              </a:r>
            </a:p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NIKHEF</a:t>
              </a:r>
            </a:p>
          </p:txBody>
        </p:sp>
        <p:sp>
          <p:nvSpPr>
            <p:cNvPr id="3276" name="Freeform 3264"/>
            <p:cNvSpPr>
              <a:spLocks noChangeArrowheads="1"/>
            </p:cNvSpPr>
            <p:nvPr/>
          </p:nvSpPr>
          <p:spPr bwMode="auto">
            <a:xfrm>
              <a:off x="2939" y="3622"/>
              <a:ext cx="237" cy="17"/>
            </a:xfrm>
            <a:custGeom>
              <a:avLst/>
              <a:gdLst>
                <a:gd name="T0" fmla="*/ 0 w 477"/>
                <a:gd name="T1" fmla="*/ 2 h 35"/>
                <a:gd name="T2" fmla="*/ 0 w 477"/>
                <a:gd name="T3" fmla="*/ 15 h 35"/>
                <a:gd name="T4" fmla="*/ 17 w 477"/>
                <a:gd name="T5" fmla="*/ 15 h 35"/>
                <a:gd name="T6" fmla="*/ 17 w 477"/>
                <a:gd name="T7" fmla="*/ 2 h 35"/>
                <a:gd name="T8" fmla="*/ 0 w 477"/>
                <a:gd name="T9" fmla="*/ 2 h 35"/>
                <a:gd name="T10" fmla="*/ 70 w 477"/>
                <a:gd name="T11" fmla="*/ 21 h 35"/>
                <a:gd name="T12" fmla="*/ 70 w 477"/>
                <a:gd name="T13" fmla="*/ 35 h 35"/>
                <a:gd name="T14" fmla="*/ 86 w 477"/>
                <a:gd name="T15" fmla="*/ 35 h 35"/>
                <a:gd name="T16" fmla="*/ 86 w 477"/>
                <a:gd name="T17" fmla="*/ 21 h 35"/>
                <a:gd name="T18" fmla="*/ 70 w 477"/>
                <a:gd name="T19" fmla="*/ 21 h 35"/>
                <a:gd name="T20" fmla="*/ 307 w 477"/>
                <a:gd name="T21" fmla="*/ 21 h 35"/>
                <a:gd name="T22" fmla="*/ 307 w 477"/>
                <a:gd name="T23" fmla="*/ 35 h 35"/>
                <a:gd name="T24" fmla="*/ 290 w 477"/>
                <a:gd name="T25" fmla="*/ 35 h 35"/>
                <a:gd name="T26" fmla="*/ 290 w 477"/>
                <a:gd name="T27" fmla="*/ 21 h 35"/>
                <a:gd name="T28" fmla="*/ 307 w 477"/>
                <a:gd name="T29" fmla="*/ 21 h 35"/>
                <a:gd name="T30" fmla="*/ 327 w 477"/>
                <a:gd name="T31" fmla="*/ 21 h 35"/>
                <a:gd name="T32" fmla="*/ 327 w 477"/>
                <a:gd name="T33" fmla="*/ 35 h 35"/>
                <a:gd name="T34" fmla="*/ 343 w 477"/>
                <a:gd name="T35" fmla="*/ 35 h 35"/>
                <a:gd name="T36" fmla="*/ 343 w 477"/>
                <a:gd name="T37" fmla="*/ 21 h 35"/>
                <a:gd name="T38" fmla="*/ 327 w 477"/>
                <a:gd name="T39" fmla="*/ 21 h 35"/>
                <a:gd name="T40" fmla="*/ 425 w 477"/>
                <a:gd name="T41" fmla="*/ 21 h 35"/>
                <a:gd name="T42" fmla="*/ 425 w 477"/>
                <a:gd name="T43" fmla="*/ 35 h 35"/>
                <a:gd name="T44" fmla="*/ 442 w 477"/>
                <a:gd name="T45" fmla="*/ 35 h 35"/>
                <a:gd name="T46" fmla="*/ 442 w 477"/>
                <a:gd name="T47" fmla="*/ 21 h 35"/>
                <a:gd name="T48" fmla="*/ 425 w 477"/>
                <a:gd name="T49" fmla="*/ 21 h 35"/>
                <a:gd name="T50" fmla="*/ 461 w 477"/>
                <a:gd name="T51" fmla="*/ 0 h 35"/>
                <a:gd name="T52" fmla="*/ 461 w 477"/>
                <a:gd name="T53" fmla="*/ 12 h 35"/>
                <a:gd name="T54" fmla="*/ 477 w 477"/>
                <a:gd name="T55" fmla="*/ 12 h 35"/>
                <a:gd name="T56" fmla="*/ 477 w 477"/>
                <a:gd name="T57" fmla="*/ 0 h 35"/>
                <a:gd name="T58" fmla="*/ 461 w 477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7" h="35">
                  <a:moveTo>
                    <a:pt x="0" y="2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70" y="21"/>
                  </a:moveTo>
                  <a:lnTo>
                    <a:pt x="70" y="35"/>
                  </a:lnTo>
                  <a:lnTo>
                    <a:pt x="86" y="35"/>
                  </a:lnTo>
                  <a:lnTo>
                    <a:pt x="86" y="21"/>
                  </a:lnTo>
                  <a:lnTo>
                    <a:pt x="70" y="21"/>
                  </a:lnTo>
                  <a:close/>
                  <a:moveTo>
                    <a:pt x="307" y="21"/>
                  </a:moveTo>
                  <a:lnTo>
                    <a:pt x="307" y="35"/>
                  </a:lnTo>
                  <a:lnTo>
                    <a:pt x="290" y="35"/>
                  </a:lnTo>
                  <a:lnTo>
                    <a:pt x="290" y="21"/>
                  </a:lnTo>
                  <a:lnTo>
                    <a:pt x="307" y="21"/>
                  </a:lnTo>
                  <a:close/>
                  <a:moveTo>
                    <a:pt x="327" y="21"/>
                  </a:moveTo>
                  <a:lnTo>
                    <a:pt x="327" y="35"/>
                  </a:lnTo>
                  <a:lnTo>
                    <a:pt x="343" y="35"/>
                  </a:lnTo>
                  <a:lnTo>
                    <a:pt x="343" y="21"/>
                  </a:lnTo>
                  <a:lnTo>
                    <a:pt x="327" y="21"/>
                  </a:lnTo>
                  <a:close/>
                  <a:moveTo>
                    <a:pt x="425" y="21"/>
                  </a:moveTo>
                  <a:lnTo>
                    <a:pt x="425" y="35"/>
                  </a:lnTo>
                  <a:lnTo>
                    <a:pt x="442" y="35"/>
                  </a:lnTo>
                  <a:lnTo>
                    <a:pt x="442" y="21"/>
                  </a:lnTo>
                  <a:lnTo>
                    <a:pt x="425" y="21"/>
                  </a:lnTo>
                  <a:close/>
                  <a:moveTo>
                    <a:pt x="461" y="0"/>
                  </a:moveTo>
                  <a:lnTo>
                    <a:pt x="461" y="12"/>
                  </a:lnTo>
                  <a:lnTo>
                    <a:pt x="477" y="12"/>
                  </a:lnTo>
                  <a:lnTo>
                    <a:pt x="477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" name="Rectangle 3265"/>
            <p:cNvSpPr>
              <a:spLocks noChangeArrowheads="1"/>
            </p:cNvSpPr>
            <p:nvPr/>
          </p:nvSpPr>
          <p:spPr bwMode="auto">
            <a:xfrm>
              <a:off x="2939" y="3623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" name="Rectangle 3266"/>
            <p:cNvSpPr>
              <a:spLocks noChangeArrowheads="1"/>
            </p:cNvSpPr>
            <p:nvPr/>
          </p:nvSpPr>
          <p:spPr bwMode="auto">
            <a:xfrm>
              <a:off x="2973" y="3633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" name="Rectangle 3267"/>
            <p:cNvSpPr>
              <a:spLocks noChangeArrowheads="1"/>
            </p:cNvSpPr>
            <p:nvPr/>
          </p:nvSpPr>
          <p:spPr bwMode="auto">
            <a:xfrm>
              <a:off x="3084" y="3633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" name="Rectangle 3268"/>
            <p:cNvSpPr>
              <a:spLocks noChangeArrowheads="1"/>
            </p:cNvSpPr>
            <p:nvPr/>
          </p:nvSpPr>
          <p:spPr bwMode="auto">
            <a:xfrm>
              <a:off x="3102" y="3633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" name="Rectangle 3269"/>
            <p:cNvSpPr>
              <a:spLocks noChangeArrowheads="1"/>
            </p:cNvSpPr>
            <p:nvPr/>
          </p:nvSpPr>
          <p:spPr bwMode="auto">
            <a:xfrm>
              <a:off x="3151" y="3633"/>
              <a:ext cx="7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" name="Rectangle 3270"/>
            <p:cNvSpPr>
              <a:spLocks noChangeArrowheads="1"/>
            </p:cNvSpPr>
            <p:nvPr/>
          </p:nvSpPr>
          <p:spPr bwMode="auto">
            <a:xfrm>
              <a:off x="3169" y="3622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" name="Freeform 3271"/>
            <p:cNvSpPr>
              <a:spLocks noChangeArrowheads="1"/>
            </p:cNvSpPr>
            <p:nvPr/>
          </p:nvSpPr>
          <p:spPr bwMode="auto">
            <a:xfrm>
              <a:off x="3164" y="3309"/>
              <a:ext cx="18" cy="326"/>
            </a:xfrm>
            <a:custGeom>
              <a:avLst/>
              <a:gdLst>
                <a:gd name="T0" fmla="*/ 0 w 38"/>
                <a:gd name="T1" fmla="*/ 654 h 654"/>
                <a:gd name="T2" fmla="*/ 38 w 38"/>
                <a:gd name="T3" fmla="*/ 616 h 654"/>
                <a:gd name="T4" fmla="*/ 38 w 38"/>
                <a:gd name="T5" fmla="*/ 0 h 654"/>
                <a:gd name="T6" fmla="*/ 0 w 38"/>
                <a:gd name="T7" fmla="*/ 39 h 654"/>
                <a:gd name="T8" fmla="*/ 0 w 3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" name="Freeform 3272"/>
            <p:cNvSpPr>
              <a:spLocks noChangeArrowheads="1"/>
            </p:cNvSpPr>
            <p:nvPr/>
          </p:nvSpPr>
          <p:spPr bwMode="auto">
            <a:xfrm>
              <a:off x="3097" y="3310"/>
              <a:ext cx="85" cy="17"/>
            </a:xfrm>
            <a:custGeom>
              <a:avLst/>
              <a:gdLst>
                <a:gd name="T0" fmla="*/ 0 w 173"/>
                <a:gd name="T1" fmla="*/ 38 h 38"/>
                <a:gd name="T2" fmla="*/ 39 w 173"/>
                <a:gd name="T3" fmla="*/ 0 h 38"/>
                <a:gd name="T4" fmla="*/ 173 w 173"/>
                <a:gd name="T5" fmla="*/ 0 h 38"/>
                <a:gd name="T6" fmla="*/ 135 w 173"/>
                <a:gd name="T7" fmla="*/ 38 h 38"/>
                <a:gd name="T8" fmla="*/ 0 w 173"/>
                <a:gd name="T9" fmla="*/ 38 h 38"/>
                <a:gd name="T10" fmla="*/ 0 w 17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0" y="38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" name="Freeform 3273"/>
            <p:cNvSpPr>
              <a:spLocks noChangeArrowheads="1"/>
            </p:cNvSpPr>
            <p:nvPr/>
          </p:nvSpPr>
          <p:spPr bwMode="auto">
            <a:xfrm>
              <a:off x="2934" y="3334"/>
              <a:ext cx="33" cy="8"/>
            </a:xfrm>
            <a:custGeom>
              <a:avLst/>
              <a:gdLst>
                <a:gd name="T0" fmla="*/ 0 w 68"/>
                <a:gd name="T1" fmla="*/ 19 h 19"/>
                <a:gd name="T2" fmla="*/ 19 w 68"/>
                <a:gd name="T3" fmla="*/ 0 h 19"/>
                <a:gd name="T4" fmla="*/ 68 w 68"/>
                <a:gd name="T5" fmla="*/ 0 h 19"/>
                <a:gd name="T6" fmla="*/ 68 w 68"/>
                <a:gd name="T7" fmla="*/ 19 h 19"/>
                <a:gd name="T8" fmla="*/ 0 w 68"/>
                <a:gd name="T9" fmla="*/ 19 h 19"/>
                <a:gd name="T10" fmla="*/ 0 w 6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9">
                  <a:moveTo>
                    <a:pt x="0" y="19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6" name="Freeform 3274"/>
            <p:cNvSpPr>
              <a:spLocks noChangeArrowheads="1"/>
            </p:cNvSpPr>
            <p:nvPr/>
          </p:nvSpPr>
          <p:spPr bwMode="auto">
            <a:xfrm>
              <a:off x="2968" y="3310"/>
              <a:ext cx="147" cy="17"/>
            </a:xfrm>
            <a:custGeom>
              <a:avLst/>
              <a:gdLst>
                <a:gd name="T0" fmla="*/ 0 w 298"/>
                <a:gd name="T1" fmla="*/ 38 h 38"/>
                <a:gd name="T2" fmla="*/ 38 w 298"/>
                <a:gd name="T3" fmla="*/ 0 h 38"/>
                <a:gd name="T4" fmla="*/ 298 w 298"/>
                <a:gd name="T5" fmla="*/ 0 h 38"/>
                <a:gd name="T6" fmla="*/ 259 w 298"/>
                <a:gd name="T7" fmla="*/ 38 h 38"/>
                <a:gd name="T8" fmla="*/ 0 w 298"/>
                <a:gd name="T9" fmla="*/ 38 h 38"/>
                <a:gd name="T10" fmla="*/ 0 w 29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8">
                  <a:moveTo>
                    <a:pt x="0" y="38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7" name="Rectangle 3275"/>
            <p:cNvSpPr>
              <a:spLocks noChangeArrowheads="1"/>
            </p:cNvSpPr>
            <p:nvPr/>
          </p:nvSpPr>
          <p:spPr bwMode="auto">
            <a:xfrm>
              <a:off x="2933" y="3309"/>
              <a:ext cx="249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8" name="Rectangle 3276"/>
            <p:cNvSpPr>
              <a:spLocks noChangeArrowheads="1"/>
            </p:cNvSpPr>
            <p:nvPr/>
          </p:nvSpPr>
          <p:spPr bwMode="auto">
            <a:xfrm>
              <a:off x="2933" y="3310"/>
              <a:ext cx="249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9" name="Rectangle 3277"/>
            <p:cNvSpPr>
              <a:spLocks noChangeArrowheads="1"/>
            </p:cNvSpPr>
            <p:nvPr/>
          </p:nvSpPr>
          <p:spPr bwMode="auto">
            <a:xfrm>
              <a:off x="2933" y="3310"/>
              <a:ext cx="249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0" name="Rectangle 3278"/>
            <p:cNvSpPr>
              <a:spLocks noChangeArrowheads="1"/>
            </p:cNvSpPr>
            <p:nvPr/>
          </p:nvSpPr>
          <p:spPr bwMode="auto">
            <a:xfrm>
              <a:off x="2933" y="3311"/>
              <a:ext cx="249" cy="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1" name="Rectangle 3279"/>
            <p:cNvSpPr>
              <a:spLocks noChangeArrowheads="1"/>
            </p:cNvSpPr>
            <p:nvPr/>
          </p:nvSpPr>
          <p:spPr bwMode="auto">
            <a:xfrm>
              <a:off x="2933" y="3311"/>
              <a:ext cx="249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2" name="Rectangle 3280"/>
            <p:cNvSpPr>
              <a:spLocks noChangeArrowheads="1"/>
            </p:cNvSpPr>
            <p:nvPr/>
          </p:nvSpPr>
          <p:spPr bwMode="auto">
            <a:xfrm>
              <a:off x="2933" y="3312"/>
              <a:ext cx="249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3" name="Rectangle 3281"/>
            <p:cNvSpPr>
              <a:spLocks noChangeArrowheads="1"/>
            </p:cNvSpPr>
            <p:nvPr/>
          </p:nvSpPr>
          <p:spPr bwMode="auto">
            <a:xfrm>
              <a:off x="2933" y="3313"/>
              <a:ext cx="249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4" name="Rectangle 3282"/>
            <p:cNvSpPr>
              <a:spLocks noChangeArrowheads="1"/>
            </p:cNvSpPr>
            <p:nvPr/>
          </p:nvSpPr>
          <p:spPr bwMode="auto">
            <a:xfrm>
              <a:off x="2933" y="3313"/>
              <a:ext cx="249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5" name="Rectangle 3283"/>
            <p:cNvSpPr>
              <a:spLocks noChangeArrowheads="1"/>
            </p:cNvSpPr>
            <p:nvPr/>
          </p:nvSpPr>
          <p:spPr bwMode="auto">
            <a:xfrm>
              <a:off x="2933" y="3314"/>
              <a:ext cx="249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6" name="Rectangle 3284"/>
            <p:cNvSpPr>
              <a:spLocks noChangeArrowheads="1"/>
            </p:cNvSpPr>
            <p:nvPr/>
          </p:nvSpPr>
          <p:spPr bwMode="auto">
            <a:xfrm>
              <a:off x="2933" y="3315"/>
              <a:ext cx="249" cy="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7" name="Rectangle 3285"/>
            <p:cNvSpPr>
              <a:spLocks noChangeArrowheads="1"/>
            </p:cNvSpPr>
            <p:nvPr/>
          </p:nvSpPr>
          <p:spPr bwMode="auto">
            <a:xfrm>
              <a:off x="2933" y="3315"/>
              <a:ext cx="249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8" name="Rectangle 3286"/>
            <p:cNvSpPr>
              <a:spLocks noChangeArrowheads="1"/>
            </p:cNvSpPr>
            <p:nvPr/>
          </p:nvSpPr>
          <p:spPr bwMode="auto">
            <a:xfrm>
              <a:off x="2933" y="3316"/>
              <a:ext cx="249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9" name="Rectangle 3287"/>
            <p:cNvSpPr>
              <a:spLocks noChangeArrowheads="1"/>
            </p:cNvSpPr>
            <p:nvPr/>
          </p:nvSpPr>
          <p:spPr bwMode="auto">
            <a:xfrm>
              <a:off x="2933" y="3316"/>
              <a:ext cx="249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0" name="Rectangle 3288"/>
            <p:cNvSpPr>
              <a:spLocks noChangeArrowheads="1"/>
            </p:cNvSpPr>
            <p:nvPr/>
          </p:nvSpPr>
          <p:spPr bwMode="auto">
            <a:xfrm>
              <a:off x="2933" y="3317"/>
              <a:ext cx="249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" name="Rectangle 3289"/>
            <p:cNvSpPr>
              <a:spLocks noChangeArrowheads="1"/>
            </p:cNvSpPr>
            <p:nvPr/>
          </p:nvSpPr>
          <p:spPr bwMode="auto">
            <a:xfrm>
              <a:off x="2933" y="3318"/>
              <a:ext cx="249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2" name="Rectangle 3290"/>
            <p:cNvSpPr>
              <a:spLocks noChangeArrowheads="1"/>
            </p:cNvSpPr>
            <p:nvPr/>
          </p:nvSpPr>
          <p:spPr bwMode="auto">
            <a:xfrm>
              <a:off x="2933" y="3318"/>
              <a:ext cx="249" cy="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3" name="Rectangle 3291"/>
            <p:cNvSpPr>
              <a:spLocks noChangeArrowheads="1"/>
            </p:cNvSpPr>
            <p:nvPr/>
          </p:nvSpPr>
          <p:spPr bwMode="auto">
            <a:xfrm>
              <a:off x="2933" y="3319"/>
              <a:ext cx="249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4" name="Rectangle 3292"/>
            <p:cNvSpPr>
              <a:spLocks noChangeArrowheads="1"/>
            </p:cNvSpPr>
            <p:nvPr/>
          </p:nvSpPr>
          <p:spPr bwMode="auto">
            <a:xfrm>
              <a:off x="2933" y="3320"/>
              <a:ext cx="249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" name="Rectangle 3293"/>
            <p:cNvSpPr>
              <a:spLocks noChangeArrowheads="1"/>
            </p:cNvSpPr>
            <p:nvPr/>
          </p:nvSpPr>
          <p:spPr bwMode="auto">
            <a:xfrm>
              <a:off x="2933" y="3320"/>
              <a:ext cx="249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" name="Rectangle 3294"/>
            <p:cNvSpPr>
              <a:spLocks noChangeArrowheads="1"/>
            </p:cNvSpPr>
            <p:nvPr/>
          </p:nvSpPr>
          <p:spPr bwMode="auto">
            <a:xfrm>
              <a:off x="2933" y="3321"/>
              <a:ext cx="249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" name="Rectangle 3295"/>
            <p:cNvSpPr>
              <a:spLocks noChangeArrowheads="1"/>
            </p:cNvSpPr>
            <p:nvPr/>
          </p:nvSpPr>
          <p:spPr bwMode="auto">
            <a:xfrm>
              <a:off x="2933" y="3322"/>
              <a:ext cx="249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" name="Rectangle 3296"/>
            <p:cNvSpPr>
              <a:spLocks noChangeArrowheads="1"/>
            </p:cNvSpPr>
            <p:nvPr/>
          </p:nvSpPr>
          <p:spPr bwMode="auto">
            <a:xfrm>
              <a:off x="2933" y="3322"/>
              <a:ext cx="249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9" name="Rectangle 3297"/>
            <p:cNvSpPr>
              <a:spLocks noChangeArrowheads="1"/>
            </p:cNvSpPr>
            <p:nvPr/>
          </p:nvSpPr>
          <p:spPr bwMode="auto">
            <a:xfrm>
              <a:off x="2933" y="3323"/>
              <a:ext cx="249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0" name="Rectangle 3298"/>
            <p:cNvSpPr>
              <a:spLocks noChangeArrowheads="1"/>
            </p:cNvSpPr>
            <p:nvPr/>
          </p:nvSpPr>
          <p:spPr bwMode="auto">
            <a:xfrm>
              <a:off x="2933" y="3323"/>
              <a:ext cx="249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1" name="Rectangle 3299"/>
            <p:cNvSpPr>
              <a:spLocks noChangeArrowheads="1"/>
            </p:cNvSpPr>
            <p:nvPr/>
          </p:nvSpPr>
          <p:spPr bwMode="auto">
            <a:xfrm>
              <a:off x="2933" y="3324"/>
              <a:ext cx="249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2" name="Rectangle 3300"/>
            <p:cNvSpPr>
              <a:spLocks noChangeArrowheads="1"/>
            </p:cNvSpPr>
            <p:nvPr/>
          </p:nvSpPr>
          <p:spPr bwMode="auto">
            <a:xfrm>
              <a:off x="2933" y="3325"/>
              <a:ext cx="249" cy="0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3" name="Rectangle 3301"/>
            <p:cNvSpPr>
              <a:spLocks noChangeArrowheads="1"/>
            </p:cNvSpPr>
            <p:nvPr/>
          </p:nvSpPr>
          <p:spPr bwMode="auto">
            <a:xfrm>
              <a:off x="2933" y="3325"/>
              <a:ext cx="249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4" name="Rectangle 3302"/>
            <p:cNvSpPr>
              <a:spLocks noChangeArrowheads="1"/>
            </p:cNvSpPr>
            <p:nvPr/>
          </p:nvSpPr>
          <p:spPr bwMode="auto">
            <a:xfrm>
              <a:off x="2933" y="3326"/>
              <a:ext cx="249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5" name="Rectangle 3303"/>
            <p:cNvSpPr>
              <a:spLocks noChangeArrowheads="1"/>
            </p:cNvSpPr>
            <p:nvPr/>
          </p:nvSpPr>
          <p:spPr bwMode="auto">
            <a:xfrm>
              <a:off x="2933" y="3327"/>
              <a:ext cx="249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6" name="Rectangle 3304"/>
            <p:cNvSpPr>
              <a:spLocks noChangeArrowheads="1"/>
            </p:cNvSpPr>
            <p:nvPr/>
          </p:nvSpPr>
          <p:spPr bwMode="auto">
            <a:xfrm>
              <a:off x="2933" y="3327"/>
              <a:ext cx="249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" name="Rectangle 3305"/>
            <p:cNvSpPr>
              <a:spLocks noChangeArrowheads="1"/>
            </p:cNvSpPr>
            <p:nvPr/>
          </p:nvSpPr>
          <p:spPr bwMode="auto">
            <a:xfrm>
              <a:off x="2933" y="3328"/>
              <a:ext cx="249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" name="Rectangle 3306"/>
            <p:cNvSpPr>
              <a:spLocks noChangeArrowheads="1"/>
            </p:cNvSpPr>
            <p:nvPr/>
          </p:nvSpPr>
          <p:spPr bwMode="auto">
            <a:xfrm>
              <a:off x="2933" y="3328"/>
              <a:ext cx="249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9" name="Rectangle 3307"/>
            <p:cNvSpPr>
              <a:spLocks noChangeArrowheads="1"/>
            </p:cNvSpPr>
            <p:nvPr/>
          </p:nvSpPr>
          <p:spPr bwMode="auto">
            <a:xfrm>
              <a:off x="2933" y="3329"/>
              <a:ext cx="249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0" name="Rectangle 3308"/>
            <p:cNvSpPr>
              <a:spLocks noChangeArrowheads="1"/>
            </p:cNvSpPr>
            <p:nvPr/>
          </p:nvSpPr>
          <p:spPr bwMode="auto">
            <a:xfrm>
              <a:off x="2933" y="3330"/>
              <a:ext cx="249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1" name="Rectangle 3309"/>
            <p:cNvSpPr>
              <a:spLocks noChangeArrowheads="1"/>
            </p:cNvSpPr>
            <p:nvPr/>
          </p:nvSpPr>
          <p:spPr bwMode="auto">
            <a:xfrm>
              <a:off x="2933" y="3330"/>
              <a:ext cx="249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2" name="Rectangle 3310"/>
            <p:cNvSpPr>
              <a:spLocks noChangeArrowheads="1"/>
            </p:cNvSpPr>
            <p:nvPr/>
          </p:nvSpPr>
          <p:spPr bwMode="auto">
            <a:xfrm>
              <a:off x="2933" y="3331"/>
              <a:ext cx="249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3" name="Rectangle 3311"/>
            <p:cNvSpPr>
              <a:spLocks noChangeArrowheads="1"/>
            </p:cNvSpPr>
            <p:nvPr/>
          </p:nvSpPr>
          <p:spPr bwMode="auto">
            <a:xfrm>
              <a:off x="2933" y="3332"/>
              <a:ext cx="249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4" name="Rectangle 3312"/>
            <p:cNvSpPr>
              <a:spLocks noChangeArrowheads="1"/>
            </p:cNvSpPr>
            <p:nvPr/>
          </p:nvSpPr>
          <p:spPr bwMode="auto">
            <a:xfrm>
              <a:off x="2933" y="3332"/>
              <a:ext cx="249" cy="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5" name="Rectangle 3313"/>
            <p:cNvSpPr>
              <a:spLocks noChangeArrowheads="1"/>
            </p:cNvSpPr>
            <p:nvPr/>
          </p:nvSpPr>
          <p:spPr bwMode="auto">
            <a:xfrm>
              <a:off x="2933" y="3333"/>
              <a:ext cx="249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6" name="Rectangle 3314"/>
            <p:cNvSpPr>
              <a:spLocks noChangeArrowheads="1"/>
            </p:cNvSpPr>
            <p:nvPr/>
          </p:nvSpPr>
          <p:spPr bwMode="auto">
            <a:xfrm>
              <a:off x="2933" y="3334"/>
              <a:ext cx="249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7" name="Rectangle 3315"/>
            <p:cNvSpPr>
              <a:spLocks noChangeArrowheads="1"/>
            </p:cNvSpPr>
            <p:nvPr/>
          </p:nvSpPr>
          <p:spPr bwMode="auto">
            <a:xfrm>
              <a:off x="2933" y="3334"/>
              <a:ext cx="249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8" name="Rectangle 3316"/>
            <p:cNvSpPr>
              <a:spLocks noChangeArrowheads="1"/>
            </p:cNvSpPr>
            <p:nvPr/>
          </p:nvSpPr>
          <p:spPr bwMode="auto">
            <a:xfrm>
              <a:off x="2933" y="3335"/>
              <a:ext cx="249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9" name="Rectangle 3317"/>
            <p:cNvSpPr>
              <a:spLocks noChangeArrowheads="1"/>
            </p:cNvSpPr>
            <p:nvPr/>
          </p:nvSpPr>
          <p:spPr bwMode="auto">
            <a:xfrm>
              <a:off x="2933" y="3335"/>
              <a:ext cx="249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0" name="Rectangle 3318"/>
            <p:cNvSpPr>
              <a:spLocks noChangeArrowheads="1"/>
            </p:cNvSpPr>
            <p:nvPr/>
          </p:nvSpPr>
          <p:spPr bwMode="auto">
            <a:xfrm>
              <a:off x="2933" y="3336"/>
              <a:ext cx="249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1" name="Rectangle 3319"/>
            <p:cNvSpPr>
              <a:spLocks noChangeArrowheads="1"/>
            </p:cNvSpPr>
            <p:nvPr/>
          </p:nvSpPr>
          <p:spPr bwMode="auto">
            <a:xfrm>
              <a:off x="2933" y="3337"/>
              <a:ext cx="249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2" name="Rectangle 3320"/>
            <p:cNvSpPr>
              <a:spLocks noChangeArrowheads="1"/>
            </p:cNvSpPr>
            <p:nvPr/>
          </p:nvSpPr>
          <p:spPr bwMode="auto">
            <a:xfrm>
              <a:off x="2933" y="3337"/>
              <a:ext cx="249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3" name="Rectangle 3321"/>
            <p:cNvSpPr>
              <a:spLocks noChangeArrowheads="1"/>
            </p:cNvSpPr>
            <p:nvPr/>
          </p:nvSpPr>
          <p:spPr bwMode="auto">
            <a:xfrm>
              <a:off x="2933" y="3338"/>
              <a:ext cx="249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4" name="Rectangle 3322"/>
            <p:cNvSpPr>
              <a:spLocks noChangeArrowheads="1"/>
            </p:cNvSpPr>
            <p:nvPr/>
          </p:nvSpPr>
          <p:spPr bwMode="auto">
            <a:xfrm>
              <a:off x="2933" y="3339"/>
              <a:ext cx="249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5" name="Rectangle 3323"/>
            <p:cNvSpPr>
              <a:spLocks noChangeArrowheads="1"/>
            </p:cNvSpPr>
            <p:nvPr/>
          </p:nvSpPr>
          <p:spPr bwMode="auto">
            <a:xfrm>
              <a:off x="2933" y="3339"/>
              <a:ext cx="249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6" name="Rectangle 3324"/>
            <p:cNvSpPr>
              <a:spLocks noChangeArrowheads="1"/>
            </p:cNvSpPr>
            <p:nvPr/>
          </p:nvSpPr>
          <p:spPr bwMode="auto">
            <a:xfrm>
              <a:off x="2933" y="3340"/>
              <a:ext cx="249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7" name="Rectangle 3325"/>
            <p:cNvSpPr>
              <a:spLocks noChangeArrowheads="1"/>
            </p:cNvSpPr>
            <p:nvPr/>
          </p:nvSpPr>
          <p:spPr bwMode="auto">
            <a:xfrm>
              <a:off x="2933" y="3340"/>
              <a:ext cx="249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" name="Rectangle 3326"/>
            <p:cNvSpPr>
              <a:spLocks noChangeArrowheads="1"/>
            </p:cNvSpPr>
            <p:nvPr/>
          </p:nvSpPr>
          <p:spPr bwMode="auto">
            <a:xfrm>
              <a:off x="2933" y="3341"/>
              <a:ext cx="249" cy="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9" name="Rectangle 3327"/>
            <p:cNvSpPr>
              <a:spLocks noChangeArrowheads="1"/>
            </p:cNvSpPr>
            <p:nvPr/>
          </p:nvSpPr>
          <p:spPr bwMode="auto">
            <a:xfrm>
              <a:off x="2933" y="3342"/>
              <a:ext cx="249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0" name="Rectangle 3328"/>
            <p:cNvSpPr>
              <a:spLocks noChangeArrowheads="1"/>
            </p:cNvSpPr>
            <p:nvPr/>
          </p:nvSpPr>
          <p:spPr bwMode="auto">
            <a:xfrm>
              <a:off x="2933" y="3342"/>
              <a:ext cx="249" cy="0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1" name="Rectangle 3329"/>
            <p:cNvSpPr>
              <a:spLocks noChangeArrowheads="1"/>
            </p:cNvSpPr>
            <p:nvPr/>
          </p:nvSpPr>
          <p:spPr bwMode="auto">
            <a:xfrm>
              <a:off x="3097" y="332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2" name="Rectangle 3330"/>
            <p:cNvSpPr>
              <a:spLocks noChangeArrowheads="1"/>
            </p:cNvSpPr>
            <p:nvPr/>
          </p:nvSpPr>
          <p:spPr bwMode="auto">
            <a:xfrm>
              <a:off x="3098" y="3328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3" name="Rectangle 3331"/>
            <p:cNvSpPr>
              <a:spLocks noChangeArrowheads="1"/>
            </p:cNvSpPr>
            <p:nvPr/>
          </p:nvSpPr>
          <p:spPr bwMode="auto">
            <a:xfrm>
              <a:off x="3098" y="3328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4" name="Rectangle 3332"/>
            <p:cNvSpPr>
              <a:spLocks noChangeArrowheads="1"/>
            </p:cNvSpPr>
            <p:nvPr/>
          </p:nvSpPr>
          <p:spPr bwMode="auto">
            <a:xfrm>
              <a:off x="3099" y="3328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5" name="Rectangle 3333"/>
            <p:cNvSpPr>
              <a:spLocks noChangeArrowheads="1"/>
            </p:cNvSpPr>
            <p:nvPr/>
          </p:nvSpPr>
          <p:spPr bwMode="auto">
            <a:xfrm>
              <a:off x="3099" y="3328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6" name="Rectangle 3334"/>
            <p:cNvSpPr>
              <a:spLocks noChangeArrowheads="1"/>
            </p:cNvSpPr>
            <p:nvPr/>
          </p:nvSpPr>
          <p:spPr bwMode="auto">
            <a:xfrm>
              <a:off x="3100" y="3328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7" name="Rectangle 3335"/>
            <p:cNvSpPr>
              <a:spLocks noChangeArrowheads="1"/>
            </p:cNvSpPr>
            <p:nvPr/>
          </p:nvSpPr>
          <p:spPr bwMode="auto">
            <a:xfrm>
              <a:off x="3101" y="3328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8" name="Rectangle 3336"/>
            <p:cNvSpPr>
              <a:spLocks noChangeArrowheads="1"/>
            </p:cNvSpPr>
            <p:nvPr/>
          </p:nvSpPr>
          <p:spPr bwMode="auto">
            <a:xfrm>
              <a:off x="3102" y="3328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9" name="Rectangle 3337"/>
            <p:cNvSpPr>
              <a:spLocks noChangeArrowheads="1"/>
            </p:cNvSpPr>
            <p:nvPr/>
          </p:nvSpPr>
          <p:spPr bwMode="auto">
            <a:xfrm>
              <a:off x="3103" y="3328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0" name="Rectangle 3338"/>
            <p:cNvSpPr>
              <a:spLocks noChangeArrowheads="1"/>
            </p:cNvSpPr>
            <p:nvPr/>
          </p:nvSpPr>
          <p:spPr bwMode="auto">
            <a:xfrm>
              <a:off x="3103" y="3328"/>
              <a:ext cx="1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1" name="Rectangle 3339"/>
            <p:cNvSpPr>
              <a:spLocks noChangeArrowheads="1"/>
            </p:cNvSpPr>
            <p:nvPr/>
          </p:nvSpPr>
          <p:spPr bwMode="auto">
            <a:xfrm>
              <a:off x="3105" y="3328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2" name="Rectangle 3340"/>
            <p:cNvSpPr>
              <a:spLocks noChangeArrowheads="1"/>
            </p:cNvSpPr>
            <p:nvPr/>
          </p:nvSpPr>
          <p:spPr bwMode="auto">
            <a:xfrm>
              <a:off x="3105" y="3328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3" name="Rectangle 3341"/>
            <p:cNvSpPr>
              <a:spLocks noChangeArrowheads="1"/>
            </p:cNvSpPr>
            <p:nvPr/>
          </p:nvSpPr>
          <p:spPr bwMode="auto">
            <a:xfrm>
              <a:off x="3106" y="3328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4" name="Rectangle 3342"/>
            <p:cNvSpPr>
              <a:spLocks noChangeArrowheads="1"/>
            </p:cNvSpPr>
            <p:nvPr/>
          </p:nvSpPr>
          <p:spPr bwMode="auto">
            <a:xfrm>
              <a:off x="3106" y="3328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5" name="Rectangle 3343"/>
            <p:cNvSpPr>
              <a:spLocks noChangeArrowheads="1"/>
            </p:cNvSpPr>
            <p:nvPr/>
          </p:nvSpPr>
          <p:spPr bwMode="auto">
            <a:xfrm>
              <a:off x="3107" y="3328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6" name="Rectangle 3344"/>
            <p:cNvSpPr>
              <a:spLocks noChangeArrowheads="1"/>
            </p:cNvSpPr>
            <p:nvPr/>
          </p:nvSpPr>
          <p:spPr bwMode="auto">
            <a:xfrm>
              <a:off x="3108" y="3328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7" name="Rectangle 3345"/>
            <p:cNvSpPr>
              <a:spLocks noChangeArrowheads="1"/>
            </p:cNvSpPr>
            <p:nvPr/>
          </p:nvSpPr>
          <p:spPr bwMode="auto">
            <a:xfrm>
              <a:off x="3109" y="3328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8" name="Rectangle 3346"/>
            <p:cNvSpPr>
              <a:spLocks noChangeArrowheads="1"/>
            </p:cNvSpPr>
            <p:nvPr/>
          </p:nvSpPr>
          <p:spPr bwMode="auto">
            <a:xfrm>
              <a:off x="3110" y="3328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9" name="Rectangle 3347"/>
            <p:cNvSpPr>
              <a:spLocks noChangeArrowheads="1"/>
            </p:cNvSpPr>
            <p:nvPr/>
          </p:nvSpPr>
          <p:spPr bwMode="auto">
            <a:xfrm>
              <a:off x="3110" y="3328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" name="Rectangle 3348"/>
            <p:cNvSpPr>
              <a:spLocks noChangeArrowheads="1"/>
            </p:cNvSpPr>
            <p:nvPr/>
          </p:nvSpPr>
          <p:spPr bwMode="auto">
            <a:xfrm>
              <a:off x="3111" y="3328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1" name="Rectangle 3349"/>
            <p:cNvSpPr>
              <a:spLocks noChangeArrowheads="1"/>
            </p:cNvSpPr>
            <p:nvPr/>
          </p:nvSpPr>
          <p:spPr bwMode="auto">
            <a:xfrm>
              <a:off x="3111" y="3328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2" name="Rectangle 3350"/>
            <p:cNvSpPr>
              <a:spLocks noChangeArrowheads="1"/>
            </p:cNvSpPr>
            <p:nvPr/>
          </p:nvSpPr>
          <p:spPr bwMode="auto">
            <a:xfrm>
              <a:off x="3112" y="3328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3" name="Rectangle 3351"/>
            <p:cNvSpPr>
              <a:spLocks noChangeArrowheads="1"/>
            </p:cNvSpPr>
            <p:nvPr/>
          </p:nvSpPr>
          <p:spPr bwMode="auto">
            <a:xfrm>
              <a:off x="3113" y="3328"/>
              <a:ext cx="0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4" name="Rectangle 3352"/>
            <p:cNvSpPr>
              <a:spLocks noChangeArrowheads="1"/>
            </p:cNvSpPr>
            <p:nvPr/>
          </p:nvSpPr>
          <p:spPr bwMode="auto">
            <a:xfrm>
              <a:off x="3113" y="3328"/>
              <a:ext cx="1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5" name="Rectangle 3353"/>
            <p:cNvSpPr>
              <a:spLocks noChangeArrowheads="1"/>
            </p:cNvSpPr>
            <p:nvPr/>
          </p:nvSpPr>
          <p:spPr bwMode="auto">
            <a:xfrm>
              <a:off x="3115" y="3328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6" name="Rectangle 3354"/>
            <p:cNvSpPr>
              <a:spLocks noChangeArrowheads="1"/>
            </p:cNvSpPr>
            <p:nvPr/>
          </p:nvSpPr>
          <p:spPr bwMode="auto">
            <a:xfrm>
              <a:off x="3115" y="3328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7" name="Rectangle 3355"/>
            <p:cNvSpPr>
              <a:spLocks noChangeArrowheads="1"/>
            </p:cNvSpPr>
            <p:nvPr/>
          </p:nvSpPr>
          <p:spPr bwMode="auto">
            <a:xfrm>
              <a:off x="3116" y="3328"/>
              <a:ext cx="0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8" name="Rectangle 3356"/>
            <p:cNvSpPr>
              <a:spLocks noChangeArrowheads="1"/>
            </p:cNvSpPr>
            <p:nvPr/>
          </p:nvSpPr>
          <p:spPr bwMode="auto">
            <a:xfrm>
              <a:off x="3117" y="3328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" name="Rectangle 3357"/>
            <p:cNvSpPr>
              <a:spLocks noChangeArrowheads="1"/>
            </p:cNvSpPr>
            <p:nvPr/>
          </p:nvSpPr>
          <p:spPr bwMode="auto">
            <a:xfrm>
              <a:off x="3118" y="3328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0" name="Rectangle 3358"/>
            <p:cNvSpPr>
              <a:spLocks noChangeArrowheads="1"/>
            </p:cNvSpPr>
            <p:nvPr/>
          </p:nvSpPr>
          <p:spPr bwMode="auto">
            <a:xfrm>
              <a:off x="3118" y="3328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1" name="Rectangle 3359"/>
            <p:cNvSpPr>
              <a:spLocks noChangeArrowheads="1"/>
            </p:cNvSpPr>
            <p:nvPr/>
          </p:nvSpPr>
          <p:spPr bwMode="auto">
            <a:xfrm>
              <a:off x="3119" y="3328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2" name="Rectangle 3360"/>
            <p:cNvSpPr>
              <a:spLocks noChangeArrowheads="1"/>
            </p:cNvSpPr>
            <p:nvPr/>
          </p:nvSpPr>
          <p:spPr bwMode="auto">
            <a:xfrm>
              <a:off x="3120" y="3328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3" name="Rectangle 3361"/>
            <p:cNvSpPr>
              <a:spLocks noChangeArrowheads="1"/>
            </p:cNvSpPr>
            <p:nvPr/>
          </p:nvSpPr>
          <p:spPr bwMode="auto">
            <a:xfrm>
              <a:off x="3121" y="3328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4" name="Rectangle 3362"/>
            <p:cNvSpPr>
              <a:spLocks noChangeArrowheads="1"/>
            </p:cNvSpPr>
            <p:nvPr/>
          </p:nvSpPr>
          <p:spPr bwMode="auto">
            <a:xfrm>
              <a:off x="3122" y="3328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5" name="Rectangle 3363"/>
            <p:cNvSpPr>
              <a:spLocks noChangeArrowheads="1"/>
            </p:cNvSpPr>
            <p:nvPr/>
          </p:nvSpPr>
          <p:spPr bwMode="auto">
            <a:xfrm>
              <a:off x="3122" y="3328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6" name="Rectangle 3364"/>
            <p:cNvSpPr>
              <a:spLocks noChangeArrowheads="1"/>
            </p:cNvSpPr>
            <p:nvPr/>
          </p:nvSpPr>
          <p:spPr bwMode="auto">
            <a:xfrm>
              <a:off x="3123" y="3328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7" name="Rectangle 3365"/>
            <p:cNvSpPr>
              <a:spLocks noChangeArrowheads="1"/>
            </p:cNvSpPr>
            <p:nvPr/>
          </p:nvSpPr>
          <p:spPr bwMode="auto">
            <a:xfrm>
              <a:off x="3123" y="3328"/>
              <a:ext cx="1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8" name="Rectangle 3366"/>
            <p:cNvSpPr>
              <a:spLocks noChangeArrowheads="1"/>
            </p:cNvSpPr>
            <p:nvPr/>
          </p:nvSpPr>
          <p:spPr bwMode="auto">
            <a:xfrm>
              <a:off x="3125" y="3328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" name="Rectangle 3367"/>
            <p:cNvSpPr>
              <a:spLocks noChangeArrowheads="1"/>
            </p:cNvSpPr>
            <p:nvPr/>
          </p:nvSpPr>
          <p:spPr bwMode="auto">
            <a:xfrm>
              <a:off x="3125" y="3328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" name="Rectangle 3368"/>
            <p:cNvSpPr>
              <a:spLocks noChangeArrowheads="1"/>
            </p:cNvSpPr>
            <p:nvPr/>
          </p:nvSpPr>
          <p:spPr bwMode="auto">
            <a:xfrm>
              <a:off x="3126" y="3328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" name="Rectangle 3369"/>
            <p:cNvSpPr>
              <a:spLocks noChangeArrowheads="1"/>
            </p:cNvSpPr>
            <p:nvPr/>
          </p:nvSpPr>
          <p:spPr bwMode="auto">
            <a:xfrm>
              <a:off x="3127" y="3328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" name="Rectangle 3370"/>
            <p:cNvSpPr>
              <a:spLocks noChangeArrowheads="1"/>
            </p:cNvSpPr>
            <p:nvPr/>
          </p:nvSpPr>
          <p:spPr bwMode="auto">
            <a:xfrm>
              <a:off x="3128" y="3328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" name="Rectangle 3371"/>
            <p:cNvSpPr>
              <a:spLocks noChangeArrowheads="1"/>
            </p:cNvSpPr>
            <p:nvPr/>
          </p:nvSpPr>
          <p:spPr bwMode="auto">
            <a:xfrm>
              <a:off x="3128" y="3328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" name="Rectangle 3372"/>
            <p:cNvSpPr>
              <a:spLocks noChangeArrowheads="1"/>
            </p:cNvSpPr>
            <p:nvPr/>
          </p:nvSpPr>
          <p:spPr bwMode="auto">
            <a:xfrm>
              <a:off x="3129" y="3328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" name="Rectangle 3373"/>
            <p:cNvSpPr>
              <a:spLocks noChangeArrowheads="1"/>
            </p:cNvSpPr>
            <p:nvPr/>
          </p:nvSpPr>
          <p:spPr bwMode="auto">
            <a:xfrm>
              <a:off x="3130" y="3328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" name="Rectangle 3374"/>
            <p:cNvSpPr>
              <a:spLocks noChangeArrowheads="1"/>
            </p:cNvSpPr>
            <p:nvPr/>
          </p:nvSpPr>
          <p:spPr bwMode="auto">
            <a:xfrm>
              <a:off x="3130" y="3328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" name="Rectangle 3375"/>
            <p:cNvSpPr>
              <a:spLocks noChangeArrowheads="1"/>
            </p:cNvSpPr>
            <p:nvPr/>
          </p:nvSpPr>
          <p:spPr bwMode="auto">
            <a:xfrm>
              <a:off x="3131" y="3328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" name="Rectangle 3376"/>
            <p:cNvSpPr>
              <a:spLocks noChangeArrowheads="1"/>
            </p:cNvSpPr>
            <p:nvPr/>
          </p:nvSpPr>
          <p:spPr bwMode="auto">
            <a:xfrm>
              <a:off x="3132" y="3328"/>
              <a:ext cx="0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" name="Rectangle 3377"/>
            <p:cNvSpPr>
              <a:spLocks noChangeArrowheads="1"/>
            </p:cNvSpPr>
            <p:nvPr/>
          </p:nvSpPr>
          <p:spPr bwMode="auto">
            <a:xfrm>
              <a:off x="3132" y="3328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0" name="Rectangle 3378"/>
            <p:cNvSpPr>
              <a:spLocks noChangeArrowheads="1"/>
            </p:cNvSpPr>
            <p:nvPr/>
          </p:nvSpPr>
          <p:spPr bwMode="auto">
            <a:xfrm>
              <a:off x="3134" y="3328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1" name="Rectangle 3379"/>
            <p:cNvSpPr>
              <a:spLocks noChangeArrowheads="1"/>
            </p:cNvSpPr>
            <p:nvPr/>
          </p:nvSpPr>
          <p:spPr bwMode="auto">
            <a:xfrm>
              <a:off x="3134" y="3328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2" name="Rectangle 3380"/>
            <p:cNvSpPr>
              <a:spLocks noChangeArrowheads="1"/>
            </p:cNvSpPr>
            <p:nvPr/>
          </p:nvSpPr>
          <p:spPr bwMode="auto">
            <a:xfrm>
              <a:off x="3135" y="3328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3" name="Rectangle 3381"/>
            <p:cNvSpPr>
              <a:spLocks noChangeArrowheads="1"/>
            </p:cNvSpPr>
            <p:nvPr/>
          </p:nvSpPr>
          <p:spPr bwMode="auto">
            <a:xfrm>
              <a:off x="3135" y="3328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4" name="Rectangle 3382"/>
            <p:cNvSpPr>
              <a:spLocks noChangeArrowheads="1"/>
            </p:cNvSpPr>
            <p:nvPr/>
          </p:nvSpPr>
          <p:spPr bwMode="auto">
            <a:xfrm>
              <a:off x="3136" y="3328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5" name="Rectangle 3383"/>
            <p:cNvSpPr>
              <a:spLocks noChangeArrowheads="1"/>
            </p:cNvSpPr>
            <p:nvPr/>
          </p:nvSpPr>
          <p:spPr bwMode="auto">
            <a:xfrm>
              <a:off x="3137" y="3328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6" name="Rectangle 3384"/>
            <p:cNvSpPr>
              <a:spLocks noChangeArrowheads="1"/>
            </p:cNvSpPr>
            <p:nvPr/>
          </p:nvSpPr>
          <p:spPr bwMode="auto">
            <a:xfrm>
              <a:off x="3138" y="3328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7" name="Rectangle 3385"/>
            <p:cNvSpPr>
              <a:spLocks noChangeArrowheads="1"/>
            </p:cNvSpPr>
            <p:nvPr/>
          </p:nvSpPr>
          <p:spPr bwMode="auto">
            <a:xfrm>
              <a:off x="3139" y="3328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8" name="Rectangle 3386"/>
            <p:cNvSpPr>
              <a:spLocks noChangeArrowheads="1"/>
            </p:cNvSpPr>
            <p:nvPr/>
          </p:nvSpPr>
          <p:spPr bwMode="auto">
            <a:xfrm>
              <a:off x="3140" y="3328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" name="Rectangle 3387"/>
            <p:cNvSpPr>
              <a:spLocks noChangeArrowheads="1"/>
            </p:cNvSpPr>
            <p:nvPr/>
          </p:nvSpPr>
          <p:spPr bwMode="auto">
            <a:xfrm>
              <a:off x="3140" y="3328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" name="Rectangle 3388"/>
            <p:cNvSpPr>
              <a:spLocks noChangeArrowheads="1"/>
            </p:cNvSpPr>
            <p:nvPr/>
          </p:nvSpPr>
          <p:spPr bwMode="auto">
            <a:xfrm>
              <a:off x="3141" y="3328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1" name="Rectangle 3389"/>
            <p:cNvSpPr>
              <a:spLocks noChangeArrowheads="1"/>
            </p:cNvSpPr>
            <p:nvPr/>
          </p:nvSpPr>
          <p:spPr bwMode="auto">
            <a:xfrm>
              <a:off x="3142" y="3328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2" name="Rectangle 3390"/>
            <p:cNvSpPr>
              <a:spLocks noChangeArrowheads="1"/>
            </p:cNvSpPr>
            <p:nvPr/>
          </p:nvSpPr>
          <p:spPr bwMode="auto">
            <a:xfrm>
              <a:off x="3142" y="3328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3" name="Rectangle 3391"/>
            <p:cNvSpPr>
              <a:spLocks noChangeArrowheads="1"/>
            </p:cNvSpPr>
            <p:nvPr/>
          </p:nvSpPr>
          <p:spPr bwMode="auto">
            <a:xfrm>
              <a:off x="3143" y="3328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4" name="Rectangle 3392"/>
            <p:cNvSpPr>
              <a:spLocks noChangeArrowheads="1"/>
            </p:cNvSpPr>
            <p:nvPr/>
          </p:nvSpPr>
          <p:spPr bwMode="auto">
            <a:xfrm>
              <a:off x="3144" y="3328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5" name="Rectangle 3393"/>
            <p:cNvSpPr>
              <a:spLocks noChangeArrowheads="1"/>
            </p:cNvSpPr>
            <p:nvPr/>
          </p:nvSpPr>
          <p:spPr bwMode="auto">
            <a:xfrm>
              <a:off x="3144" y="3328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6" name="Rectangle 3394"/>
            <p:cNvSpPr>
              <a:spLocks noChangeArrowheads="1"/>
            </p:cNvSpPr>
            <p:nvPr/>
          </p:nvSpPr>
          <p:spPr bwMode="auto">
            <a:xfrm>
              <a:off x="3145" y="3328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7" name="Rectangle 3395"/>
            <p:cNvSpPr>
              <a:spLocks noChangeArrowheads="1"/>
            </p:cNvSpPr>
            <p:nvPr/>
          </p:nvSpPr>
          <p:spPr bwMode="auto">
            <a:xfrm>
              <a:off x="3146" y="3328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8" name="Rectangle 3396"/>
            <p:cNvSpPr>
              <a:spLocks noChangeArrowheads="1"/>
            </p:cNvSpPr>
            <p:nvPr/>
          </p:nvSpPr>
          <p:spPr bwMode="auto">
            <a:xfrm>
              <a:off x="3147" y="3328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9" name="Rectangle 3397"/>
            <p:cNvSpPr>
              <a:spLocks noChangeArrowheads="1"/>
            </p:cNvSpPr>
            <p:nvPr/>
          </p:nvSpPr>
          <p:spPr bwMode="auto">
            <a:xfrm>
              <a:off x="3147" y="3328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0" name="Rectangle 3398"/>
            <p:cNvSpPr>
              <a:spLocks noChangeArrowheads="1"/>
            </p:cNvSpPr>
            <p:nvPr/>
          </p:nvSpPr>
          <p:spPr bwMode="auto">
            <a:xfrm>
              <a:off x="3148" y="3328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1" name="Rectangle 3399"/>
            <p:cNvSpPr>
              <a:spLocks noChangeArrowheads="1"/>
            </p:cNvSpPr>
            <p:nvPr/>
          </p:nvSpPr>
          <p:spPr bwMode="auto">
            <a:xfrm>
              <a:off x="3149" y="3328"/>
              <a:ext cx="0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2" name="Rectangle 3400"/>
            <p:cNvSpPr>
              <a:spLocks noChangeArrowheads="1"/>
            </p:cNvSpPr>
            <p:nvPr/>
          </p:nvSpPr>
          <p:spPr bwMode="auto">
            <a:xfrm>
              <a:off x="3150" y="3328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3" name="Rectangle 3401"/>
            <p:cNvSpPr>
              <a:spLocks noChangeArrowheads="1"/>
            </p:cNvSpPr>
            <p:nvPr/>
          </p:nvSpPr>
          <p:spPr bwMode="auto">
            <a:xfrm>
              <a:off x="3151" y="3328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4" name="Rectangle 3402"/>
            <p:cNvSpPr>
              <a:spLocks noChangeArrowheads="1"/>
            </p:cNvSpPr>
            <p:nvPr/>
          </p:nvSpPr>
          <p:spPr bwMode="auto">
            <a:xfrm>
              <a:off x="3151" y="3328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5" name="Rectangle 3403"/>
            <p:cNvSpPr>
              <a:spLocks noChangeArrowheads="1"/>
            </p:cNvSpPr>
            <p:nvPr/>
          </p:nvSpPr>
          <p:spPr bwMode="auto">
            <a:xfrm>
              <a:off x="3152" y="3328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6" name="Rectangle 3404"/>
            <p:cNvSpPr>
              <a:spLocks noChangeArrowheads="1"/>
            </p:cNvSpPr>
            <p:nvPr/>
          </p:nvSpPr>
          <p:spPr bwMode="auto">
            <a:xfrm>
              <a:off x="3153" y="3328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7" name="Rectangle 3405"/>
            <p:cNvSpPr>
              <a:spLocks noChangeArrowheads="1"/>
            </p:cNvSpPr>
            <p:nvPr/>
          </p:nvSpPr>
          <p:spPr bwMode="auto">
            <a:xfrm>
              <a:off x="3154" y="3328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8" name="Rectangle 3406"/>
            <p:cNvSpPr>
              <a:spLocks noChangeArrowheads="1"/>
            </p:cNvSpPr>
            <p:nvPr/>
          </p:nvSpPr>
          <p:spPr bwMode="auto">
            <a:xfrm>
              <a:off x="3154" y="3328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9" name="Rectangle 3407"/>
            <p:cNvSpPr>
              <a:spLocks noChangeArrowheads="1"/>
            </p:cNvSpPr>
            <p:nvPr/>
          </p:nvSpPr>
          <p:spPr bwMode="auto">
            <a:xfrm>
              <a:off x="3155" y="3328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" name="Rectangle 3408"/>
            <p:cNvSpPr>
              <a:spLocks noChangeArrowheads="1"/>
            </p:cNvSpPr>
            <p:nvPr/>
          </p:nvSpPr>
          <p:spPr bwMode="auto">
            <a:xfrm>
              <a:off x="3156" y="3328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1" name="Rectangle 3409"/>
            <p:cNvSpPr>
              <a:spLocks noChangeArrowheads="1"/>
            </p:cNvSpPr>
            <p:nvPr/>
          </p:nvSpPr>
          <p:spPr bwMode="auto">
            <a:xfrm>
              <a:off x="3156" y="3328"/>
              <a:ext cx="1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2" name="Rectangle 3410"/>
            <p:cNvSpPr>
              <a:spLocks noChangeArrowheads="1"/>
            </p:cNvSpPr>
            <p:nvPr/>
          </p:nvSpPr>
          <p:spPr bwMode="auto">
            <a:xfrm>
              <a:off x="3158" y="3328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3" name="Rectangle 3411"/>
            <p:cNvSpPr>
              <a:spLocks noChangeArrowheads="1"/>
            </p:cNvSpPr>
            <p:nvPr/>
          </p:nvSpPr>
          <p:spPr bwMode="auto">
            <a:xfrm>
              <a:off x="3158" y="3328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4" name="Rectangle 3412"/>
            <p:cNvSpPr>
              <a:spLocks noChangeArrowheads="1"/>
            </p:cNvSpPr>
            <p:nvPr/>
          </p:nvSpPr>
          <p:spPr bwMode="auto">
            <a:xfrm>
              <a:off x="3159" y="3328"/>
              <a:ext cx="0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5" name="Rectangle 3413"/>
            <p:cNvSpPr>
              <a:spLocks noChangeArrowheads="1"/>
            </p:cNvSpPr>
            <p:nvPr/>
          </p:nvSpPr>
          <p:spPr bwMode="auto">
            <a:xfrm>
              <a:off x="3160" y="3328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6" name="Rectangle 3414"/>
            <p:cNvSpPr>
              <a:spLocks noChangeArrowheads="1"/>
            </p:cNvSpPr>
            <p:nvPr/>
          </p:nvSpPr>
          <p:spPr bwMode="auto">
            <a:xfrm>
              <a:off x="3161" y="3328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7" name="Rectangle 3415"/>
            <p:cNvSpPr>
              <a:spLocks noChangeArrowheads="1"/>
            </p:cNvSpPr>
            <p:nvPr/>
          </p:nvSpPr>
          <p:spPr bwMode="auto">
            <a:xfrm>
              <a:off x="3161" y="3328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8" name="Rectangle 3416"/>
            <p:cNvSpPr>
              <a:spLocks noChangeArrowheads="1"/>
            </p:cNvSpPr>
            <p:nvPr/>
          </p:nvSpPr>
          <p:spPr bwMode="auto">
            <a:xfrm>
              <a:off x="3162" y="3328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9" name="Rectangle 3417"/>
            <p:cNvSpPr>
              <a:spLocks noChangeArrowheads="1"/>
            </p:cNvSpPr>
            <p:nvPr/>
          </p:nvSpPr>
          <p:spPr bwMode="auto">
            <a:xfrm>
              <a:off x="3163" y="3328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" name="Rectangle 3418"/>
            <p:cNvSpPr>
              <a:spLocks noChangeArrowheads="1"/>
            </p:cNvSpPr>
            <p:nvPr/>
          </p:nvSpPr>
          <p:spPr bwMode="auto">
            <a:xfrm>
              <a:off x="3163" y="3328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1" name="Rectangle 3419"/>
            <p:cNvSpPr>
              <a:spLocks noChangeArrowheads="1"/>
            </p:cNvSpPr>
            <p:nvPr/>
          </p:nvSpPr>
          <p:spPr bwMode="auto">
            <a:xfrm>
              <a:off x="3164" y="3328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2" name="Group 3420"/>
          <p:cNvGrpSpPr>
            <a:grpSpLocks/>
          </p:cNvGrpSpPr>
          <p:nvPr/>
        </p:nvGrpSpPr>
        <p:grpSpPr bwMode="auto">
          <a:xfrm>
            <a:off x="4964560" y="5283202"/>
            <a:ext cx="365125" cy="487363"/>
            <a:chOff x="2933" y="3328"/>
            <a:chExt cx="230" cy="307"/>
          </a:xfrm>
        </p:grpSpPr>
        <p:sp>
          <p:nvSpPr>
            <p:cNvPr id="3433" name="Rectangle 3421"/>
            <p:cNvSpPr>
              <a:spLocks noChangeArrowheads="1"/>
            </p:cNvSpPr>
            <p:nvPr/>
          </p:nvSpPr>
          <p:spPr bwMode="auto">
            <a:xfrm>
              <a:off x="3097" y="3328"/>
              <a:ext cx="66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4" name="Rectangle 3422"/>
            <p:cNvSpPr>
              <a:spLocks noChangeArrowheads="1"/>
            </p:cNvSpPr>
            <p:nvPr/>
          </p:nvSpPr>
          <p:spPr bwMode="auto">
            <a:xfrm>
              <a:off x="2967" y="332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5" name="Rectangle 3423"/>
            <p:cNvSpPr>
              <a:spLocks noChangeArrowheads="1"/>
            </p:cNvSpPr>
            <p:nvPr/>
          </p:nvSpPr>
          <p:spPr bwMode="auto">
            <a:xfrm>
              <a:off x="2968" y="3328"/>
              <a:ext cx="0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6" name="Rectangle 3424"/>
            <p:cNvSpPr>
              <a:spLocks noChangeArrowheads="1"/>
            </p:cNvSpPr>
            <p:nvPr/>
          </p:nvSpPr>
          <p:spPr bwMode="auto">
            <a:xfrm>
              <a:off x="2969" y="3328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7" name="Rectangle 3425"/>
            <p:cNvSpPr>
              <a:spLocks noChangeArrowheads="1"/>
            </p:cNvSpPr>
            <p:nvPr/>
          </p:nvSpPr>
          <p:spPr bwMode="auto">
            <a:xfrm>
              <a:off x="2972" y="3328"/>
              <a:ext cx="2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8" name="Rectangle 3426"/>
            <p:cNvSpPr>
              <a:spLocks noChangeArrowheads="1"/>
            </p:cNvSpPr>
            <p:nvPr/>
          </p:nvSpPr>
          <p:spPr bwMode="auto">
            <a:xfrm>
              <a:off x="2975" y="3328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9" name="Rectangle 3427"/>
            <p:cNvSpPr>
              <a:spLocks noChangeArrowheads="1"/>
            </p:cNvSpPr>
            <p:nvPr/>
          </p:nvSpPr>
          <p:spPr bwMode="auto">
            <a:xfrm>
              <a:off x="2978" y="3328"/>
              <a:ext cx="2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0" name="Rectangle 3428"/>
            <p:cNvSpPr>
              <a:spLocks noChangeArrowheads="1"/>
            </p:cNvSpPr>
            <p:nvPr/>
          </p:nvSpPr>
          <p:spPr bwMode="auto">
            <a:xfrm>
              <a:off x="2981" y="3328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1" name="Rectangle 3429"/>
            <p:cNvSpPr>
              <a:spLocks noChangeArrowheads="1"/>
            </p:cNvSpPr>
            <p:nvPr/>
          </p:nvSpPr>
          <p:spPr bwMode="auto">
            <a:xfrm>
              <a:off x="2984" y="3328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2" name="Rectangle 3430"/>
            <p:cNvSpPr>
              <a:spLocks noChangeArrowheads="1"/>
            </p:cNvSpPr>
            <p:nvPr/>
          </p:nvSpPr>
          <p:spPr bwMode="auto">
            <a:xfrm>
              <a:off x="2987" y="3328"/>
              <a:ext cx="2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3" name="Rectangle 3431"/>
            <p:cNvSpPr>
              <a:spLocks noChangeArrowheads="1"/>
            </p:cNvSpPr>
            <p:nvPr/>
          </p:nvSpPr>
          <p:spPr bwMode="auto">
            <a:xfrm>
              <a:off x="2990" y="3328"/>
              <a:ext cx="1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4" name="Rectangle 3432"/>
            <p:cNvSpPr>
              <a:spLocks noChangeArrowheads="1"/>
            </p:cNvSpPr>
            <p:nvPr/>
          </p:nvSpPr>
          <p:spPr bwMode="auto">
            <a:xfrm>
              <a:off x="2992" y="3328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5" name="Rectangle 3433"/>
            <p:cNvSpPr>
              <a:spLocks noChangeArrowheads="1"/>
            </p:cNvSpPr>
            <p:nvPr/>
          </p:nvSpPr>
          <p:spPr bwMode="auto">
            <a:xfrm>
              <a:off x="2996" y="3328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6" name="Rectangle 3434"/>
            <p:cNvSpPr>
              <a:spLocks noChangeArrowheads="1"/>
            </p:cNvSpPr>
            <p:nvPr/>
          </p:nvSpPr>
          <p:spPr bwMode="auto">
            <a:xfrm>
              <a:off x="2999" y="3328"/>
              <a:ext cx="2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7" name="Rectangle 3435"/>
            <p:cNvSpPr>
              <a:spLocks noChangeArrowheads="1"/>
            </p:cNvSpPr>
            <p:nvPr/>
          </p:nvSpPr>
          <p:spPr bwMode="auto">
            <a:xfrm>
              <a:off x="3002" y="3328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8" name="Rectangle 3436"/>
            <p:cNvSpPr>
              <a:spLocks noChangeArrowheads="1"/>
            </p:cNvSpPr>
            <p:nvPr/>
          </p:nvSpPr>
          <p:spPr bwMode="auto">
            <a:xfrm>
              <a:off x="3005" y="3328"/>
              <a:ext cx="1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9" name="Rectangle 3437"/>
            <p:cNvSpPr>
              <a:spLocks noChangeArrowheads="1"/>
            </p:cNvSpPr>
            <p:nvPr/>
          </p:nvSpPr>
          <p:spPr bwMode="auto">
            <a:xfrm>
              <a:off x="3007" y="3328"/>
              <a:ext cx="2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0" name="Rectangle 3438"/>
            <p:cNvSpPr>
              <a:spLocks noChangeArrowheads="1"/>
            </p:cNvSpPr>
            <p:nvPr/>
          </p:nvSpPr>
          <p:spPr bwMode="auto">
            <a:xfrm>
              <a:off x="3010" y="3328"/>
              <a:ext cx="1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1" name="Rectangle 3439"/>
            <p:cNvSpPr>
              <a:spLocks noChangeArrowheads="1"/>
            </p:cNvSpPr>
            <p:nvPr/>
          </p:nvSpPr>
          <p:spPr bwMode="auto">
            <a:xfrm>
              <a:off x="3012" y="3328"/>
              <a:ext cx="3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2" name="Rectangle 3440"/>
            <p:cNvSpPr>
              <a:spLocks noChangeArrowheads="1"/>
            </p:cNvSpPr>
            <p:nvPr/>
          </p:nvSpPr>
          <p:spPr bwMode="auto">
            <a:xfrm>
              <a:off x="3016" y="3328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3" name="Rectangle 3441"/>
            <p:cNvSpPr>
              <a:spLocks noChangeArrowheads="1"/>
            </p:cNvSpPr>
            <p:nvPr/>
          </p:nvSpPr>
          <p:spPr bwMode="auto">
            <a:xfrm>
              <a:off x="3019" y="3328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4" name="Rectangle 3442"/>
            <p:cNvSpPr>
              <a:spLocks noChangeArrowheads="1"/>
            </p:cNvSpPr>
            <p:nvPr/>
          </p:nvSpPr>
          <p:spPr bwMode="auto">
            <a:xfrm>
              <a:off x="3022" y="3328"/>
              <a:ext cx="2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5" name="Rectangle 3443"/>
            <p:cNvSpPr>
              <a:spLocks noChangeArrowheads="1"/>
            </p:cNvSpPr>
            <p:nvPr/>
          </p:nvSpPr>
          <p:spPr bwMode="auto">
            <a:xfrm>
              <a:off x="3025" y="3328"/>
              <a:ext cx="2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6" name="Rectangle 3444"/>
            <p:cNvSpPr>
              <a:spLocks noChangeArrowheads="1"/>
            </p:cNvSpPr>
            <p:nvPr/>
          </p:nvSpPr>
          <p:spPr bwMode="auto">
            <a:xfrm>
              <a:off x="3028" y="3328"/>
              <a:ext cx="1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7" name="Rectangle 3445"/>
            <p:cNvSpPr>
              <a:spLocks noChangeArrowheads="1"/>
            </p:cNvSpPr>
            <p:nvPr/>
          </p:nvSpPr>
          <p:spPr bwMode="auto">
            <a:xfrm>
              <a:off x="3030" y="3328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8" name="Rectangle 3446"/>
            <p:cNvSpPr>
              <a:spLocks noChangeArrowheads="1"/>
            </p:cNvSpPr>
            <p:nvPr/>
          </p:nvSpPr>
          <p:spPr bwMode="auto">
            <a:xfrm>
              <a:off x="3033" y="3328"/>
              <a:ext cx="2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9" name="Rectangle 3447"/>
            <p:cNvSpPr>
              <a:spLocks noChangeArrowheads="1"/>
            </p:cNvSpPr>
            <p:nvPr/>
          </p:nvSpPr>
          <p:spPr bwMode="auto">
            <a:xfrm>
              <a:off x="3036" y="3328"/>
              <a:ext cx="1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0" name="Rectangle 3448"/>
            <p:cNvSpPr>
              <a:spLocks noChangeArrowheads="1"/>
            </p:cNvSpPr>
            <p:nvPr/>
          </p:nvSpPr>
          <p:spPr bwMode="auto">
            <a:xfrm>
              <a:off x="3038" y="3328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1" name="Rectangle 3449"/>
            <p:cNvSpPr>
              <a:spLocks noChangeArrowheads="1"/>
            </p:cNvSpPr>
            <p:nvPr/>
          </p:nvSpPr>
          <p:spPr bwMode="auto">
            <a:xfrm>
              <a:off x="3041" y="3328"/>
              <a:ext cx="3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2" name="Rectangle 3450"/>
            <p:cNvSpPr>
              <a:spLocks noChangeArrowheads="1"/>
            </p:cNvSpPr>
            <p:nvPr/>
          </p:nvSpPr>
          <p:spPr bwMode="auto">
            <a:xfrm>
              <a:off x="3045" y="3328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3" name="Rectangle 3451"/>
            <p:cNvSpPr>
              <a:spLocks noChangeArrowheads="1"/>
            </p:cNvSpPr>
            <p:nvPr/>
          </p:nvSpPr>
          <p:spPr bwMode="auto">
            <a:xfrm>
              <a:off x="3048" y="3328"/>
              <a:ext cx="1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4" name="Rectangle 3452"/>
            <p:cNvSpPr>
              <a:spLocks noChangeArrowheads="1"/>
            </p:cNvSpPr>
            <p:nvPr/>
          </p:nvSpPr>
          <p:spPr bwMode="auto">
            <a:xfrm>
              <a:off x="3050" y="3328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5" name="Rectangle 3453"/>
            <p:cNvSpPr>
              <a:spLocks noChangeArrowheads="1"/>
            </p:cNvSpPr>
            <p:nvPr/>
          </p:nvSpPr>
          <p:spPr bwMode="auto">
            <a:xfrm>
              <a:off x="3053" y="3328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6" name="Rectangle 3454"/>
            <p:cNvSpPr>
              <a:spLocks noChangeArrowheads="1"/>
            </p:cNvSpPr>
            <p:nvPr/>
          </p:nvSpPr>
          <p:spPr bwMode="auto">
            <a:xfrm>
              <a:off x="3056" y="3328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7" name="Rectangle 3455"/>
            <p:cNvSpPr>
              <a:spLocks noChangeArrowheads="1"/>
            </p:cNvSpPr>
            <p:nvPr/>
          </p:nvSpPr>
          <p:spPr bwMode="auto">
            <a:xfrm>
              <a:off x="3059" y="3328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8" name="Rectangle 3456"/>
            <p:cNvSpPr>
              <a:spLocks noChangeArrowheads="1"/>
            </p:cNvSpPr>
            <p:nvPr/>
          </p:nvSpPr>
          <p:spPr bwMode="auto">
            <a:xfrm>
              <a:off x="3062" y="3328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9" name="Rectangle 3457"/>
            <p:cNvSpPr>
              <a:spLocks noChangeArrowheads="1"/>
            </p:cNvSpPr>
            <p:nvPr/>
          </p:nvSpPr>
          <p:spPr bwMode="auto">
            <a:xfrm>
              <a:off x="3065" y="3328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0" name="Rectangle 3458"/>
            <p:cNvSpPr>
              <a:spLocks noChangeArrowheads="1"/>
            </p:cNvSpPr>
            <p:nvPr/>
          </p:nvSpPr>
          <p:spPr bwMode="auto">
            <a:xfrm>
              <a:off x="3068" y="3328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1" name="Rectangle 3459"/>
            <p:cNvSpPr>
              <a:spLocks noChangeArrowheads="1"/>
            </p:cNvSpPr>
            <p:nvPr/>
          </p:nvSpPr>
          <p:spPr bwMode="auto">
            <a:xfrm>
              <a:off x="3071" y="3328"/>
              <a:ext cx="2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2" name="Rectangle 3460"/>
            <p:cNvSpPr>
              <a:spLocks noChangeArrowheads="1"/>
            </p:cNvSpPr>
            <p:nvPr/>
          </p:nvSpPr>
          <p:spPr bwMode="auto">
            <a:xfrm>
              <a:off x="3074" y="3328"/>
              <a:ext cx="1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3" name="Rectangle 3461"/>
            <p:cNvSpPr>
              <a:spLocks noChangeArrowheads="1"/>
            </p:cNvSpPr>
            <p:nvPr/>
          </p:nvSpPr>
          <p:spPr bwMode="auto">
            <a:xfrm>
              <a:off x="3076" y="3328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4" name="Rectangle 3462"/>
            <p:cNvSpPr>
              <a:spLocks noChangeArrowheads="1"/>
            </p:cNvSpPr>
            <p:nvPr/>
          </p:nvSpPr>
          <p:spPr bwMode="auto">
            <a:xfrm>
              <a:off x="3079" y="3328"/>
              <a:ext cx="2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5" name="Rectangle 3463"/>
            <p:cNvSpPr>
              <a:spLocks noChangeArrowheads="1"/>
            </p:cNvSpPr>
            <p:nvPr/>
          </p:nvSpPr>
          <p:spPr bwMode="auto">
            <a:xfrm>
              <a:off x="3082" y="3328"/>
              <a:ext cx="2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6" name="Rectangle 3464"/>
            <p:cNvSpPr>
              <a:spLocks noChangeArrowheads="1"/>
            </p:cNvSpPr>
            <p:nvPr/>
          </p:nvSpPr>
          <p:spPr bwMode="auto">
            <a:xfrm>
              <a:off x="3085" y="3328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7" name="Rectangle 3465"/>
            <p:cNvSpPr>
              <a:spLocks noChangeArrowheads="1"/>
            </p:cNvSpPr>
            <p:nvPr/>
          </p:nvSpPr>
          <p:spPr bwMode="auto">
            <a:xfrm>
              <a:off x="3088" y="3328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8" name="Rectangle 3466"/>
            <p:cNvSpPr>
              <a:spLocks noChangeArrowheads="1"/>
            </p:cNvSpPr>
            <p:nvPr/>
          </p:nvSpPr>
          <p:spPr bwMode="auto">
            <a:xfrm>
              <a:off x="3091" y="3328"/>
              <a:ext cx="2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9" name="Rectangle 3467"/>
            <p:cNvSpPr>
              <a:spLocks noChangeArrowheads="1"/>
            </p:cNvSpPr>
            <p:nvPr/>
          </p:nvSpPr>
          <p:spPr bwMode="auto">
            <a:xfrm>
              <a:off x="3094" y="3328"/>
              <a:ext cx="1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0" name="Rectangle 3468"/>
            <p:cNvSpPr>
              <a:spLocks noChangeArrowheads="1"/>
            </p:cNvSpPr>
            <p:nvPr/>
          </p:nvSpPr>
          <p:spPr bwMode="auto">
            <a:xfrm>
              <a:off x="3096" y="3328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1" name="Rectangle 3469"/>
            <p:cNvSpPr>
              <a:spLocks noChangeArrowheads="1"/>
            </p:cNvSpPr>
            <p:nvPr/>
          </p:nvSpPr>
          <p:spPr bwMode="auto">
            <a:xfrm>
              <a:off x="2967" y="3328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" name="Rectangle 3470"/>
            <p:cNvSpPr>
              <a:spLocks noChangeArrowheads="1"/>
            </p:cNvSpPr>
            <p:nvPr/>
          </p:nvSpPr>
          <p:spPr bwMode="auto">
            <a:xfrm>
              <a:off x="2933" y="3342"/>
              <a:ext cx="0" cy="28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" name="Rectangle 3471"/>
            <p:cNvSpPr>
              <a:spLocks noChangeArrowheads="1"/>
            </p:cNvSpPr>
            <p:nvPr/>
          </p:nvSpPr>
          <p:spPr bwMode="auto">
            <a:xfrm>
              <a:off x="2934" y="3342"/>
              <a:ext cx="0" cy="283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" name="Rectangle 3472"/>
            <p:cNvSpPr>
              <a:spLocks noChangeArrowheads="1"/>
            </p:cNvSpPr>
            <p:nvPr/>
          </p:nvSpPr>
          <p:spPr bwMode="auto">
            <a:xfrm>
              <a:off x="2934" y="3342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" name="Rectangle 3473"/>
            <p:cNvSpPr>
              <a:spLocks noChangeArrowheads="1"/>
            </p:cNvSpPr>
            <p:nvPr/>
          </p:nvSpPr>
          <p:spPr bwMode="auto">
            <a:xfrm>
              <a:off x="2935" y="3342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" name="Rectangle 3474"/>
            <p:cNvSpPr>
              <a:spLocks noChangeArrowheads="1"/>
            </p:cNvSpPr>
            <p:nvPr/>
          </p:nvSpPr>
          <p:spPr bwMode="auto">
            <a:xfrm>
              <a:off x="2935" y="3342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" name="Rectangle 3475"/>
            <p:cNvSpPr>
              <a:spLocks noChangeArrowheads="1"/>
            </p:cNvSpPr>
            <p:nvPr/>
          </p:nvSpPr>
          <p:spPr bwMode="auto">
            <a:xfrm>
              <a:off x="2936" y="3342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" name="Rectangle 3476"/>
            <p:cNvSpPr>
              <a:spLocks noChangeArrowheads="1"/>
            </p:cNvSpPr>
            <p:nvPr/>
          </p:nvSpPr>
          <p:spPr bwMode="auto">
            <a:xfrm>
              <a:off x="2937" y="3342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" name="Rectangle 3477"/>
            <p:cNvSpPr>
              <a:spLocks noChangeArrowheads="1"/>
            </p:cNvSpPr>
            <p:nvPr/>
          </p:nvSpPr>
          <p:spPr bwMode="auto">
            <a:xfrm>
              <a:off x="2937" y="3342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" name="Rectangle 3478"/>
            <p:cNvSpPr>
              <a:spLocks noChangeArrowheads="1"/>
            </p:cNvSpPr>
            <p:nvPr/>
          </p:nvSpPr>
          <p:spPr bwMode="auto">
            <a:xfrm>
              <a:off x="2938" y="3342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" name="Rectangle 3479"/>
            <p:cNvSpPr>
              <a:spLocks noChangeArrowheads="1"/>
            </p:cNvSpPr>
            <p:nvPr/>
          </p:nvSpPr>
          <p:spPr bwMode="auto">
            <a:xfrm>
              <a:off x="2939" y="3342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" name="Rectangle 3480"/>
            <p:cNvSpPr>
              <a:spLocks noChangeArrowheads="1"/>
            </p:cNvSpPr>
            <p:nvPr/>
          </p:nvSpPr>
          <p:spPr bwMode="auto">
            <a:xfrm>
              <a:off x="2939" y="3342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" name="Rectangle 3481"/>
            <p:cNvSpPr>
              <a:spLocks noChangeArrowheads="1"/>
            </p:cNvSpPr>
            <p:nvPr/>
          </p:nvSpPr>
          <p:spPr bwMode="auto">
            <a:xfrm>
              <a:off x="2940" y="3342"/>
              <a:ext cx="0" cy="283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" name="Rectangle 3482"/>
            <p:cNvSpPr>
              <a:spLocks noChangeArrowheads="1"/>
            </p:cNvSpPr>
            <p:nvPr/>
          </p:nvSpPr>
          <p:spPr bwMode="auto">
            <a:xfrm>
              <a:off x="2940" y="3342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" name="Rectangle 3483"/>
            <p:cNvSpPr>
              <a:spLocks noChangeArrowheads="1"/>
            </p:cNvSpPr>
            <p:nvPr/>
          </p:nvSpPr>
          <p:spPr bwMode="auto">
            <a:xfrm>
              <a:off x="2941" y="3342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" name="Rectangle 3484"/>
            <p:cNvSpPr>
              <a:spLocks noChangeArrowheads="1"/>
            </p:cNvSpPr>
            <p:nvPr/>
          </p:nvSpPr>
          <p:spPr bwMode="auto">
            <a:xfrm>
              <a:off x="2942" y="3342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" name="Rectangle 3485"/>
            <p:cNvSpPr>
              <a:spLocks noChangeArrowheads="1"/>
            </p:cNvSpPr>
            <p:nvPr/>
          </p:nvSpPr>
          <p:spPr bwMode="auto">
            <a:xfrm>
              <a:off x="2942" y="3342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" name="Rectangle 3486"/>
            <p:cNvSpPr>
              <a:spLocks noChangeArrowheads="1"/>
            </p:cNvSpPr>
            <p:nvPr/>
          </p:nvSpPr>
          <p:spPr bwMode="auto">
            <a:xfrm>
              <a:off x="2943" y="3342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" name="Rectangle 3487"/>
            <p:cNvSpPr>
              <a:spLocks noChangeArrowheads="1"/>
            </p:cNvSpPr>
            <p:nvPr/>
          </p:nvSpPr>
          <p:spPr bwMode="auto">
            <a:xfrm>
              <a:off x="2944" y="3342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" name="Rectangle 3488"/>
            <p:cNvSpPr>
              <a:spLocks noChangeArrowheads="1"/>
            </p:cNvSpPr>
            <p:nvPr/>
          </p:nvSpPr>
          <p:spPr bwMode="auto">
            <a:xfrm>
              <a:off x="2944" y="3342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" name="Rectangle 3489"/>
            <p:cNvSpPr>
              <a:spLocks noChangeArrowheads="1"/>
            </p:cNvSpPr>
            <p:nvPr/>
          </p:nvSpPr>
          <p:spPr bwMode="auto">
            <a:xfrm>
              <a:off x="2945" y="3342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" name="Rectangle 3490"/>
            <p:cNvSpPr>
              <a:spLocks noChangeArrowheads="1"/>
            </p:cNvSpPr>
            <p:nvPr/>
          </p:nvSpPr>
          <p:spPr bwMode="auto">
            <a:xfrm>
              <a:off x="2945" y="3342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3" name="Rectangle 3491"/>
            <p:cNvSpPr>
              <a:spLocks noChangeArrowheads="1"/>
            </p:cNvSpPr>
            <p:nvPr/>
          </p:nvSpPr>
          <p:spPr bwMode="auto">
            <a:xfrm>
              <a:off x="2946" y="3342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4" name="Rectangle 3492"/>
            <p:cNvSpPr>
              <a:spLocks noChangeArrowheads="1"/>
            </p:cNvSpPr>
            <p:nvPr/>
          </p:nvSpPr>
          <p:spPr bwMode="auto">
            <a:xfrm>
              <a:off x="2947" y="3342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5" name="Rectangle 3493"/>
            <p:cNvSpPr>
              <a:spLocks noChangeArrowheads="1"/>
            </p:cNvSpPr>
            <p:nvPr/>
          </p:nvSpPr>
          <p:spPr bwMode="auto">
            <a:xfrm>
              <a:off x="2947" y="3342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6" name="Rectangle 3494"/>
            <p:cNvSpPr>
              <a:spLocks noChangeArrowheads="1"/>
            </p:cNvSpPr>
            <p:nvPr/>
          </p:nvSpPr>
          <p:spPr bwMode="auto">
            <a:xfrm>
              <a:off x="2948" y="3342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7" name="Rectangle 3495"/>
            <p:cNvSpPr>
              <a:spLocks noChangeArrowheads="1"/>
            </p:cNvSpPr>
            <p:nvPr/>
          </p:nvSpPr>
          <p:spPr bwMode="auto">
            <a:xfrm>
              <a:off x="2949" y="3342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8" name="Rectangle 3496"/>
            <p:cNvSpPr>
              <a:spLocks noChangeArrowheads="1"/>
            </p:cNvSpPr>
            <p:nvPr/>
          </p:nvSpPr>
          <p:spPr bwMode="auto">
            <a:xfrm>
              <a:off x="2949" y="3342"/>
              <a:ext cx="0" cy="283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9" name="Rectangle 3497"/>
            <p:cNvSpPr>
              <a:spLocks noChangeArrowheads="1"/>
            </p:cNvSpPr>
            <p:nvPr/>
          </p:nvSpPr>
          <p:spPr bwMode="auto">
            <a:xfrm>
              <a:off x="2950" y="3342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0" name="Rectangle 3498"/>
            <p:cNvSpPr>
              <a:spLocks noChangeArrowheads="1"/>
            </p:cNvSpPr>
            <p:nvPr/>
          </p:nvSpPr>
          <p:spPr bwMode="auto">
            <a:xfrm>
              <a:off x="2951" y="3342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1" name="Rectangle 3499"/>
            <p:cNvSpPr>
              <a:spLocks noChangeArrowheads="1"/>
            </p:cNvSpPr>
            <p:nvPr/>
          </p:nvSpPr>
          <p:spPr bwMode="auto">
            <a:xfrm>
              <a:off x="2951" y="3342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2" name="Rectangle 3500"/>
            <p:cNvSpPr>
              <a:spLocks noChangeArrowheads="1"/>
            </p:cNvSpPr>
            <p:nvPr/>
          </p:nvSpPr>
          <p:spPr bwMode="auto">
            <a:xfrm>
              <a:off x="2952" y="3342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3" name="Rectangle 3501"/>
            <p:cNvSpPr>
              <a:spLocks noChangeArrowheads="1"/>
            </p:cNvSpPr>
            <p:nvPr/>
          </p:nvSpPr>
          <p:spPr bwMode="auto">
            <a:xfrm>
              <a:off x="2952" y="3342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4" name="Rectangle 3502"/>
            <p:cNvSpPr>
              <a:spLocks noChangeArrowheads="1"/>
            </p:cNvSpPr>
            <p:nvPr/>
          </p:nvSpPr>
          <p:spPr bwMode="auto">
            <a:xfrm>
              <a:off x="2953" y="3342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5" name="Rectangle 3503"/>
            <p:cNvSpPr>
              <a:spLocks noChangeArrowheads="1"/>
            </p:cNvSpPr>
            <p:nvPr/>
          </p:nvSpPr>
          <p:spPr bwMode="auto">
            <a:xfrm>
              <a:off x="2954" y="3342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6" name="Rectangle 3504"/>
            <p:cNvSpPr>
              <a:spLocks noChangeArrowheads="1"/>
            </p:cNvSpPr>
            <p:nvPr/>
          </p:nvSpPr>
          <p:spPr bwMode="auto">
            <a:xfrm>
              <a:off x="2954" y="3342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7" name="Rectangle 3505"/>
            <p:cNvSpPr>
              <a:spLocks noChangeArrowheads="1"/>
            </p:cNvSpPr>
            <p:nvPr/>
          </p:nvSpPr>
          <p:spPr bwMode="auto">
            <a:xfrm>
              <a:off x="2955" y="3342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8" name="Rectangle 3506"/>
            <p:cNvSpPr>
              <a:spLocks noChangeArrowheads="1"/>
            </p:cNvSpPr>
            <p:nvPr/>
          </p:nvSpPr>
          <p:spPr bwMode="auto">
            <a:xfrm>
              <a:off x="2956" y="3342"/>
              <a:ext cx="0" cy="28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9" name="Rectangle 3507"/>
            <p:cNvSpPr>
              <a:spLocks noChangeArrowheads="1"/>
            </p:cNvSpPr>
            <p:nvPr/>
          </p:nvSpPr>
          <p:spPr bwMode="auto">
            <a:xfrm>
              <a:off x="2956" y="3342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0" name="Rectangle 3508"/>
            <p:cNvSpPr>
              <a:spLocks noChangeArrowheads="1"/>
            </p:cNvSpPr>
            <p:nvPr/>
          </p:nvSpPr>
          <p:spPr bwMode="auto">
            <a:xfrm>
              <a:off x="2957" y="3342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1" name="Rectangle 3509"/>
            <p:cNvSpPr>
              <a:spLocks noChangeArrowheads="1"/>
            </p:cNvSpPr>
            <p:nvPr/>
          </p:nvSpPr>
          <p:spPr bwMode="auto">
            <a:xfrm>
              <a:off x="2957" y="3342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2" name="Rectangle 3510"/>
            <p:cNvSpPr>
              <a:spLocks noChangeArrowheads="1"/>
            </p:cNvSpPr>
            <p:nvPr/>
          </p:nvSpPr>
          <p:spPr bwMode="auto">
            <a:xfrm>
              <a:off x="2958" y="3342"/>
              <a:ext cx="0" cy="28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3" name="Rectangle 3511"/>
            <p:cNvSpPr>
              <a:spLocks noChangeArrowheads="1"/>
            </p:cNvSpPr>
            <p:nvPr/>
          </p:nvSpPr>
          <p:spPr bwMode="auto">
            <a:xfrm>
              <a:off x="2959" y="3342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4" name="Rectangle 3512"/>
            <p:cNvSpPr>
              <a:spLocks noChangeArrowheads="1"/>
            </p:cNvSpPr>
            <p:nvPr/>
          </p:nvSpPr>
          <p:spPr bwMode="auto">
            <a:xfrm>
              <a:off x="2959" y="3342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5" name="Rectangle 3513"/>
            <p:cNvSpPr>
              <a:spLocks noChangeArrowheads="1"/>
            </p:cNvSpPr>
            <p:nvPr/>
          </p:nvSpPr>
          <p:spPr bwMode="auto">
            <a:xfrm>
              <a:off x="2960" y="3342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6" name="Rectangle 3514"/>
            <p:cNvSpPr>
              <a:spLocks noChangeArrowheads="1"/>
            </p:cNvSpPr>
            <p:nvPr/>
          </p:nvSpPr>
          <p:spPr bwMode="auto">
            <a:xfrm>
              <a:off x="2961" y="3342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7" name="Rectangle 3515"/>
            <p:cNvSpPr>
              <a:spLocks noChangeArrowheads="1"/>
            </p:cNvSpPr>
            <p:nvPr/>
          </p:nvSpPr>
          <p:spPr bwMode="auto">
            <a:xfrm>
              <a:off x="2961" y="3342"/>
              <a:ext cx="0" cy="28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8" name="Rectangle 3516"/>
            <p:cNvSpPr>
              <a:spLocks noChangeArrowheads="1"/>
            </p:cNvSpPr>
            <p:nvPr/>
          </p:nvSpPr>
          <p:spPr bwMode="auto">
            <a:xfrm>
              <a:off x="2962" y="3342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9" name="Rectangle 3517"/>
            <p:cNvSpPr>
              <a:spLocks noChangeArrowheads="1"/>
            </p:cNvSpPr>
            <p:nvPr/>
          </p:nvSpPr>
          <p:spPr bwMode="auto">
            <a:xfrm>
              <a:off x="2963" y="3342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0" name="Rectangle 3518"/>
            <p:cNvSpPr>
              <a:spLocks noChangeArrowheads="1"/>
            </p:cNvSpPr>
            <p:nvPr/>
          </p:nvSpPr>
          <p:spPr bwMode="auto">
            <a:xfrm>
              <a:off x="2963" y="3342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1" name="Rectangle 3519"/>
            <p:cNvSpPr>
              <a:spLocks noChangeArrowheads="1"/>
            </p:cNvSpPr>
            <p:nvPr/>
          </p:nvSpPr>
          <p:spPr bwMode="auto">
            <a:xfrm>
              <a:off x="2964" y="3342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2" name="Rectangle 3520"/>
            <p:cNvSpPr>
              <a:spLocks noChangeArrowheads="1"/>
            </p:cNvSpPr>
            <p:nvPr/>
          </p:nvSpPr>
          <p:spPr bwMode="auto">
            <a:xfrm>
              <a:off x="2964" y="3342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3" name="Rectangle 3521"/>
            <p:cNvSpPr>
              <a:spLocks noChangeArrowheads="1"/>
            </p:cNvSpPr>
            <p:nvPr/>
          </p:nvSpPr>
          <p:spPr bwMode="auto">
            <a:xfrm>
              <a:off x="2965" y="3342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4" name="Rectangle 3522"/>
            <p:cNvSpPr>
              <a:spLocks noChangeArrowheads="1"/>
            </p:cNvSpPr>
            <p:nvPr/>
          </p:nvSpPr>
          <p:spPr bwMode="auto">
            <a:xfrm>
              <a:off x="2966" y="3342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5" name="Rectangle 3523"/>
            <p:cNvSpPr>
              <a:spLocks noChangeArrowheads="1"/>
            </p:cNvSpPr>
            <p:nvPr/>
          </p:nvSpPr>
          <p:spPr bwMode="auto">
            <a:xfrm>
              <a:off x="2966" y="3342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6" name="Rectangle 3524"/>
            <p:cNvSpPr>
              <a:spLocks noChangeArrowheads="1"/>
            </p:cNvSpPr>
            <p:nvPr/>
          </p:nvSpPr>
          <p:spPr bwMode="auto">
            <a:xfrm>
              <a:off x="2934" y="3343"/>
              <a:ext cx="32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7" name="Rectangle 3525"/>
            <p:cNvSpPr>
              <a:spLocks noChangeArrowheads="1"/>
            </p:cNvSpPr>
            <p:nvPr/>
          </p:nvSpPr>
          <p:spPr bwMode="auto">
            <a:xfrm>
              <a:off x="2942" y="3352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8" name="Rectangle 3526"/>
            <p:cNvSpPr>
              <a:spLocks noChangeArrowheads="1"/>
            </p:cNvSpPr>
            <p:nvPr/>
          </p:nvSpPr>
          <p:spPr bwMode="auto">
            <a:xfrm>
              <a:off x="2942" y="3352"/>
              <a:ext cx="25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9" name="Rectangle 3527"/>
            <p:cNvSpPr>
              <a:spLocks noChangeArrowheads="1"/>
            </p:cNvSpPr>
            <p:nvPr/>
          </p:nvSpPr>
          <p:spPr bwMode="auto">
            <a:xfrm>
              <a:off x="2942" y="3356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0" name="Rectangle 3528"/>
            <p:cNvSpPr>
              <a:spLocks noChangeArrowheads="1"/>
            </p:cNvSpPr>
            <p:nvPr/>
          </p:nvSpPr>
          <p:spPr bwMode="auto">
            <a:xfrm>
              <a:off x="2942" y="3360"/>
              <a:ext cx="25" cy="3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1" name="Rectangle 3529"/>
            <p:cNvSpPr>
              <a:spLocks noChangeArrowheads="1"/>
            </p:cNvSpPr>
            <p:nvPr/>
          </p:nvSpPr>
          <p:spPr bwMode="auto">
            <a:xfrm>
              <a:off x="2942" y="3364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2" name="Rectangle 3530"/>
            <p:cNvSpPr>
              <a:spLocks noChangeArrowheads="1"/>
            </p:cNvSpPr>
            <p:nvPr/>
          </p:nvSpPr>
          <p:spPr bwMode="auto">
            <a:xfrm>
              <a:off x="2942" y="3368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3" name="Rectangle 3531"/>
            <p:cNvSpPr>
              <a:spLocks noChangeArrowheads="1"/>
            </p:cNvSpPr>
            <p:nvPr/>
          </p:nvSpPr>
          <p:spPr bwMode="auto">
            <a:xfrm>
              <a:off x="2942" y="3372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" name="Rectangle 3532"/>
            <p:cNvSpPr>
              <a:spLocks noChangeArrowheads="1"/>
            </p:cNvSpPr>
            <p:nvPr/>
          </p:nvSpPr>
          <p:spPr bwMode="auto">
            <a:xfrm>
              <a:off x="2942" y="3376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5" name="Rectangle 3533"/>
            <p:cNvSpPr>
              <a:spLocks noChangeArrowheads="1"/>
            </p:cNvSpPr>
            <p:nvPr/>
          </p:nvSpPr>
          <p:spPr bwMode="auto">
            <a:xfrm>
              <a:off x="2942" y="3380"/>
              <a:ext cx="25" cy="4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6" name="Rectangle 3534"/>
            <p:cNvSpPr>
              <a:spLocks noChangeArrowheads="1"/>
            </p:cNvSpPr>
            <p:nvPr/>
          </p:nvSpPr>
          <p:spPr bwMode="auto">
            <a:xfrm>
              <a:off x="2942" y="3385"/>
              <a:ext cx="25" cy="2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7" name="Rectangle 3535"/>
            <p:cNvSpPr>
              <a:spLocks noChangeArrowheads="1"/>
            </p:cNvSpPr>
            <p:nvPr/>
          </p:nvSpPr>
          <p:spPr bwMode="auto">
            <a:xfrm>
              <a:off x="2942" y="3388"/>
              <a:ext cx="25" cy="4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8" name="Rectangle 3536"/>
            <p:cNvSpPr>
              <a:spLocks noChangeArrowheads="1"/>
            </p:cNvSpPr>
            <p:nvPr/>
          </p:nvSpPr>
          <p:spPr bwMode="auto">
            <a:xfrm>
              <a:off x="2942" y="3393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9" name="Rectangle 3537"/>
            <p:cNvSpPr>
              <a:spLocks noChangeArrowheads="1"/>
            </p:cNvSpPr>
            <p:nvPr/>
          </p:nvSpPr>
          <p:spPr bwMode="auto">
            <a:xfrm>
              <a:off x="2942" y="3397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0" name="Rectangle 3538"/>
            <p:cNvSpPr>
              <a:spLocks noChangeArrowheads="1"/>
            </p:cNvSpPr>
            <p:nvPr/>
          </p:nvSpPr>
          <p:spPr bwMode="auto">
            <a:xfrm>
              <a:off x="2942" y="3401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1" name="Rectangle 3539"/>
            <p:cNvSpPr>
              <a:spLocks noChangeArrowheads="1"/>
            </p:cNvSpPr>
            <p:nvPr/>
          </p:nvSpPr>
          <p:spPr bwMode="auto">
            <a:xfrm>
              <a:off x="2942" y="3405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2" name="Rectangle 3540"/>
            <p:cNvSpPr>
              <a:spLocks noChangeArrowheads="1"/>
            </p:cNvSpPr>
            <p:nvPr/>
          </p:nvSpPr>
          <p:spPr bwMode="auto">
            <a:xfrm>
              <a:off x="2942" y="3409"/>
              <a:ext cx="25" cy="4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3" name="Rectangle 3541"/>
            <p:cNvSpPr>
              <a:spLocks noChangeArrowheads="1"/>
            </p:cNvSpPr>
            <p:nvPr/>
          </p:nvSpPr>
          <p:spPr bwMode="auto">
            <a:xfrm>
              <a:off x="2942" y="3414"/>
              <a:ext cx="25" cy="2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" name="Rectangle 3542"/>
            <p:cNvSpPr>
              <a:spLocks noChangeArrowheads="1"/>
            </p:cNvSpPr>
            <p:nvPr/>
          </p:nvSpPr>
          <p:spPr bwMode="auto">
            <a:xfrm>
              <a:off x="2942" y="3417"/>
              <a:ext cx="25" cy="4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" name="Rectangle 3543"/>
            <p:cNvSpPr>
              <a:spLocks noChangeArrowheads="1"/>
            </p:cNvSpPr>
            <p:nvPr/>
          </p:nvSpPr>
          <p:spPr bwMode="auto">
            <a:xfrm>
              <a:off x="2942" y="3422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6" name="Rectangle 3544"/>
            <p:cNvSpPr>
              <a:spLocks noChangeArrowheads="1"/>
            </p:cNvSpPr>
            <p:nvPr/>
          </p:nvSpPr>
          <p:spPr bwMode="auto">
            <a:xfrm>
              <a:off x="2942" y="3426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7" name="Rectangle 3545"/>
            <p:cNvSpPr>
              <a:spLocks noChangeArrowheads="1"/>
            </p:cNvSpPr>
            <p:nvPr/>
          </p:nvSpPr>
          <p:spPr bwMode="auto">
            <a:xfrm>
              <a:off x="2942" y="3430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8" name="Rectangle 3546"/>
            <p:cNvSpPr>
              <a:spLocks noChangeArrowheads="1"/>
            </p:cNvSpPr>
            <p:nvPr/>
          </p:nvSpPr>
          <p:spPr bwMode="auto">
            <a:xfrm>
              <a:off x="2942" y="3434"/>
              <a:ext cx="25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9" name="Rectangle 3547"/>
            <p:cNvSpPr>
              <a:spLocks noChangeArrowheads="1"/>
            </p:cNvSpPr>
            <p:nvPr/>
          </p:nvSpPr>
          <p:spPr bwMode="auto">
            <a:xfrm>
              <a:off x="2942" y="3438"/>
              <a:ext cx="25" cy="4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0" name="Rectangle 3548"/>
            <p:cNvSpPr>
              <a:spLocks noChangeArrowheads="1"/>
            </p:cNvSpPr>
            <p:nvPr/>
          </p:nvSpPr>
          <p:spPr bwMode="auto">
            <a:xfrm>
              <a:off x="2942" y="3443"/>
              <a:ext cx="25" cy="2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1" name="Rectangle 3549"/>
            <p:cNvSpPr>
              <a:spLocks noChangeArrowheads="1"/>
            </p:cNvSpPr>
            <p:nvPr/>
          </p:nvSpPr>
          <p:spPr bwMode="auto">
            <a:xfrm>
              <a:off x="2942" y="3446"/>
              <a:ext cx="25" cy="4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2" name="Rectangle 3550"/>
            <p:cNvSpPr>
              <a:spLocks noChangeArrowheads="1"/>
            </p:cNvSpPr>
            <p:nvPr/>
          </p:nvSpPr>
          <p:spPr bwMode="auto">
            <a:xfrm>
              <a:off x="2942" y="3451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" name="Rectangle 3551"/>
            <p:cNvSpPr>
              <a:spLocks noChangeArrowheads="1"/>
            </p:cNvSpPr>
            <p:nvPr/>
          </p:nvSpPr>
          <p:spPr bwMode="auto">
            <a:xfrm>
              <a:off x="2942" y="3455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" name="Rectangle 3552"/>
            <p:cNvSpPr>
              <a:spLocks noChangeArrowheads="1"/>
            </p:cNvSpPr>
            <p:nvPr/>
          </p:nvSpPr>
          <p:spPr bwMode="auto">
            <a:xfrm>
              <a:off x="2942" y="3459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" name="Rectangle 3553"/>
            <p:cNvSpPr>
              <a:spLocks noChangeArrowheads="1"/>
            </p:cNvSpPr>
            <p:nvPr/>
          </p:nvSpPr>
          <p:spPr bwMode="auto">
            <a:xfrm>
              <a:off x="2942" y="3463"/>
              <a:ext cx="25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" name="Rectangle 3554"/>
            <p:cNvSpPr>
              <a:spLocks noChangeArrowheads="1"/>
            </p:cNvSpPr>
            <p:nvPr/>
          </p:nvSpPr>
          <p:spPr bwMode="auto">
            <a:xfrm>
              <a:off x="2942" y="3467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" name="Rectangle 3555"/>
            <p:cNvSpPr>
              <a:spLocks noChangeArrowheads="1"/>
            </p:cNvSpPr>
            <p:nvPr/>
          </p:nvSpPr>
          <p:spPr bwMode="auto">
            <a:xfrm>
              <a:off x="2942" y="3472"/>
              <a:ext cx="25" cy="4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" name="Rectangle 3556"/>
            <p:cNvSpPr>
              <a:spLocks noChangeArrowheads="1"/>
            </p:cNvSpPr>
            <p:nvPr/>
          </p:nvSpPr>
          <p:spPr bwMode="auto">
            <a:xfrm>
              <a:off x="2942" y="3477"/>
              <a:ext cx="25" cy="3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" name="Rectangle 3557"/>
            <p:cNvSpPr>
              <a:spLocks noChangeArrowheads="1"/>
            </p:cNvSpPr>
            <p:nvPr/>
          </p:nvSpPr>
          <p:spPr bwMode="auto">
            <a:xfrm>
              <a:off x="2942" y="3481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0" name="Rectangle 3558"/>
            <p:cNvSpPr>
              <a:spLocks noChangeArrowheads="1"/>
            </p:cNvSpPr>
            <p:nvPr/>
          </p:nvSpPr>
          <p:spPr bwMode="auto">
            <a:xfrm>
              <a:off x="2942" y="3486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1" name="Rectangle 3559"/>
            <p:cNvSpPr>
              <a:spLocks noChangeArrowheads="1"/>
            </p:cNvSpPr>
            <p:nvPr/>
          </p:nvSpPr>
          <p:spPr bwMode="auto">
            <a:xfrm>
              <a:off x="2942" y="3490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" name="Rectangle 3560"/>
            <p:cNvSpPr>
              <a:spLocks noChangeArrowheads="1"/>
            </p:cNvSpPr>
            <p:nvPr/>
          </p:nvSpPr>
          <p:spPr bwMode="auto">
            <a:xfrm>
              <a:off x="2942" y="3494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" name="Rectangle 3561"/>
            <p:cNvSpPr>
              <a:spLocks noChangeArrowheads="1"/>
            </p:cNvSpPr>
            <p:nvPr/>
          </p:nvSpPr>
          <p:spPr bwMode="auto">
            <a:xfrm>
              <a:off x="2942" y="3498"/>
              <a:ext cx="25" cy="4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4" name="Rectangle 3562"/>
            <p:cNvSpPr>
              <a:spLocks noChangeArrowheads="1"/>
            </p:cNvSpPr>
            <p:nvPr/>
          </p:nvSpPr>
          <p:spPr bwMode="auto">
            <a:xfrm>
              <a:off x="2942" y="3503"/>
              <a:ext cx="25" cy="2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5" name="Rectangle 3563"/>
            <p:cNvSpPr>
              <a:spLocks noChangeArrowheads="1"/>
            </p:cNvSpPr>
            <p:nvPr/>
          </p:nvSpPr>
          <p:spPr bwMode="auto">
            <a:xfrm>
              <a:off x="2942" y="3506"/>
              <a:ext cx="25" cy="4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6" name="Rectangle 3564"/>
            <p:cNvSpPr>
              <a:spLocks noChangeArrowheads="1"/>
            </p:cNvSpPr>
            <p:nvPr/>
          </p:nvSpPr>
          <p:spPr bwMode="auto">
            <a:xfrm>
              <a:off x="2942" y="3511"/>
              <a:ext cx="25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7" name="Rectangle 3565"/>
            <p:cNvSpPr>
              <a:spLocks noChangeArrowheads="1"/>
            </p:cNvSpPr>
            <p:nvPr/>
          </p:nvSpPr>
          <p:spPr bwMode="auto">
            <a:xfrm>
              <a:off x="2942" y="3515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8" name="Rectangle 3566"/>
            <p:cNvSpPr>
              <a:spLocks noChangeArrowheads="1"/>
            </p:cNvSpPr>
            <p:nvPr/>
          </p:nvSpPr>
          <p:spPr bwMode="auto">
            <a:xfrm>
              <a:off x="2942" y="3519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9" name="Rectangle 3567"/>
            <p:cNvSpPr>
              <a:spLocks noChangeArrowheads="1"/>
            </p:cNvSpPr>
            <p:nvPr/>
          </p:nvSpPr>
          <p:spPr bwMode="auto">
            <a:xfrm>
              <a:off x="2942" y="3523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0" name="Rectangle 3568"/>
            <p:cNvSpPr>
              <a:spLocks noChangeArrowheads="1"/>
            </p:cNvSpPr>
            <p:nvPr/>
          </p:nvSpPr>
          <p:spPr bwMode="auto">
            <a:xfrm>
              <a:off x="2942" y="3527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1" name="Rectangle 3569"/>
            <p:cNvSpPr>
              <a:spLocks noChangeArrowheads="1"/>
            </p:cNvSpPr>
            <p:nvPr/>
          </p:nvSpPr>
          <p:spPr bwMode="auto">
            <a:xfrm>
              <a:off x="2942" y="3531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2" name="Rectangle 3570"/>
            <p:cNvSpPr>
              <a:spLocks noChangeArrowheads="1"/>
            </p:cNvSpPr>
            <p:nvPr/>
          </p:nvSpPr>
          <p:spPr bwMode="auto">
            <a:xfrm>
              <a:off x="2942" y="3535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3" name="Rectangle 3571"/>
            <p:cNvSpPr>
              <a:spLocks noChangeArrowheads="1"/>
            </p:cNvSpPr>
            <p:nvPr/>
          </p:nvSpPr>
          <p:spPr bwMode="auto">
            <a:xfrm>
              <a:off x="2942" y="3539"/>
              <a:ext cx="25" cy="4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" name="Rectangle 3572"/>
            <p:cNvSpPr>
              <a:spLocks noChangeArrowheads="1"/>
            </p:cNvSpPr>
            <p:nvPr/>
          </p:nvSpPr>
          <p:spPr bwMode="auto">
            <a:xfrm>
              <a:off x="2942" y="3544"/>
              <a:ext cx="25" cy="3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" name="Rectangle 3573"/>
            <p:cNvSpPr>
              <a:spLocks noChangeArrowheads="1"/>
            </p:cNvSpPr>
            <p:nvPr/>
          </p:nvSpPr>
          <p:spPr bwMode="auto">
            <a:xfrm>
              <a:off x="2942" y="3548"/>
              <a:ext cx="25" cy="3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" name="Rectangle 3574"/>
            <p:cNvSpPr>
              <a:spLocks noChangeArrowheads="1"/>
            </p:cNvSpPr>
            <p:nvPr/>
          </p:nvSpPr>
          <p:spPr bwMode="auto">
            <a:xfrm>
              <a:off x="2942" y="3552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" name="Rectangle 3575"/>
            <p:cNvSpPr>
              <a:spLocks noChangeArrowheads="1"/>
            </p:cNvSpPr>
            <p:nvPr/>
          </p:nvSpPr>
          <p:spPr bwMode="auto">
            <a:xfrm>
              <a:off x="2942" y="3556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" name="Rectangle 3576"/>
            <p:cNvSpPr>
              <a:spLocks noChangeArrowheads="1"/>
            </p:cNvSpPr>
            <p:nvPr/>
          </p:nvSpPr>
          <p:spPr bwMode="auto">
            <a:xfrm>
              <a:off x="2942" y="3560"/>
              <a:ext cx="25" cy="4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" name="Rectangle 3577"/>
            <p:cNvSpPr>
              <a:spLocks noChangeArrowheads="1"/>
            </p:cNvSpPr>
            <p:nvPr/>
          </p:nvSpPr>
          <p:spPr bwMode="auto">
            <a:xfrm>
              <a:off x="2942" y="3565"/>
              <a:ext cx="25" cy="2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" name="Rectangle 3578"/>
            <p:cNvSpPr>
              <a:spLocks noChangeArrowheads="1"/>
            </p:cNvSpPr>
            <p:nvPr/>
          </p:nvSpPr>
          <p:spPr bwMode="auto">
            <a:xfrm>
              <a:off x="2942" y="3568"/>
              <a:ext cx="25" cy="4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" name="Rectangle 3579"/>
            <p:cNvSpPr>
              <a:spLocks noChangeArrowheads="1"/>
            </p:cNvSpPr>
            <p:nvPr/>
          </p:nvSpPr>
          <p:spPr bwMode="auto">
            <a:xfrm>
              <a:off x="2942" y="3573"/>
              <a:ext cx="25" cy="2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2" name="Rectangle 3580"/>
            <p:cNvSpPr>
              <a:spLocks noChangeArrowheads="1"/>
            </p:cNvSpPr>
            <p:nvPr/>
          </p:nvSpPr>
          <p:spPr bwMode="auto">
            <a:xfrm>
              <a:off x="2942" y="3576"/>
              <a:ext cx="25" cy="4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3" name="Rectangle 3581"/>
            <p:cNvSpPr>
              <a:spLocks noChangeArrowheads="1"/>
            </p:cNvSpPr>
            <p:nvPr/>
          </p:nvSpPr>
          <p:spPr bwMode="auto">
            <a:xfrm>
              <a:off x="2942" y="3581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" name="Rectangle 3582"/>
            <p:cNvSpPr>
              <a:spLocks noChangeArrowheads="1"/>
            </p:cNvSpPr>
            <p:nvPr/>
          </p:nvSpPr>
          <p:spPr bwMode="auto">
            <a:xfrm>
              <a:off x="2942" y="3585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" name="Rectangle 3583"/>
            <p:cNvSpPr>
              <a:spLocks noChangeArrowheads="1"/>
            </p:cNvSpPr>
            <p:nvPr/>
          </p:nvSpPr>
          <p:spPr bwMode="auto">
            <a:xfrm>
              <a:off x="2942" y="3589"/>
              <a:ext cx="25" cy="4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" name="Rectangle 3584"/>
            <p:cNvSpPr>
              <a:spLocks noChangeArrowheads="1"/>
            </p:cNvSpPr>
            <p:nvPr/>
          </p:nvSpPr>
          <p:spPr bwMode="auto">
            <a:xfrm>
              <a:off x="2942" y="3594"/>
              <a:ext cx="25" cy="2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7" name="Rectangle 3585"/>
            <p:cNvSpPr>
              <a:spLocks noChangeArrowheads="1"/>
            </p:cNvSpPr>
            <p:nvPr/>
          </p:nvSpPr>
          <p:spPr bwMode="auto">
            <a:xfrm>
              <a:off x="2942" y="3597"/>
              <a:ext cx="25" cy="4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" name="Rectangle 3586"/>
            <p:cNvSpPr>
              <a:spLocks noChangeArrowheads="1"/>
            </p:cNvSpPr>
            <p:nvPr/>
          </p:nvSpPr>
          <p:spPr bwMode="auto">
            <a:xfrm>
              <a:off x="2942" y="3602"/>
              <a:ext cx="25" cy="3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" name="Rectangle 3587"/>
            <p:cNvSpPr>
              <a:spLocks noChangeArrowheads="1"/>
            </p:cNvSpPr>
            <p:nvPr/>
          </p:nvSpPr>
          <p:spPr bwMode="auto">
            <a:xfrm>
              <a:off x="2942" y="3606"/>
              <a:ext cx="25" cy="3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" name="Rectangle 3588"/>
            <p:cNvSpPr>
              <a:spLocks noChangeArrowheads="1"/>
            </p:cNvSpPr>
            <p:nvPr/>
          </p:nvSpPr>
          <p:spPr bwMode="auto">
            <a:xfrm>
              <a:off x="2942" y="3610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" name="Rectangle 3589"/>
            <p:cNvSpPr>
              <a:spLocks noChangeArrowheads="1"/>
            </p:cNvSpPr>
            <p:nvPr/>
          </p:nvSpPr>
          <p:spPr bwMode="auto">
            <a:xfrm>
              <a:off x="2942" y="3614"/>
              <a:ext cx="25" cy="1"/>
            </a:xfrm>
            <a:prstGeom prst="rect">
              <a:avLst/>
            </a:pr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" name="Rectangle 3590"/>
            <p:cNvSpPr>
              <a:spLocks noChangeArrowheads="1"/>
            </p:cNvSpPr>
            <p:nvPr/>
          </p:nvSpPr>
          <p:spPr bwMode="auto">
            <a:xfrm>
              <a:off x="2942" y="3352"/>
              <a:ext cx="24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" name="AutoShape 3591"/>
            <p:cNvSpPr>
              <a:spLocks noChangeAspect="1" noChangeArrowheads="1"/>
            </p:cNvSpPr>
            <p:nvPr/>
          </p:nvSpPr>
          <p:spPr bwMode="auto">
            <a:xfrm>
              <a:off x="3134" y="3340"/>
              <a:ext cx="19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04" name="Picture 359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" y="3340"/>
              <a:ext cx="19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605" name="Rectangle 3593"/>
            <p:cNvSpPr>
              <a:spLocks noChangeArrowheads="1"/>
            </p:cNvSpPr>
            <p:nvPr/>
          </p:nvSpPr>
          <p:spPr bwMode="auto">
            <a:xfrm>
              <a:off x="3134" y="3340"/>
              <a:ext cx="19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06" name="Picture 359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328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607" name="Picture 3595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328"/>
              <a:ext cx="4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608" name="Rectangle 3596"/>
            <p:cNvSpPr>
              <a:spLocks noChangeArrowheads="1"/>
            </p:cNvSpPr>
            <p:nvPr/>
          </p:nvSpPr>
          <p:spPr bwMode="auto">
            <a:xfrm>
              <a:off x="3106" y="3366"/>
              <a:ext cx="47" cy="25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9" name="Line 3597"/>
            <p:cNvSpPr>
              <a:spLocks noChangeShapeType="1"/>
            </p:cNvSpPr>
            <p:nvPr/>
          </p:nvSpPr>
          <p:spPr bwMode="auto">
            <a:xfrm>
              <a:off x="3106" y="3328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" name="Line 3598"/>
            <p:cNvSpPr>
              <a:spLocks noChangeShapeType="1"/>
            </p:cNvSpPr>
            <p:nvPr/>
          </p:nvSpPr>
          <p:spPr bwMode="auto">
            <a:xfrm>
              <a:off x="3154" y="3328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" name="Rectangle 3599"/>
            <p:cNvSpPr>
              <a:spLocks noChangeArrowheads="1"/>
            </p:cNvSpPr>
            <p:nvPr/>
          </p:nvSpPr>
          <p:spPr bwMode="auto">
            <a:xfrm>
              <a:off x="3114" y="3373"/>
              <a:ext cx="32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2" name="Rectangle 3600"/>
            <p:cNvSpPr>
              <a:spLocks noChangeArrowheads="1"/>
            </p:cNvSpPr>
            <p:nvPr/>
          </p:nvSpPr>
          <p:spPr bwMode="auto">
            <a:xfrm>
              <a:off x="3114" y="3373"/>
              <a:ext cx="32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3" name="Rectangle 3601"/>
            <p:cNvSpPr>
              <a:spLocks noChangeArrowheads="1"/>
            </p:cNvSpPr>
            <p:nvPr/>
          </p:nvSpPr>
          <p:spPr bwMode="auto">
            <a:xfrm>
              <a:off x="3118" y="3379"/>
              <a:ext cx="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4" name="Rectangle 3602"/>
            <p:cNvSpPr>
              <a:spLocks noChangeArrowheads="1"/>
            </p:cNvSpPr>
            <p:nvPr/>
          </p:nvSpPr>
          <p:spPr bwMode="auto">
            <a:xfrm>
              <a:off x="3127" y="3379"/>
              <a:ext cx="7" cy="4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5" name="Rectangle 3603"/>
            <p:cNvSpPr>
              <a:spLocks noChangeArrowheads="1"/>
            </p:cNvSpPr>
            <p:nvPr/>
          </p:nvSpPr>
          <p:spPr bwMode="auto">
            <a:xfrm>
              <a:off x="3118" y="3375"/>
              <a:ext cx="0" cy="3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" name="Rectangle 3604"/>
            <p:cNvSpPr>
              <a:spLocks noChangeArrowheads="1"/>
            </p:cNvSpPr>
            <p:nvPr/>
          </p:nvSpPr>
          <p:spPr bwMode="auto">
            <a:xfrm>
              <a:off x="3118" y="3375"/>
              <a:ext cx="0" cy="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7" name="Rectangle 3605"/>
            <p:cNvSpPr>
              <a:spLocks noChangeArrowheads="1"/>
            </p:cNvSpPr>
            <p:nvPr/>
          </p:nvSpPr>
          <p:spPr bwMode="auto">
            <a:xfrm>
              <a:off x="3119" y="3375"/>
              <a:ext cx="0" cy="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8" name="Rectangle 3606"/>
            <p:cNvSpPr>
              <a:spLocks noChangeArrowheads="1"/>
            </p:cNvSpPr>
            <p:nvPr/>
          </p:nvSpPr>
          <p:spPr bwMode="auto">
            <a:xfrm>
              <a:off x="3120" y="3375"/>
              <a:ext cx="0" cy="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9" name="Rectangle 3607"/>
            <p:cNvSpPr>
              <a:spLocks noChangeArrowheads="1"/>
            </p:cNvSpPr>
            <p:nvPr/>
          </p:nvSpPr>
          <p:spPr bwMode="auto">
            <a:xfrm>
              <a:off x="3120" y="3375"/>
              <a:ext cx="0" cy="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0" name="Rectangle 3608"/>
            <p:cNvSpPr>
              <a:spLocks noChangeArrowheads="1"/>
            </p:cNvSpPr>
            <p:nvPr/>
          </p:nvSpPr>
          <p:spPr bwMode="auto">
            <a:xfrm>
              <a:off x="3121" y="3375"/>
              <a:ext cx="0" cy="3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1" name="Rectangle 3609"/>
            <p:cNvSpPr>
              <a:spLocks noChangeArrowheads="1"/>
            </p:cNvSpPr>
            <p:nvPr/>
          </p:nvSpPr>
          <p:spPr bwMode="auto">
            <a:xfrm>
              <a:off x="3122" y="3375"/>
              <a:ext cx="0" cy="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2" name="Rectangle 3610"/>
            <p:cNvSpPr>
              <a:spLocks noChangeArrowheads="1"/>
            </p:cNvSpPr>
            <p:nvPr/>
          </p:nvSpPr>
          <p:spPr bwMode="auto">
            <a:xfrm>
              <a:off x="3122" y="3375"/>
              <a:ext cx="0" cy="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3" name="Rectangle 3611"/>
            <p:cNvSpPr>
              <a:spLocks noChangeArrowheads="1"/>
            </p:cNvSpPr>
            <p:nvPr/>
          </p:nvSpPr>
          <p:spPr bwMode="auto">
            <a:xfrm>
              <a:off x="3123" y="3375"/>
              <a:ext cx="0" cy="3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4" name="Rectangle 3612"/>
            <p:cNvSpPr>
              <a:spLocks noChangeArrowheads="1"/>
            </p:cNvSpPr>
            <p:nvPr/>
          </p:nvSpPr>
          <p:spPr bwMode="auto">
            <a:xfrm>
              <a:off x="3123" y="3375"/>
              <a:ext cx="0" cy="3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5" name="Rectangle 3613"/>
            <p:cNvSpPr>
              <a:spLocks noChangeArrowheads="1"/>
            </p:cNvSpPr>
            <p:nvPr/>
          </p:nvSpPr>
          <p:spPr bwMode="auto">
            <a:xfrm>
              <a:off x="3124" y="3375"/>
              <a:ext cx="0" cy="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6" name="Rectangle 3614"/>
            <p:cNvSpPr>
              <a:spLocks noChangeArrowheads="1"/>
            </p:cNvSpPr>
            <p:nvPr/>
          </p:nvSpPr>
          <p:spPr bwMode="auto">
            <a:xfrm>
              <a:off x="3125" y="3375"/>
              <a:ext cx="0" cy="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7" name="Rectangle 3615"/>
            <p:cNvSpPr>
              <a:spLocks noChangeArrowheads="1"/>
            </p:cNvSpPr>
            <p:nvPr/>
          </p:nvSpPr>
          <p:spPr bwMode="auto">
            <a:xfrm>
              <a:off x="3125" y="3375"/>
              <a:ext cx="0" cy="3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8" name="Rectangle 3616"/>
            <p:cNvSpPr>
              <a:spLocks noChangeArrowheads="1"/>
            </p:cNvSpPr>
            <p:nvPr/>
          </p:nvSpPr>
          <p:spPr bwMode="auto">
            <a:xfrm>
              <a:off x="3126" y="3375"/>
              <a:ext cx="0" cy="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9" name="Rectangle 3617"/>
            <p:cNvSpPr>
              <a:spLocks noChangeArrowheads="1"/>
            </p:cNvSpPr>
            <p:nvPr/>
          </p:nvSpPr>
          <p:spPr bwMode="auto">
            <a:xfrm>
              <a:off x="3127" y="3375"/>
              <a:ext cx="0" cy="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0" name="Rectangle 3618"/>
            <p:cNvSpPr>
              <a:spLocks noChangeArrowheads="1"/>
            </p:cNvSpPr>
            <p:nvPr/>
          </p:nvSpPr>
          <p:spPr bwMode="auto">
            <a:xfrm>
              <a:off x="3127" y="3375"/>
              <a:ext cx="0" cy="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1" name="Rectangle 3619"/>
            <p:cNvSpPr>
              <a:spLocks noChangeArrowheads="1"/>
            </p:cNvSpPr>
            <p:nvPr/>
          </p:nvSpPr>
          <p:spPr bwMode="auto">
            <a:xfrm>
              <a:off x="3128" y="3375"/>
              <a:ext cx="0" cy="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2" name="Rectangle 3620"/>
            <p:cNvSpPr>
              <a:spLocks noChangeArrowheads="1"/>
            </p:cNvSpPr>
            <p:nvPr/>
          </p:nvSpPr>
          <p:spPr bwMode="auto">
            <a:xfrm>
              <a:off x="3128" y="3375"/>
              <a:ext cx="0" cy="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33" name="Group 3621"/>
          <p:cNvGrpSpPr>
            <a:grpSpLocks/>
          </p:cNvGrpSpPr>
          <p:nvPr/>
        </p:nvGrpSpPr>
        <p:grpSpPr bwMode="auto">
          <a:xfrm>
            <a:off x="4966147" y="4927604"/>
            <a:ext cx="1230313" cy="1052513"/>
            <a:chOff x="2934" y="3104"/>
            <a:chExt cx="775" cy="663"/>
          </a:xfrm>
        </p:grpSpPr>
        <p:sp>
          <p:nvSpPr>
            <p:cNvPr id="3634" name="Rectangle 3622"/>
            <p:cNvSpPr>
              <a:spLocks noChangeArrowheads="1"/>
            </p:cNvSpPr>
            <p:nvPr/>
          </p:nvSpPr>
          <p:spPr bwMode="auto">
            <a:xfrm>
              <a:off x="3129" y="3375"/>
              <a:ext cx="0" cy="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" name="Rectangle 3623"/>
            <p:cNvSpPr>
              <a:spLocks noChangeArrowheads="1"/>
            </p:cNvSpPr>
            <p:nvPr/>
          </p:nvSpPr>
          <p:spPr bwMode="auto">
            <a:xfrm>
              <a:off x="3130" y="3375"/>
              <a:ext cx="0" cy="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6" name="Rectangle 3624"/>
            <p:cNvSpPr>
              <a:spLocks noChangeArrowheads="1"/>
            </p:cNvSpPr>
            <p:nvPr/>
          </p:nvSpPr>
          <p:spPr bwMode="auto">
            <a:xfrm>
              <a:off x="3130" y="3375"/>
              <a:ext cx="0" cy="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7" name="Rectangle 3625"/>
            <p:cNvSpPr>
              <a:spLocks noChangeArrowheads="1"/>
            </p:cNvSpPr>
            <p:nvPr/>
          </p:nvSpPr>
          <p:spPr bwMode="auto">
            <a:xfrm>
              <a:off x="3131" y="3375"/>
              <a:ext cx="0" cy="3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8" name="Rectangle 3626"/>
            <p:cNvSpPr>
              <a:spLocks noChangeArrowheads="1"/>
            </p:cNvSpPr>
            <p:nvPr/>
          </p:nvSpPr>
          <p:spPr bwMode="auto">
            <a:xfrm>
              <a:off x="3132" y="3375"/>
              <a:ext cx="0" cy="3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9" name="Rectangle 3627"/>
            <p:cNvSpPr>
              <a:spLocks noChangeArrowheads="1"/>
            </p:cNvSpPr>
            <p:nvPr/>
          </p:nvSpPr>
          <p:spPr bwMode="auto">
            <a:xfrm>
              <a:off x="3132" y="3375"/>
              <a:ext cx="0" cy="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0" name="Rectangle 3628"/>
            <p:cNvSpPr>
              <a:spLocks noChangeArrowheads="1"/>
            </p:cNvSpPr>
            <p:nvPr/>
          </p:nvSpPr>
          <p:spPr bwMode="auto">
            <a:xfrm>
              <a:off x="3133" y="3375"/>
              <a:ext cx="0" cy="3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1" name="Rectangle 3629"/>
            <p:cNvSpPr>
              <a:spLocks noChangeArrowheads="1"/>
            </p:cNvSpPr>
            <p:nvPr/>
          </p:nvSpPr>
          <p:spPr bwMode="auto">
            <a:xfrm>
              <a:off x="3134" y="3375"/>
              <a:ext cx="0" cy="3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2" name="Rectangle 3630"/>
            <p:cNvSpPr>
              <a:spLocks noChangeArrowheads="1"/>
            </p:cNvSpPr>
            <p:nvPr/>
          </p:nvSpPr>
          <p:spPr bwMode="auto">
            <a:xfrm>
              <a:off x="3134" y="3375"/>
              <a:ext cx="0" cy="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3" name="Rectangle 3631"/>
            <p:cNvSpPr>
              <a:spLocks noChangeArrowheads="1"/>
            </p:cNvSpPr>
            <p:nvPr/>
          </p:nvSpPr>
          <p:spPr bwMode="auto">
            <a:xfrm>
              <a:off x="3135" y="3375"/>
              <a:ext cx="0" cy="3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4" name="Rectangle 3632"/>
            <p:cNvSpPr>
              <a:spLocks noChangeArrowheads="1"/>
            </p:cNvSpPr>
            <p:nvPr/>
          </p:nvSpPr>
          <p:spPr bwMode="auto">
            <a:xfrm>
              <a:off x="3135" y="3375"/>
              <a:ext cx="0" cy="3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5" name="Rectangle 3633"/>
            <p:cNvSpPr>
              <a:spLocks noChangeArrowheads="1"/>
            </p:cNvSpPr>
            <p:nvPr/>
          </p:nvSpPr>
          <p:spPr bwMode="auto">
            <a:xfrm>
              <a:off x="3136" y="3375"/>
              <a:ext cx="0" cy="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6" name="Rectangle 3634"/>
            <p:cNvSpPr>
              <a:spLocks noChangeArrowheads="1"/>
            </p:cNvSpPr>
            <p:nvPr/>
          </p:nvSpPr>
          <p:spPr bwMode="auto">
            <a:xfrm>
              <a:off x="3137" y="3375"/>
              <a:ext cx="0" cy="3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" name="Rectangle 3635"/>
            <p:cNvSpPr>
              <a:spLocks noChangeArrowheads="1"/>
            </p:cNvSpPr>
            <p:nvPr/>
          </p:nvSpPr>
          <p:spPr bwMode="auto">
            <a:xfrm>
              <a:off x="3137" y="3375"/>
              <a:ext cx="0" cy="3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8" name="Rectangle 3636"/>
            <p:cNvSpPr>
              <a:spLocks noChangeArrowheads="1"/>
            </p:cNvSpPr>
            <p:nvPr/>
          </p:nvSpPr>
          <p:spPr bwMode="auto">
            <a:xfrm>
              <a:off x="3138" y="3375"/>
              <a:ext cx="0" cy="3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9" name="Rectangle 3637"/>
            <p:cNvSpPr>
              <a:spLocks noChangeArrowheads="1"/>
            </p:cNvSpPr>
            <p:nvPr/>
          </p:nvSpPr>
          <p:spPr bwMode="auto">
            <a:xfrm>
              <a:off x="3139" y="3375"/>
              <a:ext cx="0" cy="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0" name="Rectangle 3638"/>
            <p:cNvSpPr>
              <a:spLocks noChangeArrowheads="1"/>
            </p:cNvSpPr>
            <p:nvPr/>
          </p:nvSpPr>
          <p:spPr bwMode="auto">
            <a:xfrm>
              <a:off x="3139" y="3375"/>
              <a:ext cx="0" cy="3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1" name="Rectangle 3639"/>
            <p:cNvSpPr>
              <a:spLocks noChangeArrowheads="1"/>
            </p:cNvSpPr>
            <p:nvPr/>
          </p:nvSpPr>
          <p:spPr bwMode="auto">
            <a:xfrm>
              <a:off x="3140" y="3375"/>
              <a:ext cx="0" cy="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2" name="Rectangle 3640"/>
            <p:cNvSpPr>
              <a:spLocks noChangeArrowheads="1"/>
            </p:cNvSpPr>
            <p:nvPr/>
          </p:nvSpPr>
          <p:spPr bwMode="auto">
            <a:xfrm>
              <a:off x="3140" y="3375"/>
              <a:ext cx="0" cy="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3" name="Rectangle 3641"/>
            <p:cNvSpPr>
              <a:spLocks noChangeArrowheads="1"/>
            </p:cNvSpPr>
            <p:nvPr/>
          </p:nvSpPr>
          <p:spPr bwMode="auto">
            <a:xfrm>
              <a:off x="3141" y="3375"/>
              <a:ext cx="0" cy="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4" name="Rectangle 3642"/>
            <p:cNvSpPr>
              <a:spLocks noChangeArrowheads="1"/>
            </p:cNvSpPr>
            <p:nvPr/>
          </p:nvSpPr>
          <p:spPr bwMode="auto">
            <a:xfrm>
              <a:off x="3142" y="3375"/>
              <a:ext cx="0" cy="3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" name="Rectangle 3643"/>
            <p:cNvSpPr>
              <a:spLocks noChangeArrowheads="1"/>
            </p:cNvSpPr>
            <p:nvPr/>
          </p:nvSpPr>
          <p:spPr bwMode="auto">
            <a:xfrm>
              <a:off x="3142" y="3375"/>
              <a:ext cx="0" cy="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" name="Rectangle 3644"/>
            <p:cNvSpPr>
              <a:spLocks noChangeArrowheads="1"/>
            </p:cNvSpPr>
            <p:nvPr/>
          </p:nvSpPr>
          <p:spPr bwMode="auto">
            <a:xfrm>
              <a:off x="3135" y="3379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" name="Freeform 3645"/>
            <p:cNvSpPr>
              <a:spLocks noChangeArrowheads="1"/>
            </p:cNvSpPr>
            <p:nvPr/>
          </p:nvSpPr>
          <p:spPr bwMode="auto">
            <a:xfrm>
              <a:off x="2934" y="3309"/>
              <a:ext cx="248" cy="326"/>
            </a:xfrm>
            <a:custGeom>
              <a:avLst/>
              <a:gdLst>
                <a:gd name="T0" fmla="*/ 67 w 500"/>
                <a:gd name="T1" fmla="*/ 654 h 654"/>
                <a:gd name="T2" fmla="*/ 67 w 500"/>
                <a:gd name="T3" fmla="*/ 635 h 654"/>
                <a:gd name="T4" fmla="*/ 0 w 500"/>
                <a:gd name="T5" fmla="*/ 635 h 654"/>
                <a:gd name="T6" fmla="*/ 0 w 500"/>
                <a:gd name="T7" fmla="*/ 68 h 654"/>
                <a:gd name="T8" fmla="*/ 19 w 500"/>
                <a:gd name="T9" fmla="*/ 48 h 654"/>
                <a:gd name="T10" fmla="*/ 67 w 500"/>
                <a:gd name="T11" fmla="*/ 48 h 654"/>
                <a:gd name="T12" fmla="*/ 67 w 500"/>
                <a:gd name="T13" fmla="*/ 39 h 654"/>
                <a:gd name="T14" fmla="*/ 106 w 500"/>
                <a:gd name="T15" fmla="*/ 0 h 654"/>
                <a:gd name="T16" fmla="*/ 500 w 500"/>
                <a:gd name="T17" fmla="*/ 0 h 654"/>
                <a:gd name="T18" fmla="*/ 500 w 500"/>
                <a:gd name="T19" fmla="*/ 616 h 654"/>
                <a:gd name="T20" fmla="*/ 462 w 500"/>
                <a:gd name="T21" fmla="*/ 654 h 654"/>
                <a:gd name="T22" fmla="*/ 67 w 500"/>
                <a:gd name="T2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5"/>
                  </a:lnTo>
                  <a:lnTo>
                    <a:pt x="0" y="635"/>
                  </a:lnTo>
                  <a:lnTo>
                    <a:pt x="0" y="68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9"/>
                  </a:lnTo>
                  <a:lnTo>
                    <a:pt x="106" y="0"/>
                  </a:lnTo>
                  <a:lnTo>
                    <a:pt x="500" y="0"/>
                  </a:lnTo>
                  <a:lnTo>
                    <a:pt x="500" y="616"/>
                  </a:lnTo>
                  <a:lnTo>
                    <a:pt x="462" y="654"/>
                  </a:lnTo>
                  <a:lnTo>
                    <a:pt x="67" y="654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" name="Rectangle 3646"/>
            <p:cNvSpPr>
              <a:spLocks noChangeArrowheads="1"/>
            </p:cNvSpPr>
            <p:nvPr/>
          </p:nvSpPr>
          <p:spPr bwMode="auto">
            <a:xfrm>
              <a:off x="2999" y="3651"/>
              <a:ext cx="16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PIC</a:t>
              </a:r>
            </a:p>
          </p:txBody>
        </p:sp>
        <p:sp>
          <p:nvSpPr>
            <p:cNvPr id="3659" name="Freeform 3647"/>
            <p:cNvSpPr>
              <a:spLocks noChangeArrowheads="1"/>
            </p:cNvSpPr>
            <p:nvPr/>
          </p:nvSpPr>
          <p:spPr bwMode="auto">
            <a:xfrm>
              <a:off x="3464" y="3416"/>
              <a:ext cx="238" cy="17"/>
            </a:xfrm>
            <a:custGeom>
              <a:avLst/>
              <a:gdLst>
                <a:gd name="T0" fmla="*/ 0 w 479"/>
                <a:gd name="T1" fmla="*/ 4 h 36"/>
                <a:gd name="T2" fmla="*/ 0 w 479"/>
                <a:gd name="T3" fmla="*/ 17 h 36"/>
                <a:gd name="T4" fmla="*/ 17 w 479"/>
                <a:gd name="T5" fmla="*/ 17 h 36"/>
                <a:gd name="T6" fmla="*/ 17 w 479"/>
                <a:gd name="T7" fmla="*/ 4 h 36"/>
                <a:gd name="T8" fmla="*/ 0 w 479"/>
                <a:gd name="T9" fmla="*/ 4 h 36"/>
                <a:gd name="T10" fmla="*/ 70 w 479"/>
                <a:gd name="T11" fmla="*/ 23 h 36"/>
                <a:gd name="T12" fmla="*/ 70 w 479"/>
                <a:gd name="T13" fmla="*/ 36 h 36"/>
                <a:gd name="T14" fmla="*/ 86 w 479"/>
                <a:gd name="T15" fmla="*/ 36 h 36"/>
                <a:gd name="T16" fmla="*/ 86 w 479"/>
                <a:gd name="T17" fmla="*/ 23 h 36"/>
                <a:gd name="T18" fmla="*/ 70 w 479"/>
                <a:gd name="T19" fmla="*/ 23 h 36"/>
                <a:gd name="T20" fmla="*/ 308 w 479"/>
                <a:gd name="T21" fmla="*/ 23 h 36"/>
                <a:gd name="T22" fmla="*/ 308 w 479"/>
                <a:gd name="T23" fmla="*/ 36 h 36"/>
                <a:gd name="T24" fmla="*/ 291 w 479"/>
                <a:gd name="T25" fmla="*/ 36 h 36"/>
                <a:gd name="T26" fmla="*/ 291 w 479"/>
                <a:gd name="T27" fmla="*/ 23 h 36"/>
                <a:gd name="T28" fmla="*/ 308 w 479"/>
                <a:gd name="T29" fmla="*/ 23 h 36"/>
                <a:gd name="T30" fmla="*/ 327 w 479"/>
                <a:gd name="T31" fmla="*/ 23 h 36"/>
                <a:gd name="T32" fmla="*/ 327 w 479"/>
                <a:gd name="T33" fmla="*/ 36 h 36"/>
                <a:gd name="T34" fmla="*/ 344 w 479"/>
                <a:gd name="T35" fmla="*/ 36 h 36"/>
                <a:gd name="T36" fmla="*/ 344 w 479"/>
                <a:gd name="T37" fmla="*/ 23 h 36"/>
                <a:gd name="T38" fmla="*/ 327 w 479"/>
                <a:gd name="T39" fmla="*/ 23 h 36"/>
                <a:gd name="T40" fmla="*/ 426 w 479"/>
                <a:gd name="T41" fmla="*/ 23 h 36"/>
                <a:gd name="T42" fmla="*/ 426 w 479"/>
                <a:gd name="T43" fmla="*/ 36 h 36"/>
                <a:gd name="T44" fmla="*/ 442 w 479"/>
                <a:gd name="T45" fmla="*/ 36 h 36"/>
                <a:gd name="T46" fmla="*/ 442 w 479"/>
                <a:gd name="T47" fmla="*/ 23 h 36"/>
                <a:gd name="T48" fmla="*/ 426 w 479"/>
                <a:gd name="T49" fmla="*/ 23 h 36"/>
                <a:gd name="T50" fmla="*/ 461 w 479"/>
                <a:gd name="T51" fmla="*/ 0 h 36"/>
                <a:gd name="T52" fmla="*/ 461 w 479"/>
                <a:gd name="T53" fmla="*/ 14 h 36"/>
                <a:gd name="T54" fmla="*/ 479 w 479"/>
                <a:gd name="T55" fmla="*/ 14 h 36"/>
                <a:gd name="T56" fmla="*/ 479 w 479"/>
                <a:gd name="T57" fmla="*/ 0 h 36"/>
                <a:gd name="T58" fmla="*/ 461 w 479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9" h="36">
                  <a:moveTo>
                    <a:pt x="0" y="4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0" y="4"/>
                  </a:lnTo>
                  <a:close/>
                  <a:moveTo>
                    <a:pt x="70" y="23"/>
                  </a:moveTo>
                  <a:lnTo>
                    <a:pt x="70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70" y="23"/>
                  </a:lnTo>
                  <a:close/>
                  <a:moveTo>
                    <a:pt x="308" y="23"/>
                  </a:moveTo>
                  <a:lnTo>
                    <a:pt x="308" y="36"/>
                  </a:lnTo>
                  <a:lnTo>
                    <a:pt x="291" y="36"/>
                  </a:lnTo>
                  <a:lnTo>
                    <a:pt x="291" y="23"/>
                  </a:lnTo>
                  <a:lnTo>
                    <a:pt x="308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4" y="36"/>
                  </a:lnTo>
                  <a:lnTo>
                    <a:pt x="344" y="23"/>
                  </a:lnTo>
                  <a:lnTo>
                    <a:pt x="327" y="23"/>
                  </a:lnTo>
                  <a:close/>
                  <a:moveTo>
                    <a:pt x="426" y="23"/>
                  </a:moveTo>
                  <a:lnTo>
                    <a:pt x="426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6" y="23"/>
                  </a:lnTo>
                  <a:close/>
                  <a:moveTo>
                    <a:pt x="461" y="0"/>
                  </a:moveTo>
                  <a:lnTo>
                    <a:pt x="461" y="14"/>
                  </a:lnTo>
                  <a:lnTo>
                    <a:pt x="479" y="14"/>
                  </a:lnTo>
                  <a:lnTo>
                    <a:pt x="479" y="0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" name="Rectangle 3648"/>
            <p:cNvSpPr>
              <a:spLocks noChangeArrowheads="1"/>
            </p:cNvSpPr>
            <p:nvPr/>
          </p:nvSpPr>
          <p:spPr bwMode="auto">
            <a:xfrm>
              <a:off x="3464" y="3418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" name="Rectangle 3649"/>
            <p:cNvSpPr>
              <a:spLocks noChangeArrowheads="1"/>
            </p:cNvSpPr>
            <p:nvPr/>
          </p:nvSpPr>
          <p:spPr bwMode="auto">
            <a:xfrm>
              <a:off x="3499" y="3428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2" name="Rectangle 3650"/>
            <p:cNvSpPr>
              <a:spLocks noChangeArrowheads="1"/>
            </p:cNvSpPr>
            <p:nvPr/>
          </p:nvSpPr>
          <p:spPr bwMode="auto">
            <a:xfrm>
              <a:off x="3609" y="3428"/>
              <a:ext cx="8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3" name="Rectangle 3651"/>
            <p:cNvSpPr>
              <a:spLocks noChangeArrowheads="1"/>
            </p:cNvSpPr>
            <p:nvPr/>
          </p:nvSpPr>
          <p:spPr bwMode="auto">
            <a:xfrm>
              <a:off x="3628" y="3428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4" name="Rectangle 3652"/>
            <p:cNvSpPr>
              <a:spLocks noChangeArrowheads="1"/>
            </p:cNvSpPr>
            <p:nvPr/>
          </p:nvSpPr>
          <p:spPr bwMode="auto">
            <a:xfrm>
              <a:off x="3677" y="3428"/>
              <a:ext cx="7" cy="5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5" name="Rectangle 3653"/>
            <p:cNvSpPr>
              <a:spLocks noChangeArrowheads="1"/>
            </p:cNvSpPr>
            <p:nvPr/>
          </p:nvSpPr>
          <p:spPr bwMode="auto">
            <a:xfrm>
              <a:off x="3694" y="3416"/>
              <a:ext cx="8" cy="6"/>
            </a:xfrm>
            <a:prstGeom prst="rect">
              <a:avLst/>
            </a:prstGeom>
            <a:noFill/>
            <a:ln w="792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" name="Freeform 3654"/>
            <p:cNvSpPr>
              <a:spLocks noChangeArrowheads="1"/>
            </p:cNvSpPr>
            <p:nvPr/>
          </p:nvSpPr>
          <p:spPr bwMode="auto">
            <a:xfrm>
              <a:off x="3690" y="3104"/>
              <a:ext cx="18" cy="326"/>
            </a:xfrm>
            <a:custGeom>
              <a:avLst/>
              <a:gdLst>
                <a:gd name="T0" fmla="*/ 0 w 38"/>
                <a:gd name="T1" fmla="*/ 653 h 653"/>
                <a:gd name="T2" fmla="*/ 38 w 38"/>
                <a:gd name="T3" fmla="*/ 616 h 653"/>
                <a:gd name="T4" fmla="*/ 38 w 38"/>
                <a:gd name="T5" fmla="*/ 0 h 653"/>
                <a:gd name="T6" fmla="*/ 0 w 38"/>
                <a:gd name="T7" fmla="*/ 39 h 653"/>
                <a:gd name="T8" fmla="*/ 0 w 38"/>
                <a:gd name="T9" fmla="*/ 65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53">
                  <a:moveTo>
                    <a:pt x="0" y="653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3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7" name="Freeform 3655"/>
            <p:cNvSpPr>
              <a:spLocks noChangeArrowheads="1"/>
            </p:cNvSpPr>
            <p:nvPr/>
          </p:nvSpPr>
          <p:spPr bwMode="auto">
            <a:xfrm>
              <a:off x="3623" y="3104"/>
              <a:ext cx="86" cy="18"/>
            </a:xfrm>
            <a:custGeom>
              <a:avLst/>
              <a:gdLst>
                <a:gd name="T0" fmla="*/ 0 w 174"/>
                <a:gd name="T1" fmla="*/ 39 h 39"/>
                <a:gd name="T2" fmla="*/ 39 w 174"/>
                <a:gd name="T3" fmla="*/ 0 h 39"/>
                <a:gd name="T4" fmla="*/ 174 w 174"/>
                <a:gd name="T5" fmla="*/ 0 h 39"/>
                <a:gd name="T6" fmla="*/ 135 w 174"/>
                <a:gd name="T7" fmla="*/ 39 h 39"/>
                <a:gd name="T8" fmla="*/ 0 w 174"/>
                <a:gd name="T9" fmla="*/ 39 h 39"/>
                <a:gd name="T10" fmla="*/ 0 w 174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39">
                  <a:moveTo>
                    <a:pt x="0" y="39"/>
                  </a:moveTo>
                  <a:lnTo>
                    <a:pt x="39" y="0"/>
                  </a:lnTo>
                  <a:lnTo>
                    <a:pt x="174" y="0"/>
                  </a:lnTo>
                  <a:lnTo>
                    <a:pt x="135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8" name="Freeform 3656"/>
            <p:cNvSpPr>
              <a:spLocks noChangeArrowheads="1"/>
            </p:cNvSpPr>
            <p:nvPr/>
          </p:nvSpPr>
          <p:spPr bwMode="auto">
            <a:xfrm>
              <a:off x="3459" y="3128"/>
              <a:ext cx="33" cy="9"/>
            </a:xfrm>
            <a:custGeom>
              <a:avLst/>
              <a:gdLst>
                <a:gd name="T0" fmla="*/ 0 w 68"/>
                <a:gd name="T1" fmla="*/ 19 h 19"/>
                <a:gd name="T2" fmla="*/ 20 w 68"/>
                <a:gd name="T3" fmla="*/ 0 h 19"/>
                <a:gd name="T4" fmla="*/ 68 w 68"/>
                <a:gd name="T5" fmla="*/ 0 h 19"/>
                <a:gd name="T6" fmla="*/ 68 w 68"/>
                <a:gd name="T7" fmla="*/ 19 h 19"/>
                <a:gd name="T8" fmla="*/ 0 w 68"/>
                <a:gd name="T9" fmla="*/ 19 h 19"/>
                <a:gd name="T10" fmla="*/ 0 w 6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9">
                  <a:moveTo>
                    <a:pt x="0" y="19"/>
                  </a:moveTo>
                  <a:lnTo>
                    <a:pt x="20" y="0"/>
                  </a:lnTo>
                  <a:lnTo>
                    <a:pt x="68" y="0"/>
                  </a:lnTo>
                  <a:lnTo>
                    <a:pt x="68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9" name="Freeform 3657"/>
            <p:cNvSpPr>
              <a:spLocks noChangeArrowheads="1"/>
            </p:cNvSpPr>
            <p:nvPr/>
          </p:nvSpPr>
          <p:spPr bwMode="auto">
            <a:xfrm>
              <a:off x="3493" y="3104"/>
              <a:ext cx="148" cy="18"/>
            </a:xfrm>
            <a:custGeom>
              <a:avLst/>
              <a:gdLst>
                <a:gd name="T0" fmla="*/ 0 w 298"/>
                <a:gd name="T1" fmla="*/ 39 h 39"/>
                <a:gd name="T2" fmla="*/ 38 w 298"/>
                <a:gd name="T3" fmla="*/ 0 h 39"/>
                <a:gd name="T4" fmla="*/ 298 w 298"/>
                <a:gd name="T5" fmla="*/ 0 h 39"/>
                <a:gd name="T6" fmla="*/ 259 w 298"/>
                <a:gd name="T7" fmla="*/ 39 h 39"/>
                <a:gd name="T8" fmla="*/ 0 w 298"/>
                <a:gd name="T9" fmla="*/ 39 h 39"/>
                <a:gd name="T10" fmla="*/ 0 w 298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0" name="Rectangle 3658"/>
            <p:cNvSpPr>
              <a:spLocks noChangeArrowheads="1"/>
            </p:cNvSpPr>
            <p:nvPr/>
          </p:nvSpPr>
          <p:spPr bwMode="auto">
            <a:xfrm>
              <a:off x="3459" y="3104"/>
              <a:ext cx="250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1" name="Rectangle 3659"/>
            <p:cNvSpPr>
              <a:spLocks noChangeArrowheads="1"/>
            </p:cNvSpPr>
            <p:nvPr/>
          </p:nvSpPr>
          <p:spPr bwMode="auto">
            <a:xfrm>
              <a:off x="3459" y="3104"/>
              <a:ext cx="250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2" name="Rectangle 3660"/>
            <p:cNvSpPr>
              <a:spLocks noChangeArrowheads="1"/>
            </p:cNvSpPr>
            <p:nvPr/>
          </p:nvSpPr>
          <p:spPr bwMode="auto">
            <a:xfrm>
              <a:off x="3459" y="3105"/>
              <a:ext cx="250" cy="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3" name="Rectangle 3661"/>
            <p:cNvSpPr>
              <a:spLocks noChangeArrowheads="1"/>
            </p:cNvSpPr>
            <p:nvPr/>
          </p:nvSpPr>
          <p:spPr bwMode="auto">
            <a:xfrm>
              <a:off x="3459" y="3106"/>
              <a:ext cx="250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4" name="Rectangle 3662"/>
            <p:cNvSpPr>
              <a:spLocks noChangeArrowheads="1"/>
            </p:cNvSpPr>
            <p:nvPr/>
          </p:nvSpPr>
          <p:spPr bwMode="auto">
            <a:xfrm>
              <a:off x="3459" y="3106"/>
              <a:ext cx="250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5" name="Rectangle 3663"/>
            <p:cNvSpPr>
              <a:spLocks noChangeArrowheads="1"/>
            </p:cNvSpPr>
            <p:nvPr/>
          </p:nvSpPr>
          <p:spPr bwMode="auto">
            <a:xfrm>
              <a:off x="3459" y="3107"/>
              <a:ext cx="250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" name="Rectangle 3664"/>
            <p:cNvSpPr>
              <a:spLocks noChangeArrowheads="1"/>
            </p:cNvSpPr>
            <p:nvPr/>
          </p:nvSpPr>
          <p:spPr bwMode="auto">
            <a:xfrm>
              <a:off x="3459" y="3108"/>
              <a:ext cx="250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7" name="Rectangle 3665"/>
            <p:cNvSpPr>
              <a:spLocks noChangeArrowheads="1"/>
            </p:cNvSpPr>
            <p:nvPr/>
          </p:nvSpPr>
          <p:spPr bwMode="auto">
            <a:xfrm>
              <a:off x="3459" y="3108"/>
              <a:ext cx="250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8" name="Rectangle 3666"/>
            <p:cNvSpPr>
              <a:spLocks noChangeArrowheads="1"/>
            </p:cNvSpPr>
            <p:nvPr/>
          </p:nvSpPr>
          <p:spPr bwMode="auto">
            <a:xfrm>
              <a:off x="3459" y="3109"/>
              <a:ext cx="250" cy="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9" name="Rectangle 3667"/>
            <p:cNvSpPr>
              <a:spLocks noChangeArrowheads="1"/>
            </p:cNvSpPr>
            <p:nvPr/>
          </p:nvSpPr>
          <p:spPr bwMode="auto">
            <a:xfrm>
              <a:off x="3459" y="3109"/>
              <a:ext cx="250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0" name="Rectangle 3668"/>
            <p:cNvSpPr>
              <a:spLocks noChangeArrowheads="1"/>
            </p:cNvSpPr>
            <p:nvPr/>
          </p:nvSpPr>
          <p:spPr bwMode="auto">
            <a:xfrm>
              <a:off x="3459" y="3110"/>
              <a:ext cx="250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1" name="Rectangle 3669"/>
            <p:cNvSpPr>
              <a:spLocks noChangeArrowheads="1"/>
            </p:cNvSpPr>
            <p:nvPr/>
          </p:nvSpPr>
          <p:spPr bwMode="auto">
            <a:xfrm>
              <a:off x="3459" y="3111"/>
              <a:ext cx="250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2" name="Rectangle 3670"/>
            <p:cNvSpPr>
              <a:spLocks noChangeArrowheads="1"/>
            </p:cNvSpPr>
            <p:nvPr/>
          </p:nvSpPr>
          <p:spPr bwMode="auto">
            <a:xfrm>
              <a:off x="3459" y="3111"/>
              <a:ext cx="250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3" name="Rectangle 3671"/>
            <p:cNvSpPr>
              <a:spLocks noChangeArrowheads="1"/>
            </p:cNvSpPr>
            <p:nvPr/>
          </p:nvSpPr>
          <p:spPr bwMode="auto">
            <a:xfrm>
              <a:off x="3459" y="3112"/>
              <a:ext cx="250" cy="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4" name="Rectangle 3672"/>
            <p:cNvSpPr>
              <a:spLocks noChangeArrowheads="1"/>
            </p:cNvSpPr>
            <p:nvPr/>
          </p:nvSpPr>
          <p:spPr bwMode="auto">
            <a:xfrm>
              <a:off x="3459" y="3113"/>
              <a:ext cx="250" cy="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5" name="Rectangle 3673"/>
            <p:cNvSpPr>
              <a:spLocks noChangeArrowheads="1"/>
            </p:cNvSpPr>
            <p:nvPr/>
          </p:nvSpPr>
          <p:spPr bwMode="auto">
            <a:xfrm>
              <a:off x="3459" y="3113"/>
              <a:ext cx="250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6" name="Rectangle 3674"/>
            <p:cNvSpPr>
              <a:spLocks noChangeArrowheads="1"/>
            </p:cNvSpPr>
            <p:nvPr/>
          </p:nvSpPr>
          <p:spPr bwMode="auto">
            <a:xfrm>
              <a:off x="3459" y="3114"/>
              <a:ext cx="250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" name="Rectangle 3675"/>
            <p:cNvSpPr>
              <a:spLocks noChangeArrowheads="1"/>
            </p:cNvSpPr>
            <p:nvPr/>
          </p:nvSpPr>
          <p:spPr bwMode="auto">
            <a:xfrm>
              <a:off x="3459" y="3115"/>
              <a:ext cx="250" cy="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" name="Rectangle 3676"/>
            <p:cNvSpPr>
              <a:spLocks noChangeArrowheads="1"/>
            </p:cNvSpPr>
            <p:nvPr/>
          </p:nvSpPr>
          <p:spPr bwMode="auto">
            <a:xfrm>
              <a:off x="3459" y="3115"/>
              <a:ext cx="250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" name="Rectangle 3677"/>
            <p:cNvSpPr>
              <a:spLocks noChangeArrowheads="1"/>
            </p:cNvSpPr>
            <p:nvPr/>
          </p:nvSpPr>
          <p:spPr bwMode="auto">
            <a:xfrm>
              <a:off x="3459" y="3116"/>
              <a:ext cx="250" cy="0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" name="Rectangle 3678"/>
            <p:cNvSpPr>
              <a:spLocks noChangeArrowheads="1"/>
            </p:cNvSpPr>
            <p:nvPr/>
          </p:nvSpPr>
          <p:spPr bwMode="auto">
            <a:xfrm>
              <a:off x="3459" y="3116"/>
              <a:ext cx="250" cy="0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" name="Rectangle 3679"/>
            <p:cNvSpPr>
              <a:spLocks noChangeArrowheads="1"/>
            </p:cNvSpPr>
            <p:nvPr/>
          </p:nvSpPr>
          <p:spPr bwMode="auto">
            <a:xfrm>
              <a:off x="3459" y="3117"/>
              <a:ext cx="250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" name="Rectangle 3680"/>
            <p:cNvSpPr>
              <a:spLocks noChangeArrowheads="1"/>
            </p:cNvSpPr>
            <p:nvPr/>
          </p:nvSpPr>
          <p:spPr bwMode="auto">
            <a:xfrm>
              <a:off x="3459" y="3118"/>
              <a:ext cx="250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3" name="Rectangle 3681"/>
            <p:cNvSpPr>
              <a:spLocks noChangeArrowheads="1"/>
            </p:cNvSpPr>
            <p:nvPr/>
          </p:nvSpPr>
          <p:spPr bwMode="auto">
            <a:xfrm>
              <a:off x="3459" y="3118"/>
              <a:ext cx="250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" name="Rectangle 3682"/>
            <p:cNvSpPr>
              <a:spLocks noChangeArrowheads="1"/>
            </p:cNvSpPr>
            <p:nvPr/>
          </p:nvSpPr>
          <p:spPr bwMode="auto">
            <a:xfrm>
              <a:off x="3459" y="3119"/>
              <a:ext cx="250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5" name="Rectangle 3683"/>
            <p:cNvSpPr>
              <a:spLocks noChangeArrowheads="1"/>
            </p:cNvSpPr>
            <p:nvPr/>
          </p:nvSpPr>
          <p:spPr bwMode="auto">
            <a:xfrm>
              <a:off x="3459" y="3120"/>
              <a:ext cx="250" cy="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" name="Rectangle 3684"/>
            <p:cNvSpPr>
              <a:spLocks noChangeArrowheads="1"/>
            </p:cNvSpPr>
            <p:nvPr/>
          </p:nvSpPr>
          <p:spPr bwMode="auto">
            <a:xfrm>
              <a:off x="3459" y="3120"/>
              <a:ext cx="250" cy="0"/>
            </a:xfrm>
            <a:prstGeom prst="rect">
              <a:avLst/>
            </a:prstGeom>
            <a:solidFill>
              <a:srgbClr val="C1C1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7" name="Rectangle 3685"/>
            <p:cNvSpPr>
              <a:spLocks noChangeArrowheads="1"/>
            </p:cNvSpPr>
            <p:nvPr/>
          </p:nvSpPr>
          <p:spPr bwMode="auto">
            <a:xfrm>
              <a:off x="3459" y="3121"/>
              <a:ext cx="250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8" name="Rectangle 3686"/>
            <p:cNvSpPr>
              <a:spLocks noChangeArrowheads="1"/>
            </p:cNvSpPr>
            <p:nvPr/>
          </p:nvSpPr>
          <p:spPr bwMode="auto">
            <a:xfrm>
              <a:off x="3459" y="3121"/>
              <a:ext cx="250" cy="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9" name="Rectangle 3687"/>
            <p:cNvSpPr>
              <a:spLocks noChangeArrowheads="1"/>
            </p:cNvSpPr>
            <p:nvPr/>
          </p:nvSpPr>
          <p:spPr bwMode="auto">
            <a:xfrm>
              <a:off x="3459" y="3122"/>
              <a:ext cx="250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0" name="Rectangle 3688"/>
            <p:cNvSpPr>
              <a:spLocks noChangeArrowheads="1"/>
            </p:cNvSpPr>
            <p:nvPr/>
          </p:nvSpPr>
          <p:spPr bwMode="auto">
            <a:xfrm>
              <a:off x="3459" y="3123"/>
              <a:ext cx="250" cy="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1" name="Rectangle 3689"/>
            <p:cNvSpPr>
              <a:spLocks noChangeArrowheads="1"/>
            </p:cNvSpPr>
            <p:nvPr/>
          </p:nvSpPr>
          <p:spPr bwMode="auto">
            <a:xfrm>
              <a:off x="3459" y="3123"/>
              <a:ext cx="250" cy="0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2" name="Rectangle 3690"/>
            <p:cNvSpPr>
              <a:spLocks noChangeArrowheads="1"/>
            </p:cNvSpPr>
            <p:nvPr/>
          </p:nvSpPr>
          <p:spPr bwMode="auto">
            <a:xfrm>
              <a:off x="3459" y="3124"/>
              <a:ext cx="250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" name="Rectangle 3691"/>
            <p:cNvSpPr>
              <a:spLocks noChangeArrowheads="1"/>
            </p:cNvSpPr>
            <p:nvPr/>
          </p:nvSpPr>
          <p:spPr bwMode="auto">
            <a:xfrm>
              <a:off x="3459" y="3125"/>
              <a:ext cx="250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" name="Rectangle 3692"/>
            <p:cNvSpPr>
              <a:spLocks noChangeArrowheads="1"/>
            </p:cNvSpPr>
            <p:nvPr/>
          </p:nvSpPr>
          <p:spPr bwMode="auto">
            <a:xfrm>
              <a:off x="3459" y="3125"/>
              <a:ext cx="250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5" name="Rectangle 3693"/>
            <p:cNvSpPr>
              <a:spLocks noChangeArrowheads="1"/>
            </p:cNvSpPr>
            <p:nvPr/>
          </p:nvSpPr>
          <p:spPr bwMode="auto">
            <a:xfrm>
              <a:off x="3459" y="3126"/>
              <a:ext cx="250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6" name="Rectangle 3694"/>
            <p:cNvSpPr>
              <a:spLocks noChangeArrowheads="1"/>
            </p:cNvSpPr>
            <p:nvPr/>
          </p:nvSpPr>
          <p:spPr bwMode="auto">
            <a:xfrm>
              <a:off x="3459" y="3127"/>
              <a:ext cx="250" cy="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" name="Rectangle 3695"/>
            <p:cNvSpPr>
              <a:spLocks noChangeArrowheads="1"/>
            </p:cNvSpPr>
            <p:nvPr/>
          </p:nvSpPr>
          <p:spPr bwMode="auto">
            <a:xfrm>
              <a:off x="3459" y="3127"/>
              <a:ext cx="250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8" name="Rectangle 3696"/>
            <p:cNvSpPr>
              <a:spLocks noChangeArrowheads="1"/>
            </p:cNvSpPr>
            <p:nvPr/>
          </p:nvSpPr>
          <p:spPr bwMode="auto">
            <a:xfrm>
              <a:off x="3459" y="3128"/>
              <a:ext cx="250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9" name="Rectangle 3697"/>
            <p:cNvSpPr>
              <a:spLocks noChangeArrowheads="1"/>
            </p:cNvSpPr>
            <p:nvPr/>
          </p:nvSpPr>
          <p:spPr bwMode="auto">
            <a:xfrm>
              <a:off x="3459" y="3128"/>
              <a:ext cx="250" cy="0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0" name="Rectangle 3698"/>
            <p:cNvSpPr>
              <a:spLocks noChangeArrowheads="1"/>
            </p:cNvSpPr>
            <p:nvPr/>
          </p:nvSpPr>
          <p:spPr bwMode="auto">
            <a:xfrm>
              <a:off x="3459" y="3129"/>
              <a:ext cx="250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1" name="Rectangle 3699"/>
            <p:cNvSpPr>
              <a:spLocks noChangeArrowheads="1"/>
            </p:cNvSpPr>
            <p:nvPr/>
          </p:nvSpPr>
          <p:spPr bwMode="auto">
            <a:xfrm>
              <a:off x="3459" y="3130"/>
              <a:ext cx="250" cy="0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2" name="Rectangle 3700"/>
            <p:cNvSpPr>
              <a:spLocks noChangeArrowheads="1"/>
            </p:cNvSpPr>
            <p:nvPr/>
          </p:nvSpPr>
          <p:spPr bwMode="auto">
            <a:xfrm>
              <a:off x="3459" y="3130"/>
              <a:ext cx="250" cy="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3" name="Rectangle 3701"/>
            <p:cNvSpPr>
              <a:spLocks noChangeArrowheads="1"/>
            </p:cNvSpPr>
            <p:nvPr/>
          </p:nvSpPr>
          <p:spPr bwMode="auto">
            <a:xfrm>
              <a:off x="3459" y="3131"/>
              <a:ext cx="250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4" name="Rectangle 3702"/>
            <p:cNvSpPr>
              <a:spLocks noChangeArrowheads="1"/>
            </p:cNvSpPr>
            <p:nvPr/>
          </p:nvSpPr>
          <p:spPr bwMode="auto">
            <a:xfrm>
              <a:off x="3459" y="3132"/>
              <a:ext cx="250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5" name="Rectangle 3703"/>
            <p:cNvSpPr>
              <a:spLocks noChangeArrowheads="1"/>
            </p:cNvSpPr>
            <p:nvPr/>
          </p:nvSpPr>
          <p:spPr bwMode="auto">
            <a:xfrm>
              <a:off x="3459" y="3132"/>
              <a:ext cx="250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6" name="Rectangle 3704"/>
            <p:cNvSpPr>
              <a:spLocks noChangeArrowheads="1"/>
            </p:cNvSpPr>
            <p:nvPr/>
          </p:nvSpPr>
          <p:spPr bwMode="auto">
            <a:xfrm>
              <a:off x="3459" y="3133"/>
              <a:ext cx="250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" name="Rectangle 3705"/>
            <p:cNvSpPr>
              <a:spLocks noChangeArrowheads="1"/>
            </p:cNvSpPr>
            <p:nvPr/>
          </p:nvSpPr>
          <p:spPr bwMode="auto">
            <a:xfrm>
              <a:off x="3459" y="3133"/>
              <a:ext cx="250" cy="0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8" name="Rectangle 3706"/>
            <p:cNvSpPr>
              <a:spLocks noChangeArrowheads="1"/>
            </p:cNvSpPr>
            <p:nvPr/>
          </p:nvSpPr>
          <p:spPr bwMode="auto">
            <a:xfrm>
              <a:off x="3459" y="3134"/>
              <a:ext cx="250" cy="0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9" name="Rectangle 3707"/>
            <p:cNvSpPr>
              <a:spLocks noChangeArrowheads="1"/>
            </p:cNvSpPr>
            <p:nvPr/>
          </p:nvSpPr>
          <p:spPr bwMode="auto">
            <a:xfrm>
              <a:off x="3459" y="3135"/>
              <a:ext cx="250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0" name="Rectangle 3708"/>
            <p:cNvSpPr>
              <a:spLocks noChangeArrowheads="1"/>
            </p:cNvSpPr>
            <p:nvPr/>
          </p:nvSpPr>
          <p:spPr bwMode="auto">
            <a:xfrm>
              <a:off x="3459" y="3135"/>
              <a:ext cx="250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1" name="Rectangle 3709"/>
            <p:cNvSpPr>
              <a:spLocks noChangeArrowheads="1"/>
            </p:cNvSpPr>
            <p:nvPr/>
          </p:nvSpPr>
          <p:spPr bwMode="auto">
            <a:xfrm>
              <a:off x="3459" y="3136"/>
              <a:ext cx="250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2" name="Rectangle 3710"/>
            <p:cNvSpPr>
              <a:spLocks noChangeArrowheads="1"/>
            </p:cNvSpPr>
            <p:nvPr/>
          </p:nvSpPr>
          <p:spPr bwMode="auto">
            <a:xfrm>
              <a:off x="3459" y="3137"/>
              <a:ext cx="250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3" name="Rectangle 3711"/>
            <p:cNvSpPr>
              <a:spLocks noChangeArrowheads="1"/>
            </p:cNvSpPr>
            <p:nvPr/>
          </p:nvSpPr>
          <p:spPr bwMode="auto">
            <a:xfrm>
              <a:off x="3459" y="3137"/>
              <a:ext cx="250" cy="0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4" name="Rectangle 3712"/>
            <p:cNvSpPr>
              <a:spLocks noChangeArrowheads="1"/>
            </p:cNvSpPr>
            <p:nvPr/>
          </p:nvSpPr>
          <p:spPr bwMode="auto">
            <a:xfrm>
              <a:off x="3623" y="3123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5" name="Rectangle 3713"/>
            <p:cNvSpPr>
              <a:spLocks noChangeArrowheads="1"/>
            </p:cNvSpPr>
            <p:nvPr/>
          </p:nvSpPr>
          <p:spPr bwMode="auto">
            <a:xfrm>
              <a:off x="3623" y="3123"/>
              <a:ext cx="0" cy="307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6" name="Rectangle 3714"/>
            <p:cNvSpPr>
              <a:spLocks noChangeArrowheads="1"/>
            </p:cNvSpPr>
            <p:nvPr/>
          </p:nvSpPr>
          <p:spPr bwMode="auto">
            <a:xfrm>
              <a:off x="3624" y="3123"/>
              <a:ext cx="0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" name="Rectangle 3715"/>
            <p:cNvSpPr>
              <a:spLocks noChangeArrowheads="1"/>
            </p:cNvSpPr>
            <p:nvPr/>
          </p:nvSpPr>
          <p:spPr bwMode="auto">
            <a:xfrm>
              <a:off x="3624" y="3123"/>
              <a:ext cx="0" cy="307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" name="Rectangle 3716"/>
            <p:cNvSpPr>
              <a:spLocks noChangeArrowheads="1"/>
            </p:cNvSpPr>
            <p:nvPr/>
          </p:nvSpPr>
          <p:spPr bwMode="auto">
            <a:xfrm>
              <a:off x="3625" y="3123"/>
              <a:ext cx="0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9" name="Rectangle 3717"/>
            <p:cNvSpPr>
              <a:spLocks noChangeArrowheads="1"/>
            </p:cNvSpPr>
            <p:nvPr/>
          </p:nvSpPr>
          <p:spPr bwMode="auto">
            <a:xfrm>
              <a:off x="3626" y="3123"/>
              <a:ext cx="0" cy="307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0" name="Rectangle 3718"/>
            <p:cNvSpPr>
              <a:spLocks noChangeArrowheads="1"/>
            </p:cNvSpPr>
            <p:nvPr/>
          </p:nvSpPr>
          <p:spPr bwMode="auto">
            <a:xfrm>
              <a:off x="3627" y="3123"/>
              <a:ext cx="0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1" name="Rectangle 3719"/>
            <p:cNvSpPr>
              <a:spLocks noChangeArrowheads="1"/>
            </p:cNvSpPr>
            <p:nvPr/>
          </p:nvSpPr>
          <p:spPr bwMode="auto">
            <a:xfrm>
              <a:off x="3628" y="3123"/>
              <a:ext cx="0" cy="307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2" name="Rectangle 3720"/>
            <p:cNvSpPr>
              <a:spLocks noChangeArrowheads="1"/>
            </p:cNvSpPr>
            <p:nvPr/>
          </p:nvSpPr>
          <p:spPr bwMode="auto">
            <a:xfrm>
              <a:off x="3628" y="3123"/>
              <a:ext cx="0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3" name="Rectangle 3721"/>
            <p:cNvSpPr>
              <a:spLocks noChangeArrowheads="1"/>
            </p:cNvSpPr>
            <p:nvPr/>
          </p:nvSpPr>
          <p:spPr bwMode="auto">
            <a:xfrm>
              <a:off x="3629" y="3123"/>
              <a:ext cx="0" cy="307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4" name="Rectangle 3722"/>
            <p:cNvSpPr>
              <a:spLocks noChangeArrowheads="1"/>
            </p:cNvSpPr>
            <p:nvPr/>
          </p:nvSpPr>
          <p:spPr bwMode="auto">
            <a:xfrm>
              <a:off x="3630" y="3123"/>
              <a:ext cx="0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5" name="Rectangle 3723"/>
            <p:cNvSpPr>
              <a:spLocks noChangeArrowheads="1"/>
            </p:cNvSpPr>
            <p:nvPr/>
          </p:nvSpPr>
          <p:spPr bwMode="auto">
            <a:xfrm>
              <a:off x="3631" y="3123"/>
              <a:ext cx="0" cy="307"/>
            </a:xfrm>
            <a:prstGeom prst="rect">
              <a:avLst/>
            </a:prstGeom>
            <a:solidFill>
              <a:srgbClr val="71717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6" name="Rectangle 3724"/>
            <p:cNvSpPr>
              <a:spLocks noChangeArrowheads="1"/>
            </p:cNvSpPr>
            <p:nvPr/>
          </p:nvSpPr>
          <p:spPr bwMode="auto">
            <a:xfrm>
              <a:off x="3631" y="3123"/>
              <a:ext cx="0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" name="Rectangle 3725"/>
            <p:cNvSpPr>
              <a:spLocks noChangeArrowheads="1"/>
            </p:cNvSpPr>
            <p:nvPr/>
          </p:nvSpPr>
          <p:spPr bwMode="auto">
            <a:xfrm>
              <a:off x="3632" y="3123"/>
              <a:ext cx="0" cy="30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8" name="Rectangle 3726"/>
            <p:cNvSpPr>
              <a:spLocks noChangeArrowheads="1"/>
            </p:cNvSpPr>
            <p:nvPr/>
          </p:nvSpPr>
          <p:spPr bwMode="auto">
            <a:xfrm>
              <a:off x="3633" y="3123"/>
              <a:ext cx="0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9" name="Rectangle 3727"/>
            <p:cNvSpPr>
              <a:spLocks noChangeArrowheads="1"/>
            </p:cNvSpPr>
            <p:nvPr/>
          </p:nvSpPr>
          <p:spPr bwMode="auto">
            <a:xfrm>
              <a:off x="3634" y="3123"/>
              <a:ext cx="0" cy="307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0" name="Rectangle 3728"/>
            <p:cNvSpPr>
              <a:spLocks noChangeArrowheads="1"/>
            </p:cNvSpPr>
            <p:nvPr/>
          </p:nvSpPr>
          <p:spPr bwMode="auto">
            <a:xfrm>
              <a:off x="3635" y="3123"/>
              <a:ext cx="0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1" name="Rectangle 3729"/>
            <p:cNvSpPr>
              <a:spLocks noChangeArrowheads="1"/>
            </p:cNvSpPr>
            <p:nvPr/>
          </p:nvSpPr>
          <p:spPr bwMode="auto">
            <a:xfrm>
              <a:off x="3635" y="3123"/>
              <a:ext cx="0" cy="307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2" name="Rectangle 3730"/>
            <p:cNvSpPr>
              <a:spLocks noChangeArrowheads="1"/>
            </p:cNvSpPr>
            <p:nvPr/>
          </p:nvSpPr>
          <p:spPr bwMode="auto">
            <a:xfrm>
              <a:off x="3636" y="3123"/>
              <a:ext cx="0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3" name="Rectangle 3731"/>
            <p:cNvSpPr>
              <a:spLocks noChangeArrowheads="1"/>
            </p:cNvSpPr>
            <p:nvPr/>
          </p:nvSpPr>
          <p:spPr bwMode="auto">
            <a:xfrm>
              <a:off x="3636" y="3123"/>
              <a:ext cx="0" cy="307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4" name="Rectangle 3732"/>
            <p:cNvSpPr>
              <a:spLocks noChangeArrowheads="1"/>
            </p:cNvSpPr>
            <p:nvPr/>
          </p:nvSpPr>
          <p:spPr bwMode="auto">
            <a:xfrm>
              <a:off x="3637" y="3123"/>
              <a:ext cx="0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5" name="Rectangle 3733"/>
            <p:cNvSpPr>
              <a:spLocks noChangeArrowheads="1"/>
            </p:cNvSpPr>
            <p:nvPr/>
          </p:nvSpPr>
          <p:spPr bwMode="auto">
            <a:xfrm>
              <a:off x="3638" y="3123"/>
              <a:ext cx="0" cy="307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6" name="Rectangle 3734"/>
            <p:cNvSpPr>
              <a:spLocks noChangeArrowheads="1"/>
            </p:cNvSpPr>
            <p:nvPr/>
          </p:nvSpPr>
          <p:spPr bwMode="auto">
            <a:xfrm>
              <a:off x="3638" y="3123"/>
              <a:ext cx="1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7" name="Rectangle 3735"/>
            <p:cNvSpPr>
              <a:spLocks noChangeArrowheads="1"/>
            </p:cNvSpPr>
            <p:nvPr/>
          </p:nvSpPr>
          <p:spPr bwMode="auto">
            <a:xfrm>
              <a:off x="3640" y="3123"/>
              <a:ext cx="0" cy="307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8" name="Rectangle 3736"/>
            <p:cNvSpPr>
              <a:spLocks noChangeArrowheads="1"/>
            </p:cNvSpPr>
            <p:nvPr/>
          </p:nvSpPr>
          <p:spPr bwMode="auto">
            <a:xfrm>
              <a:off x="3640" y="3123"/>
              <a:ext cx="0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9" name="Rectangle 3737"/>
            <p:cNvSpPr>
              <a:spLocks noChangeArrowheads="1"/>
            </p:cNvSpPr>
            <p:nvPr/>
          </p:nvSpPr>
          <p:spPr bwMode="auto">
            <a:xfrm>
              <a:off x="3641" y="3123"/>
              <a:ext cx="0" cy="30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0" name="Rectangle 3738"/>
            <p:cNvSpPr>
              <a:spLocks noChangeArrowheads="1"/>
            </p:cNvSpPr>
            <p:nvPr/>
          </p:nvSpPr>
          <p:spPr bwMode="auto">
            <a:xfrm>
              <a:off x="3641" y="3123"/>
              <a:ext cx="1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1" name="Rectangle 3739"/>
            <p:cNvSpPr>
              <a:spLocks noChangeArrowheads="1"/>
            </p:cNvSpPr>
            <p:nvPr/>
          </p:nvSpPr>
          <p:spPr bwMode="auto">
            <a:xfrm>
              <a:off x="3643" y="3123"/>
              <a:ext cx="0" cy="307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2" name="Rectangle 3740"/>
            <p:cNvSpPr>
              <a:spLocks noChangeArrowheads="1"/>
            </p:cNvSpPr>
            <p:nvPr/>
          </p:nvSpPr>
          <p:spPr bwMode="auto">
            <a:xfrm>
              <a:off x="3643" y="3123"/>
              <a:ext cx="0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3" name="Rectangle 3741"/>
            <p:cNvSpPr>
              <a:spLocks noChangeArrowheads="1"/>
            </p:cNvSpPr>
            <p:nvPr/>
          </p:nvSpPr>
          <p:spPr bwMode="auto">
            <a:xfrm>
              <a:off x="3644" y="3123"/>
              <a:ext cx="0" cy="307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4" name="Rectangle 3742"/>
            <p:cNvSpPr>
              <a:spLocks noChangeArrowheads="1"/>
            </p:cNvSpPr>
            <p:nvPr/>
          </p:nvSpPr>
          <p:spPr bwMode="auto">
            <a:xfrm>
              <a:off x="3645" y="3123"/>
              <a:ext cx="0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5" name="Rectangle 3743"/>
            <p:cNvSpPr>
              <a:spLocks noChangeArrowheads="1"/>
            </p:cNvSpPr>
            <p:nvPr/>
          </p:nvSpPr>
          <p:spPr bwMode="auto">
            <a:xfrm>
              <a:off x="3646" y="3123"/>
              <a:ext cx="0" cy="307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6" name="Rectangle 3744"/>
            <p:cNvSpPr>
              <a:spLocks noChangeArrowheads="1"/>
            </p:cNvSpPr>
            <p:nvPr/>
          </p:nvSpPr>
          <p:spPr bwMode="auto">
            <a:xfrm>
              <a:off x="3647" y="3123"/>
              <a:ext cx="0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7" name="Rectangle 3745"/>
            <p:cNvSpPr>
              <a:spLocks noChangeArrowheads="1"/>
            </p:cNvSpPr>
            <p:nvPr/>
          </p:nvSpPr>
          <p:spPr bwMode="auto">
            <a:xfrm>
              <a:off x="3647" y="3123"/>
              <a:ext cx="0" cy="307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8" name="Rectangle 3746"/>
            <p:cNvSpPr>
              <a:spLocks noChangeArrowheads="1"/>
            </p:cNvSpPr>
            <p:nvPr/>
          </p:nvSpPr>
          <p:spPr bwMode="auto">
            <a:xfrm>
              <a:off x="3648" y="3123"/>
              <a:ext cx="0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9" name="Rectangle 3747"/>
            <p:cNvSpPr>
              <a:spLocks noChangeArrowheads="1"/>
            </p:cNvSpPr>
            <p:nvPr/>
          </p:nvSpPr>
          <p:spPr bwMode="auto">
            <a:xfrm>
              <a:off x="3648" y="3123"/>
              <a:ext cx="0" cy="30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0" name="Rectangle 3748"/>
            <p:cNvSpPr>
              <a:spLocks noChangeArrowheads="1"/>
            </p:cNvSpPr>
            <p:nvPr/>
          </p:nvSpPr>
          <p:spPr bwMode="auto">
            <a:xfrm>
              <a:off x="3649" y="3123"/>
              <a:ext cx="0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1" name="Rectangle 3749"/>
            <p:cNvSpPr>
              <a:spLocks noChangeArrowheads="1"/>
            </p:cNvSpPr>
            <p:nvPr/>
          </p:nvSpPr>
          <p:spPr bwMode="auto">
            <a:xfrm>
              <a:off x="3650" y="3123"/>
              <a:ext cx="0" cy="30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2" name="Rectangle 3750"/>
            <p:cNvSpPr>
              <a:spLocks noChangeArrowheads="1"/>
            </p:cNvSpPr>
            <p:nvPr/>
          </p:nvSpPr>
          <p:spPr bwMode="auto">
            <a:xfrm>
              <a:off x="3651" y="3123"/>
              <a:ext cx="0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3" name="Rectangle 3751"/>
            <p:cNvSpPr>
              <a:spLocks noChangeArrowheads="1"/>
            </p:cNvSpPr>
            <p:nvPr/>
          </p:nvSpPr>
          <p:spPr bwMode="auto">
            <a:xfrm>
              <a:off x="3652" y="3123"/>
              <a:ext cx="0" cy="307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4" name="Rectangle 3752"/>
            <p:cNvSpPr>
              <a:spLocks noChangeArrowheads="1"/>
            </p:cNvSpPr>
            <p:nvPr/>
          </p:nvSpPr>
          <p:spPr bwMode="auto">
            <a:xfrm>
              <a:off x="3653" y="3123"/>
              <a:ext cx="0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5" name="Rectangle 3753"/>
            <p:cNvSpPr>
              <a:spLocks noChangeArrowheads="1"/>
            </p:cNvSpPr>
            <p:nvPr/>
          </p:nvSpPr>
          <p:spPr bwMode="auto">
            <a:xfrm>
              <a:off x="3653" y="3123"/>
              <a:ext cx="0" cy="307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6" name="Rectangle 3754"/>
            <p:cNvSpPr>
              <a:spLocks noChangeArrowheads="1"/>
            </p:cNvSpPr>
            <p:nvPr/>
          </p:nvSpPr>
          <p:spPr bwMode="auto">
            <a:xfrm>
              <a:off x="3654" y="3123"/>
              <a:ext cx="0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7" name="Rectangle 3755"/>
            <p:cNvSpPr>
              <a:spLocks noChangeArrowheads="1"/>
            </p:cNvSpPr>
            <p:nvPr/>
          </p:nvSpPr>
          <p:spPr bwMode="auto">
            <a:xfrm>
              <a:off x="3655" y="3123"/>
              <a:ext cx="0" cy="307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8" name="Rectangle 3756"/>
            <p:cNvSpPr>
              <a:spLocks noChangeArrowheads="1"/>
            </p:cNvSpPr>
            <p:nvPr/>
          </p:nvSpPr>
          <p:spPr bwMode="auto">
            <a:xfrm>
              <a:off x="3655" y="3123"/>
              <a:ext cx="0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9" name="Rectangle 3757"/>
            <p:cNvSpPr>
              <a:spLocks noChangeArrowheads="1"/>
            </p:cNvSpPr>
            <p:nvPr/>
          </p:nvSpPr>
          <p:spPr bwMode="auto">
            <a:xfrm>
              <a:off x="3656" y="3123"/>
              <a:ext cx="0" cy="307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0" name="Rectangle 3758"/>
            <p:cNvSpPr>
              <a:spLocks noChangeArrowheads="1"/>
            </p:cNvSpPr>
            <p:nvPr/>
          </p:nvSpPr>
          <p:spPr bwMode="auto">
            <a:xfrm>
              <a:off x="3657" y="3123"/>
              <a:ext cx="0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1" name="Rectangle 3759"/>
            <p:cNvSpPr>
              <a:spLocks noChangeArrowheads="1"/>
            </p:cNvSpPr>
            <p:nvPr/>
          </p:nvSpPr>
          <p:spPr bwMode="auto">
            <a:xfrm>
              <a:off x="3657" y="3123"/>
              <a:ext cx="1" cy="307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2" name="Rectangle 3760"/>
            <p:cNvSpPr>
              <a:spLocks noChangeArrowheads="1"/>
            </p:cNvSpPr>
            <p:nvPr/>
          </p:nvSpPr>
          <p:spPr bwMode="auto">
            <a:xfrm>
              <a:off x="3659" y="3123"/>
              <a:ext cx="0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3" name="Rectangle 3761"/>
            <p:cNvSpPr>
              <a:spLocks noChangeArrowheads="1"/>
            </p:cNvSpPr>
            <p:nvPr/>
          </p:nvSpPr>
          <p:spPr bwMode="auto">
            <a:xfrm>
              <a:off x="3659" y="3123"/>
              <a:ext cx="0" cy="307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4" name="Rectangle 3762"/>
            <p:cNvSpPr>
              <a:spLocks noChangeArrowheads="1"/>
            </p:cNvSpPr>
            <p:nvPr/>
          </p:nvSpPr>
          <p:spPr bwMode="auto">
            <a:xfrm>
              <a:off x="3660" y="3123"/>
              <a:ext cx="0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5" name="Rectangle 3763"/>
            <p:cNvSpPr>
              <a:spLocks noChangeArrowheads="1"/>
            </p:cNvSpPr>
            <p:nvPr/>
          </p:nvSpPr>
          <p:spPr bwMode="auto">
            <a:xfrm>
              <a:off x="3660" y="3123"/>
              <a:ext cx="0" cy="3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6" name="Rectangle 3764"/>
            <p:cNvSpPr>
              <a:spLocks noChangeArrowheads="1"/>
            </p:cNvSpPr>
            <p:nvPr/>
          </p:nvSpPr>
          <p:spPr bwMode="auto">
            <a:xfrm>
              <a:off x="3661" y="3123"/>
              <a:ext cx="0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7" name="Rectangle 3765"/>
            <p:cNvSpPr>
              <a:spLocks noChangeArrowheads="1"/>
            </p:cNvSpPr>
            <p:nvPr/>
          </p:nvSpPr>
          <p:spPr bwMode="auto">
            <a:xfrm>
              <a:off x="3662" y="3123"/>
              <a:ext cx="0" cy="307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8" name="Rectangle 3766"/>
            <p:cNvSpPr>
              <a:spLocks noChangeArrowheads="1"/>
            </p:cNvSpPr>
            <p:nvPr/>
          </p:nvSpPr>
          <p:spPr bwMode="auto">
            <a:xfrm>
              <a:off x="3663" y="3123"/>
              <a:ext cx="0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" name="Rectangle 3767"/>
            <p:cNvSpPr>
              <a:spLocks noChangeArrowheads="1"/>
            </p:cNvSpPr>
            <p:nvPr/>
          </p:nvSpPr>
          <p:spPr bwMode="auto">
            <a:xfrm>
              <a:off x="3664" y="3123"/>
              <a:ext cx="0" cy="307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0" name="Rectangle 3768"/>
            <p:cNvSpPr>
              <a:spLocks noChangeArrowheads="1"/>
            </p:cNvSpPr>
            <p:nvPr/>
          </p:nvSpPr>
          <p:spPr bwMode="auto">
            <a:xfrm>
              <a:off x="3664" y="3123"/>
              <a:ext cx="0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1" name="Rectangle 3769"/>
            <p:cNvSpPr>
              <a:spLocks noChangeArrowheads="1"/>
            </p:cNvSpPr>
            <p:nvPr/>
          </p:nvSpPr>
          <p:spPr bwMode="auto">
            <a:xfrm>
              <a:off x="3665" y="3123"/>
              <a:ext cx="0" cy="3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2" name="Rectangle 3770"/>
            <p:cNvSpPr>
              <a:spLocks noChangeArrowheads="1"/>
            </p:cNvSpPr>
            <p:nvPr/>
          </p:nvSpPr>
          <p:spPr bwMode="auto">
            <a:xfrm>
              <a:off x="3666" y="3123"/>
              <a:ext cx="0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3" name="Rectangle 3771"/>
            <p:cNvSpPr>
              <a:spLocks noChangeArrowheads="1"/>
            </p:cNvSpPr>
            <p:nvPr/>
          </p:nvSpPr>
          <p:spPr bwMode="auto">
            <a:xfrm>
              <a:off x="3667" y="3123"/>
              <a:ext cx="0" cy="307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4" name="Rectangle 3772"/>
            <p:cNvSpPr>
              <a:spLocks noChangeArrowheads="1"/>
            </p:cNvSpPr>
            <p:nvPr/>
          </p:nvSpPr>
          <p:spPr bwMode="auto">
            <a:xfrm>
              <a:off x="3667" y="3123"/>
              <a:ext cx="0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5" name="Rectangle 3773"/>
            <p:cNvSpPr>
              <a:spLocks noChangeArrowheads="1"/>
            </p:cNvSpPr>
            <p:nvPr/>
          </p:nvSpPr>
          <p:spPr bwMode="auto">
            <a:xfrm>
              <a:off x="3668" y="3123"/>
              <a:ext cx="0" cy="307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6" name="Rectangle 3774"/>
            <p:cNvSpPr>
              <a:spLocks noChangeArrowheads="1"/>
            </p:cNvSpPr>
            <p:nvPr/>
          </p:nvSpPr>
          <p:spPr bwMode="auto">
            <a:xfrm>
              <a:off x="3669" y="3123"/>
              <a:ext cx="0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7" name="Rectangle 3775"/>
            <p:cNvSpPr>
              <a:spLocks noChangeArrowheads="1"/>
            </p:cNvSpPr>
            <p:nvPr/>
          </p:nvSpPr>
          <p:spPr bwMode="auto">
            <a:xfrm>
              <a:off x="3669" y="3123"/>
              <a:ext cx="0" cy="30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8" name="Rectangle 3776"/>
            <p:cNvSpPr>
              <a:spLocks noChangeArrowheads="1"/>
            </p:cNvSpPr>
            <p:nvPr/>
          </p:nvSpPr>
          <p:spPr bwMode="auto">
            <a:xfrm>
              <a:off x="3670" y="3123"/>
              <a:ext cx="0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" name="Rectangle 3777"/>
            <p:cNvSpPr>
              <a:spLocks noChangeArrowheads="1"/>
            </p:cNvSpPr>
            <p:nvPr/>
          </p:nvSpPr>
          <p:spPr bwMode="auto">
            <a:xfrm>
              <a:off x="3671" y="3123"/>
              <a:ext cx="0" cy="307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" name="Rectangle 3778"/>
            <p:cNvSpPr>
              <a:spLocks noChangeArrowheads="1"/>
            </p:cNvSpPr>
            <p:nvPr/>
          </p:nvSpPr>
          <p:spPr bwMode="auto">
            <a:xfrm>
              <a:off x="3672" y="3123"/>
              <a:ext cx="0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" name="Rectangle 3779"/>
            <p:cNvSpPr>
              <a:spLocks noChangeArrowheads="1"/>
            </p:cNvSpPr>
            <p:nvPr/>
          </p:nvSpPr>
          <p:spPr bwMode="auto">
            <a:xfrm>
              <a:off x="3672" y="3123"/>
              <a:ext cx="0" cy="307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" name="Rectangle 3780"/>
            <p:cNvSpPr>
              <a:spLocks noChangeArrowheads="1"/>
            </p:cNvSpPr>
            <p:nvPr/>
          </p:nvSpPr>
          <p:spPr bwMode="auto">
            <a:xfrm>
              <a:off x="3673" y="3123"/>
              <a:ext cx="0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" name="Rectangle 3781"/>
            <p:cNvSpPr>
              <a:spLocks noChangeArrowheads="1"/>
            </p:cNvSpPr>
            <p:nvPr/>
          </p:nvSpPr>
          <p:spPr bwMode="auto">
            <a:xfrm>
              <a:off x="3674" y="3123"/>
              <a:ext cx="0" cy="30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" name="Rectangle 3782"/>
            <p:cNvSpPr>
              <a:spLocks noChangeArrowheads="1"/>
            </p:cNvSpPr>
            <p:nvPr/>
          </p:nvSpPr>
          <p:spPr bwMode="auto">
            <a:xfrm>
              <a:off x="3674" y="3123"/>
              <a:ext cx="1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" name="Rectangle 3783"/>
            <p:cNvSpPr>
              <a:spLocks noChangeArrowheads="1"/>
            </p:cNvSpPr>
            <p:nvPr/>
          </p:nvSpPr>
          <p:spPr bwMode="auto">
            <a:xfrm>
              <a:off x="3676" y="3123"/>
              <a:ext cx="0" cy="307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" name="Rectangle 3784"/>
            <p:cNvSpPr>
              <a:spLocks noChangeArrowheads="1"/>
            </p:cNvSpPr>
            <p:nvPr/>
          </p:nvSpPr>
          <p:spPr bwMode="auto">
            <a:xfrm>
              <a:off x="3676" y="3123"/>
              <a:ext cx="0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" name="Rectangle 3785"/>
            <p:cNvSpPr>
              <a:spLocks noChangeArrowheads="1"/>
            </p:cNvSpPr>
            <p:nvPr/>
          </p:nvSpPr>
          <p:spPr bwMode="auto">
            <a:xfrm>
              <a:off x="3677" y="3123"/>
              <a:ext cx="0" cy="307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" name="Rectangle 3786"/>
            <p:cNvSpPr>
              <a:spLocks noChangeArrowheads="1"/>
            </p:cNvSpPr>
            <p:nvPr/>
          </p:nvSpPr>
          <p:spPr bwMode="auto">
            <a:xfrm>
              <a:off x="3678" y="3123"/>
              <a:ext cx="0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" name="Rectangle 3787"/>
            <p:cNvSpPr>
              <a:spLocks noChangeArrowheads="1"/>
            </p:cNvSpPr>
            <p:nvPr/>
          </p:nvSpPr>
          <p:spPr bwMode="auto">
            <a:xfrm>
              <a:off x="3679" y="3123"/>
              <a:ext cx="0" cy="307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" name="Rectangle 3788"/>
            <p:cNvSpPr>
              <a:spLocks noChangeArrowheads="1"/>
            </p:cNvSpPr>
            <p:nvPr/>
          </p:nvSpPr>
          <p:spPr bwMode="auto">
            <a:xfrm>
              <a:off x="3679" y="3123"/>
              <a:ext cx="0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" name="Rectangle 3789"/>
            <p:cNvSpPr>
              <a:spLocks noChangeArrowheads="1"/>
            </p:cNvSpPr>
            <p:nvPr/>
          </p:nvSpPr>
          <p:spPr bwMode="auto">
            <a:xfrm>
              <a:off x="3680" y="3123"/>
              <a:ext cx="0" cy="30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" name="Rectangle 3790"/>
            <p:cNvSpPr>
              <a:spLocks noChangeArrowheads="1"/>
            </p:cNvSpPr>
            <p:nvPr/>
          </p:nvSpPr>
          <p:spPr bwMode="auto">
            <a:xfrm>
              <a:off x="3681" y="3123"/>
              <a:ext cx="0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" name="Rectangle 3791"/>
            <p:cNvSpPr>
              <a:spLocks noChangeArrowheads="1"/>
            </p:cNvSpPr>
            <p:nvPr/>
          </p:nvSpPr>
          <p:spPr bwMode="auto">
            <a:xfrm>
              <a:off x="3681" y="3123"/>
              <a:ext cx="0" cy="30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" name="Rectangle 3792"/>
            <p:cNvSpPr>
              <a:spLocks noChangeArrowheads="1"/>
            </p:cNvSpPr>
            <p:nvPr/>
          </p:nvSpPr>
          <p:spPr bwMode="auto">
            <a:xfrm>
              <a:off x="3682" y="3123"/>
              <a:ext cx="0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" name="Rectangle 3793"/>
            <p:cNvSpPr>
              <a:spLocks noChangeArrowheads="1"/>
            </p:cNvSpPr>
            <p:nvPr/>
          </p:nvSpPr>
          <p:spPr bwMode="auto">
            <a:xfrm>
              <a:off x="3683" y="3123"/>
              <a:ext cx="0" cy="307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" name="Rectangle 3794"/>
            <p:cNvSpPr>
              <a:spLocks noChangeArrowheads="1"/>
            </p:cNvSpPr>
            <p:nvPr/>
          </p:nvSpPr>
          <p:spPr bwMode="auto">
            <a:xfrm>
              <a:off x="3684" y="3123"/>
              <a:ext cx="0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" name="Rectangle 3795"/>
            <p:cNvSpPr>
              <a:spLocks noChangeArrowheads="1"/>
            </p:cNvSpPr>
            <p:nvPr/>
          </p:nvSpPr>
          <p:spPr bwMode="auto">
            <a:xfrm>
              <a:off x="3684" y="3123"/>
              <a:ext cx="1" cy="307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" name="Rectangle 3796"/>
            <p:cNvSpPr>
              <a:spLocks noChangeArrowheads="1"/>
            </p:cNvSpPr>
            <p:nvPr/>
          </p:nvSpPr>
          <p:spPr bwMode="auto">
            <a:xfrm>
              <a:off x="3686" y="3123"/>
              <a:ext cx="0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" name="Rectangle 3797"/>
            <p:cNvSpPr>
              <a:spLocks noChangeArrowheads="1"/>
            </p:cNvSpPr>
            <p:nvPr/>
          </p:nvSpPr>
          <p:spPr bwMode="auto">
            <a:xfrm>
              <a:off x="3686" y="3123"/>
              <a:ext cx="0" cy="307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" name="Rectangle 3798"/>
            <p:cNvSpPr>
              <a:spLocks noChangeArrowheads="1"/>
            </p:cNvSpPr>
            <p:nvPr/>
          </p:nvSpPr>
          <p:spPr bwMode="auto">
            <a:xfrm>
              <a:off x="3687" y="3123"/>
              <a:ext cx="0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" name="Rectangle 3799"/>
            <p:cNvSpPr>
              <a:spLocks noChangeArrowheads="1"/>
            </p:cNvSpPr>
            <p:nvPr/>
          </p:nvSpPr>
          <p:spPr bwMode="auto">
            <a:xfrm>
              <a:off x="3688" y="3123"/>
              <a:ext cx="0" cy="307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" name="Rectangle 3800"/>
            <p:cNvSpPr>
              <a:spLocks noChangeArrowheads="1"/>
            </p:cNvSpPr>
            <p:nvPr/>
          </p:nvSpPr>
          <p:spPr bwMode="auto">
            <a:xfrm>
              <a:off x="3688" y="3123"/>
              <a:ext cx="0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" name="Rectangle 3801"/>
            <p:cNvSpPr>
              <a:spLocks noChangeArrowheads="1"/>
            </p:cNvSpPr>
            <p:nvPr/>
          </p:nvSpPr>
          <p:spPr bwMode="auto">
            <a:xfrm>
              <a:off x="3689" y="3123"/>
              <a:ext cx="0" cy="30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" name="Rectangle 3802"/>
            <p:cNvSpPr>
              <a:spLocks noChangeArrowheads="1"/>
            </p:cNvSpPr>
            <p:nvPr/>
          </p:nvSpPr>
          <p:spPr bwMode="auto">
            <a:xfrm>
              <a:off x="3623" y="3123"/>
              <a:ext cx="66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5" name="Rectangle 3803"/>
            <p:cNvSpPr>
              <a:spLocks noChangeArrowheads="1"/>
            </p:cNvSpPr>
            <p:nvPr/>
          </p:nvSpPr>
          <p:spPr bwMode="auto">
            <a:xfrm>
              <a:off x="3493" y="3123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6" name="Rectangle 3804"/>
            <p:cNvSpPr>
              <a:spLocks noChangeArrowheads="1"/>
            </p:cNvSpPr>
            <p:nvPr/>
          </p:nvSpPr>
          <p:spPr bwMode="auto">
            <a:xfrm>
              <a:off x="3493" y="3123"/>
              <a:ext cx="1" cy="30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7" name="Rectangle 3805"/>
            <p:cNvSpPr>
              <a:spLocks noChangeArrowheads="1"/>
            </p:cNvSpPr>
            <p:nvPr/>
          </p:nvSpPr>
          <p:spPr bwMode="auto">
            <a:xfrm>
              <a:off x="3495" y="3123"/>
              <a:ext cx="2" cy="307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8" name="Rectangle 3806"/>
            <p:cNvSpPr>
              <a:spLocks noChangeArrowheads="1"/>
            </p:cNvSpPr>
            <p:nvPr/>
          </p:nvSpPr>
          <p:spPr bwMode="auto">
            <a:xfrm>
              <a:off x="3498" y="3123"/>
              <a:ext cx="1" cy="307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9" name="Rectangle 3807"/>
            <p:cNvSpPr>
              <a:spLocks noChangeArrowheads="1"/>
            </p:cNvSpPr>
            <p:nvPr/>
          </p:nvSpPr>
          <p:spPr bwMode="auto">
            <a:xfrm>
              <a:off x="3500" y="3123"/>
              <a:ext cx="2" cy="30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0" name="Rectangle 3808"/>
            <p:cNvSpPr>
              <a:spLocks noChangeArrowheads="1"/>
            </p:cNvSpPr>
            <p:nvPr/>
          </p:nvSpPr>
          <p:spPr bwMode="auto">
            <a:xfrm>
              <a:off x="3503" y="3123"/>
              <a:ext cx="3" cy="307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1" name="Rectangle 3809"/>
            <p:cNvSpPr>
              <a:spLocks noChangeArrowheads="1"/>
            </p:cNvSpPr>
            <p:nvPr/>
          </p:nvSpPr>
          <p:spPr bwMode="auto">
            <a:xfrm>
              <a:off x="3507" y="3123"/>
              <a:ext cx="2" cy="307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2" name="Rectangle 3810"/>
            <p:cNvSpPr>
              <a:spLocks noChangeArrowheads="1"/>
            </p:cNvSpPr>
            <p:nvPr/>
          </p:nvSpPr>
          <p:spPr bwMode="auto">
            <a:xfrm>
              <a:off x="3510" y="3123"/>
              <a:ext cx="2" cy="307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3" name="Rectangle 3811"/>
            <p:cNvSpPr>
              <a:spLocks noChangeArrowheads="1"/>
            </p:cNvSpPr>
            <p:nvPr/>
          </p:nvSpPr>
          <p:spPr bwMode="auto">
            <a:xfrm>
              <a:off x="3513" y="3123"/>
              <a:ext cx="1" cy="30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4" name="Rectangle 3812"/>
            <p:cNvSpPr>
              <a:spLocks noChangeArrowheads="1"/>
            </p:cNvSpPr>
            <p:nvPr/>
          </p:nvSpPr>
          <p:spPr bwMode="auto">
            <a:xfrm>
              <a:off x="3515" y="3123"/>
              <a:ext cx="2" cy="307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5" name="Rectangle 3813"/>
            <p:cNvSpPr>
              <a:spLocks noChangeArrowheads="1"/>
            </p:cNvSpPr>
            <p:nvPr/>
          </p:nvSpPr>
          <p:spPr bwMode="auto">
            <a:xfrm>
              <a:off x="3518" y="3123"/>
              <a:ext cx="3" cy="307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6" name="Rectangle 3814"/>
            <p:cNvSpPr>
              <a:spLocks noChangeArrowheads="1"/>
            </p:cNvSpPr>
            <p:nvPr/>
          </p:nvSpPr>
          <p:spPr bwMode="auto">
            <a:xfrm>
              <a:off x="3522" y="3123"/>
              <a:ext cx="2" cy="307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7" name="Rectangle 3815"/>
            <p:cNvSpPr>
              <a:spLocks noChangeArrowheads="1"/>
            </p:cNvSpPr>
            <p:nvPr/>
          </p:nvSpPr>
          <p:spPr bwMode="auto">
            <a:xfrm>
              <a:off x="3525" y="3123"/>
              <a:ext cx="1" cy="307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8" name="Rectangle 3816"/>
            <p:cNvSpPr>
              <a:spLocks noChangeArrowheads="1"/>
            </p:cNvSpPr>
            <p:nvPr/>
          </p:nvSpPr>
          <p:spPr bwMode="auto">
            <a:xfrm>
              <a:off x="3527" y="3123"/>
              <a:ext cx="2" cy="307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" name="Rectangle 3817"/>
            <p:cNvSpPr>
              <a:spLocks noChangeArrowheads="1"/>
            </p:cNvSpPr>
            <p:nvPr/>
          </p:nvSpPr>
          <p:spPr bwMode="auto">
            <a:xfrm>
              <a:off x="3530" y="3123"/>
              <a:ext cx="2" cy="30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" name="Rectangle 3818"/>
            <p:cNvSpPr>
              <a:spLocks noChangeArrowheads="1"/>
            </p:cNvSpPr>
            <p:nvPr/>
          </p:nvSpPr>
          <p:spPr bwMode="auto">
            <a:xfrm>
              <a:off x="3533" y="3123"/>
              <a:ext cx="1" cy="307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1" name="Rectangle 3819"/>
            <p:cNvSpPr>
              <a:spLocks noChangeArrowheads="1"/>
            </p:cNvSpPr>
            <p:nvPr/>
          </p:nvSpPr>
          <p:spPr bwMode="auto">
            <a:xfrm>
              <a:off x="3535" y="3123"/>
              <a:ext cx="2" cy="307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2" name="Rectangle 3820"/>
            <p:cNvSpPr>
              <a:spLocks noChangeArrowheads="1"/>
            </p:cNvSpPr>
            <p:nvPr/>
          </p:nvSpPr>
          <p:spPr bwMode="auto">
            <a:xfrm>
              <a:off x="3538" y="3123"/>
              <a:ext cx="2" cy="307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3" name="Rectangle 3821"/>
            <p:cNvSpPr>
              <a:spLocks noChangeArrowheads="1"/>
            </p:cNvSpPr>
            <p:nvPr/>
          </p:nvSpPr>
          <p:spPr bwMode="auto">
            <a:xfrm>
              <a:off x="3541" y="3123"/>
              <a:ext cx="2" cy="307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34" name="Group 3822"/>
          <p:cNvGrpSpPr>
            <a:grpSpLocks/>
          </p:cNvGrpSpPr>
          <p:nvPr/>
        </p:nvGrpSpPr>
        <p:grpSpPr bwMode="auto">
          <a:xfrm>
            <a:off x="5799585" y="4957763"/>
            <a:ext cx="352425" cy="487362"/>
            <a:chOff x="3459" y="3123"/>
            <a:chExt cx="222" cy="307"/>
          </a:xfrm>
        </p:grpSpPr>
        <p:sp>
          <p:nvSpPr>
            <p:cNvPr id="3835" name="Rectangle 3823"/>
            <p:cNvSpPr>
              <a:spLocks noChangeArrowheads="1"/>
            </p:cNvSpPr>
            <p:nvPr/>
          </p:nvSpPr>
          <p:spPr bwMode="auto">
            <a:xfrm>
              <a:off x="3544" y="3123"/>
              <a:ext cx="2" cy="307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6" name="Rectangle 3824"/>
            <p:cNvSpPr>
              <a:spLocks noChangeArrowheads="1"/>
            </p:cNvSpPr>
            <p:nvPr/>
          </p:nvSpPr>
          <p:spPr bwMode="auto">
            <a:xfrm>
              <a:off x="3547" y="3123"/>
              <a:ext cx="3" cy="3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7" name="Rectangle 3825"/>
            <p:cNvSpPr>
              <a:spLocks noChangeArrowheads="1"/>
            </p:cNvSpPr>
            <p:nvPr/>
          </p:nvSpPr>
          <p:spPr bwMode="auto">
            <a:xfrm>
              <a:off x="3551" y="3123"/>
              <a:ext cx="1" cy="307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8" name="Rectangle 3826"/>
            <p:cNvSpPr>
              <a:spLocks noChangeArrowheads="1"/>
            </p:cNvSpPr>
            <p:nvPr/>
          </p:nvSpPr>
          <p:spPr bwMode="auto">
            <a:xfrm>
              <a:off x="3553" y="3123"/>
              <a:ext cx="2" cy="30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9" name="Rectangle 3827"/>
            <p:cNvSpPr>
              <a:spLocks noChangeArrowheads="1"/>
            </p:cNvSpPr>
            <p:nvPr/>
          </p:nvSpPr>
          <p:spPr bwMode="auto">
            <a:xfrm>
              <a:off x="3556" y="3123"/>
              <a:ext cx="2" cy="307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" name="Rectangle 3828"/>
            <p:cNvSpPr>
              <a:spLocks noChangeArrowheads="1"/>
            </p:cNvSpPr>
            <p:nvPr/>
          </p:nvSpPr>
          <p:spPr bwMode="auto">
            <a:xfrm>
              <a:off x="3559" y="3123"/>
              <a:ext cx="1" cy="307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1" name="Rectangle 3829"/>
            <p:cNvSpPr>
              <a:spLocks noChangeArrowheads="1"/>
            </p:cNvSpPr>
            <p:nvPr/>
          </p:nvSpPr>
          <p:spPr bwMode="auto">
            <a:xfrm>
              <a:off x="3561" y="3123"/>
              <a:ext cx="2" cy="307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2" name="Rectangle 3830"/>
            <p:cNvSpPr>
              <a:spLocks noChangeArrowheads="1"/>
            </p:cNvSpPr>
            <p:nvPr/>
          </p:nvSpPr>
          <p:spPr bwMode="auto">
            <a:xfrm>
              <a:off x="3564" y="3123"/>
              <a:ext cx="2" cy="307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3" name="Rectangle 3831"/>
            <p:cNvSpPr>
              <a:spLocks noChangeArrowheads="1"/>
            </p:cNvSpPr>
            <p:nvPr/>
          </p:nvSpPr>
          <p:spPr bwMode="auto">
            <a:xfrm>
              <a:off x="3567" y="3123"/>
              <a:ext cx="2" cy="307"/>
            </a:xfrm>
            <a:prstGeom prst="rect">
              <a:avLst/>
            </a:pr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4" name="Rectangle 3832"/>
            <p:cNvSpPr>
              <a:spLocks noChangeArrowheads="1"/>
            </p:cNvSpPr>
            <p:nvPr/>
          </p:nvSpPr>
          <p:spPr bwMode="auto">
            <a:xfrm>
              <a:off x="3570" y="3123"/>
              <a:ext cx="2" cy="307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5" name="Rectangle 3833"/>
            <p:cNvSpPr>
              <a:spLocks noChangeArrowheads="1"/>
            </p:cNvSpPr>
            <p:nvPr/>
          </p:nvSpPr>
          <p:spPr bwMode="auto">
            <a:xfrm>
              <a:off x="3573" y="3123"/>
              <a:ext cx="2" cy="30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6" name="Rectangle 3834"/>
            <p:cNvSpPr>
              <a:spLocks noChangeArrowheads="1"/>
            </p:cNvSpPr>
            <p:nvPr/>
          </p:nvSpPr>
          <p:spPr bwMode="auto">
            <a:xfrm>
              <a:off x="3576" y="3123"/>
              <a:ext cx="2" cy="307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7" name="Rectangle 3835"/>
            <p:cNvSpPr>
              <a:spLocks noChangeArrowheads="1"/>
            </p:cNvSpPr>
            <p:nvPr/>
          </p:nvSpPr>
          <p:spPr bwMode="auto">
            <a:xfrm>
              <a:off x="3579" y="3123"/>
              <a:ext cx="2" cy="307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8" name="Rectangle 3836"/>
            <p:cNvSpPr>
              <a:spLocks noChangeArrowheads="1"/>
            </p:cNvSpPr>
            <p:nvPr/>
          </p:nvSpPr>
          <p:spPr bwMode="auto">
            <a:xfrm>
              <a:off x="3582" y="3123"/>
              <a:ext cx="2" cy="307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9" name="Rectangle 3837"/>
            <p:cNvSpPr>
              <a:spLocks noChangeArrowheads="1"/>
            </p:cNvSpPr>
            <p:nvPr/>
          </p:nvSpPr>
          <p:spPr bwMode="auto">
            <a:xfrm>
              <a:off x="3585" y="3123"/>
              <a:ext cx="2" cy="30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0" name="Rectangle 3838"/>
            <p:cNvSpPr>
              <a:spLocks noChangeArrowheads="1"/>
            </p:cNvSpPr>
            <p:nvPr/>
          </p:nvSpPr>
          <p:spPr bwMode="auto">
            <a:xfrm>
              <a:off x="3588" y="3123"/>
              <a:ext cx="2" cy="30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1" name="Rectangle 3839"/>
            <p:cNvSpPr>
              <a:spLocks noChangeArrowheads="1"/>
            </p:cNvSpPr>
            <p:nvPr/>
          </p:nvSpPr>
          <p:spPr bwMode="auto">
            <a:xfrm>
              <a:off x="3591" y="3123"/>
              <a:ext cx="2" cy="307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2" name="Rectangle 3840"/>
            <p:cNvSpPr>
              <a:spLocks noChangeArrowheads="1"/>
            </p:cNvSpPr>
            <p:nvPr/>
          </p:nvSpPr>
          <p:spPr bwMode="auto">
            <a:xfrm>
              <a:off x="3594" y="3123"/>
              <a:ext cx="2" cy="307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3" name="Rectangle 3841"/>
            <p:cNvSpPr>
              <a:spLocks noChangeArrowheads="1"/>
            </p:cNvSpPr>
            <p:nvPr/>
          </p:nvSpPr>
          <p:spPr bwMode="auto">
            <a:xfrm>
              <a:off x="3597" y="3123"/>
              <a:ext cx="1" cy="307"/>
            </a:xfrm>
            <a:prstGeom prst="rect">
              <a:avLst/>
            </a:prstGeom>
            <a:solidFill>
              <a:srgbClr val="78787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" name="Rectangle 3842"/>
            <p:cNvSpPr>
              <a:spLocks noChangeArrowheads="1"/>
            </p:cNvSpPr>
            <p:nvPr/>
          </p:nvSpPr>
          <p:spPr bwMode="auto">
            <a:xfrm>
              <a:off x="3599" y="3123"/>
              <a:ext cx="2" cy="307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5" name="Rectangle 3843"/>
            <p:cNvSpPr>
              <a:spLocks noChangeArrowheads="1"/>
            </p:cNvSpPr>
            <p:nvPr/>
          </p:nvSpPr>
          <p:spPr bwMode="auto">
            <a:xfrm>
              <a:off x="3602" y="3123"/>
              <a:ext cx="2" cy="307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" name="Rectangle 3844"/>
            <p:cNvSpPr>
              <a:spLocks noChangeArrowheads="1"/>
            </p:cNvSpPr>
            <p:nvPr/>
          </p:nvSpPr>
          <p:spPr bwMode="auto">
            <a:xfrm>
              <a:off x="3605" y="3123"/>
              <a:ext cx="1" cy="307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7" name="Rectangle 3845"/>
            <p:cNvSpPr>
              <a:spLocks noChangeArrowheads="1"/>
            </p:cNvSpPr>
            <p:nvPr/>
          </p:nvSpPr>
          <p:spPr bwMode="auto">
            <a:xfrm>
              <a:off x="3607" y="3123"/>
              <a:ext cx="3" cy="307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8" name="Rectangle 3846"/>
            <p:cNvSpPr>
              <a:spLocks noChangeArrowheads="1"/>
            </p:cNvSpPr>
            <p:nvPr/>
          </p:nvSpPr>
          <p:spPr bwMode="auto">
            <a:xfrm>
              <a:off x="3611" y="3123"/>
              <a:ext cx="2" cy="307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9" name="Rectangle 3847"/>
            <p:cNvSpPr>
              <a:spLocks noChangeArrowheads="1"/>
            </p:cNvSpPr>
            <p:nvPr/>
          </p:nvSpPr>
          <p:spPr bwMode="auto">
            <a:xfrm>
              <a:off x="3614" y="3123"/>
              <a:ext cx="2" cy="307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0" name="Rectangle 3848"/>
            <p:cNvSpPr>
              <a:spLocks noChangeArrowheads="1"/>
            </p:cNvSpPr>
            <p:nvPr/>
          </p:nvSpPr>
          <p:spPr bwMode="auto">
            <a:xfrm>
              <a:off x="3617" y="3123"/>
              <a:ext cx="1" cy="307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1" name="Rectangle 3849"/>
            <p:cNvSpPr>
              <a:spLocks noChangeArrowheads="1"/>
            </p:cNvSpPr>
            <p:nvPr/>
          </p:nvSpPr>
          <p:spPr bwMode="auto">
            <a:xfrm>
              <a:off x="3619" y="3123"/>
              <a:ext cx="2" cy="307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2" name="Rectangle 3850"/>
            <p:cNvSpPr>
              <a:spLocks noChangeArrowheads="1"/>
            </p:cNvSpPr>
            <p:nvPr/>
          </p:nvSpPr>
          <p:spPr bwMode="auto">
            <a:xfrm>
              <a:off x="3622" y="3123"/>
              <a:ext cx="0" cy="3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3" name="Rectangle 3851"/>
            <p:cNvSpPr>
              <a:spLocks noChangeArrowheads="1"/>
            </p:cNvSpPr>
            <p:nvPr/>
          </p:nvSpPr>
          <p:spPr bwMode="auto">
            <a:xfrm>
              <a:off x="3493" y="3123"/>
              <a:ext cx="129" cy="30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4" name="Rectangle 3852"/>
            <p:cNvSpPr>
              <a:spLocks noChangeArrowheads="1"/>
            </p:cNvSpPr>
            <p:nvPr/>
          </p:nvSpPr>
          <p:spPr bwMode="auto">
            <a:xfrm>
              <a:off x="3459" y="3137"/>
              <a:ext cx="0" cy="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5" name="Rectangle 3853"/>
            <p:cNvSpPr>
              <a:spLocks noChangeArrowheads="1"/>
            </p:cNvSpPr>
            <p:nvPr/>
          </p:nvSpPr>
          <p:spPr bwMode="auto">
            <a:xfrm>
              <a:off x="3460" y="3137"/>
              <a:ext cx="0" cy="283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6" name="Rectangle 3854"/>
            <p:cNvSpPr>
              <a:spLocks noChangeArrowheads="1"/>
            </p:cNvSpPr>
            <p:nvPr/>
          </p:nvSpPr>
          <p:spPr bwMode="auto">
            <a:xfrm>
              <a:off x="3460" y="3137"/>
              <a:ext cx="0" cy="283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7" name="Rectangle 3855"/>
            <p:cNvSpPr>
              <a:spLocks noChangeArrowheads="1"/>
            </p:cNvSpPr>
            <p:nvPr/>
          </p:nvSpPr>
          <p:spPr bwMode="auto">
            <a:xfrm>
              <a:off x="3461" y="3137"/>
              <a:ext cx="0" cy="283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8" name="Rectangle 3856"/>
            <p:cNvSpPr>
              <a:spLocks noChangeArrowheads="1"/>
            </p:cNvSpPr>
            <p:nvPr/>
          </p:nvSpPr>
          <p:spPr bwMode="auto">
            <a:xfrm>
              <a:off x="3462" y="3137"/>
              <a:ext cx="0" cy="28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9" name="Rectangle 3857"/>
            <p:cNvSpPr>
              <a:spLocks noChangeArrowheads="1"/>
            </p:cNvSpPr>
            <p:nvPr/>
          </p:nvSpPr>
          <p:spPr bwMode="auto">
            <a:xfrm>
              <a:off x="3462" y="3137"/>
              <a:ext cx="0" cy="283"/>
            </a:xfrm>
            <a:prstGeom prst="rect">
              <a:avLst/>
            </a:prstGeom>
            <a:solidFill>
              <a:srgbClr val="6F6F6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0" name="Rectangle 3858"/>
            <p:cNvSpPr>
              <a:spLocks noChangeArrowheads="1"/>
            </p:cNvSpPr>
            <p:nvPr/>
          </p:nvSpPr>
          <p:spPr bwMode="auto">
            <a:xfrm>
              <a:off x="3463" y="3137"/>
              <a:ext cx="0" cy="28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1" name="Rectangle 3859"/>
            <p:cNvSpPr>
              <a:spLocks noChangeArrowheads="1"/>
            </p:cNvSpPr>
            <p:nvPr/>
          </p:nvSpPr>
          <p:spPr bwMode="auto">
            <a:xfrm>
              <a:off x="3464" y="3137"/>
              <a:ext cx="0" cy="283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2" name="Rectangle 3860"/>
            <p:cNvSpPr>
              <a:spLocks noChangeArrowheads="1"/>
            </p:cNvSpPr>
            <p:nvPr/>
          </p:nvSpPr>
          <p:spPr bwMode="auto">
            <a:xfrm>
              <a:off x="3464" y="3137"/>
              <a:ext cx="0" cy="283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3" name="Rectangle 3861"/>
            <p:cNvSpPr>
              <a:spLocks noChangeArrowheads="1"/>
            </p:cNvSpPr>
            <p:nvPr/>
          </p:nvSpPr>
          <p:spPr bwMode="auto">
            <a:xfrm>
              <a:off x="3465" y="3137"/>
              <a:ext cx="0" cy="283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4" name="Rectangle 3862"/>
            <p:cNvSpPr>
              <a:spLocks noChangeArrowheads="1"/>
            </p:cNvSpPr>
            <p:nvPr/>
          </p:nvSpPr>
          <p:spPr bwMode="auto">
            <a:xfrm>
              <a:off x="3465" y="3137"/>
              <a:ext cx="0" cy="283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5" name="Rectangle 3863"/>
            <p:cNvSpPr>
              <a:spLocks noChangeArrowheads="1"/>
            </p:cNvSpPr>
            <p:nvPr/>
          </p:nvSpPr>
          <p:spPr bwMode="auto">
            <a:xfrm>
              <a:off x="3466" y="3137"/>
              <a:ext cx="0" cy="283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6" name="Rectangle 3864"/>
            <p:cNvSpPr>
              <a:spLocks noChangeArrowheads="1"/>
            </p:cNvSpPr>
            <p:nvPr/>
          </p:nvSpPr>
          <p:spPr bwMode="auto">
            <a:xfrm>
              <a:off x="3467" y="3137"/>
              <a:ext cx="0" cy="283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7" name="Rectangle 3865"/>
            <p:cNvSpPr>
              <a:spLocks noChangeArrowheads="1"/>
            </p:cNvSpPr>
            <p:nvPr/>
          </p:nvSpPr>
          <p:spPr bwMode="auto">
            <a:xfrm>
              <a:off x="3467" y="3137"/>
              <a:ext cx="0" cy="283"/>
            </a:xfrm>
            <a:prstGeom prst="rect">
              <a:avLst/>
            </a:prstGeom>
            <a:solidFill>
              <a:srgbClr val="7D7D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8" name="Rectangle 3866"/>
            <p:cNvSpPr>
              <a:spLocks noChangeArrowheads="1"/>
            </p:cNvSpPr>
            <p:nvPr/>
          </p:nvSpPr>
          <p:spPr bwMode="auto">
            <a:xfrm>
              <a:off x="3468" y="3137"/>
              <a:ext cx="0" cy="28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9" name="Rectangle 3867"/>
            <p:cNvSpPr>
              <a:spLocks noChangeArrowheads="1"/>
            </p:cNvSpPr>
            <p:nvPr/>
          </p:nvSpPr>
          <p:spPr bwMode="auto">
            <a:xfrm>
              <a:off x="3469" y="3137"/>
              <a:ext cx="0" cy="28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0" name="Rectangle 3868"/>
            <p:cNvSpPr>
              <a:spLocks noChangeArrowheads="1"/>
            </p:cNvSpPr>
            <p:nvPr/>
          </p:nvSpPr>
          <p:spPr bwMode="auto">
            <a:xfrm>
              <a:off x="3469" y="3137"/>
              <a:ext cx="0" cy="283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1" name="Rectangle 3869"/>
            <p:cNvSpPr>
              <a:spLocks noChangeArrowheads="1"/>
            </p:cNvSpPr>
            <p:nvPr/>
          </p:nvSpPr>
          <p:spPr bwMode="auto">
            <a:xfrm>
              <a:off x="3470" y="3137"/>
              <a:ext cx="0" cy="283"/>
            </a:xfrm>
            <a:prstGeom prst="rect">
              <a:avLst/>
            </a:prstGeom>
            <a:solidFill>
              <a:srgbClr val="83838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" name="Rectangle 3870"/>
            <p:cNvSpPr>
              <a:spLocks noChangeArrowheads="1"/>
            </p:cNvSpPr>
            <p:nvPr/>
          </p:nvSpPr>
          <p:spPr bwMode="auto">
            <a:xfrm>
              <a:off x="3470" y="3137"/>
              <a:ext cx="0" cy="283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3" name="Rectangle 3871"/>
            <p:cNvSpPr>
              <a:spLocks noChangeArrowheads="1"/>
            </p:cNvSpPr>
            <p:nvPr/>
          </p:nvSpPr>
          <p:spPr bwMode="auto">
            <a:xfrm>
              <a:off x="3471" y="3137"/>
              <a:ext cx="0" cy="283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4" name="Rectangle 3872"/>
            <p:cNvSpPr>
              <a:spLocks noChangeArrowheads="1"/>
            </p:cNvSpPr>
            <p:nvPr/>
          </p:nvSpPr>
          <p:spPr bwMode="auto">
            <a:xfrm>
              <a:off x="3472" y="3137"/>
              <a:ext cx="0" cy="283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5" name="Rectangle 3873"/>
            <p:cNvSpPr>
              <a:spLocks noChangeArrowheads="1"/>
            </p:cNvSpPr>
            <p:nvPr/>
          </p:nvSpPr>
          <p:spPr bwMode="auto">
            <a:xfrm>
              <a:off x="3472" y="3137"/>
              <a:ext cx="0" cy="283"/>
            </a:xfrm>
            <a:prstGeom prst="rect">
              <a:avLst/>
            </a:prstGeom>
            <a:solidFill>
              <a:srgbClr val="8A8A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6" name="Rectangle 3874"/>
            <p:cNvSpPr>
              <a:spLocks noChangeArrowheads="1"/>
            </p:cNvSpPr>
            <p:nvPr/>
          </p:nvSpPr>
          <p:spPr bwMode="auto">
            <a:xfrm>
              <a:off x="3473" y="3137"/>
              <a:ext cx="0" cy="283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7" name="Rectangle 3875"/>
            <p:cNvSpPr>
              <a:spLocks noChangeArrowheads="1"/>
            </p:cNvSpPr>
            <p:nvPr/>
          </p:nvSpPr>
          <p:spPr bwMode="auto">
            <a:xfrm>
              <a:off x="3474" y="3137"/>
              <a:ext cx="0" cy="283"/>
            </a:xfrm>
            <a:prstGeom prst="rect">
              <a:avLst/>
            </a:prstGeom>
            <a:solidFill>
              <a:srgbClr val="8D8D8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8" name="Rectangle 3876"/>
            <p:cNvSpPr>
              <a:spLocks noChangeArrowheads="1"/>
            </p:cNvSpPr>
            <p:nvPr/>
          </p:nvSpPr>
          <p:spPr bwMode="auto">
            <a:xfrm>
              <a:off x="3474" y="3137"/>
              <a:ext cx="0" cy="283"/>
            </a:xfrm>
            <a:prstGeom prst="rect">
              <a:avLst/>
            </a:prstGeom>
            <a:solidFill>
              <a:srgbClr val="8F8F8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9" name="Rectangle 3877"/>
            <p:cNvSpPr>
              <a:spLocks noChangeArrowheads="1"/>
            </p:cNvSpPr>
            <p:nvPr/>
          </p:nvSpPr>
          <p:spPr bwMode="auto">
            <a:xfrm>
              <a:off x="3475" y="3137"/>
              <a:ext cx="0" cy="283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0" name="Rectangle 3878"/>
            <p:cNvSpPr>
              <a:spLocks noChangeArrowheads="1"/>
            </p:cNvSpPr>
            <p:nvPr/>
          </p:nvSpPr>
          <p:spPr bwMode="auto">
            <a:xfrm>
              <a:off x="3476" y="3137"/>
              <a:ext cx="0" cy="28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" name="Rectangle 3879"/>
            <p:cNvSpPr>
              <a:spLocks noChangeArrowheads="1"/>
            </p:cNvSpPr>
            <p:nvPr/>
          </p:nvSpPr>
          <p:spPr bwMode="auto">
            <a:xfrm>
              <a:off x="3476" y="3137"/>
              <a:ext cx="0" cy="283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" name="Rectangle 3880"/>
            <p:cNvSpPr>
              <a:spLocks noChangeArrowheads="1"/>
            </p:cNvSpPr>
            <p:nvPr/>
          </p:nvSpPr>
          <p:spPr bwMode="auto">
            <a:xfrm>
              <a:off x="3477" y="3137"/>
              <a:ext cx="0" cy="28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" name="Rectangle 3881"/>
            <p:cNvSpPr>
              <a:spLocks noChangeArrowheads="1"/>
            </p:cNvSpPr>
            <p:nvPr/>
          </p:nvSpPr>
          <p:spPr bwMode="auto">
            <a:xfrm>
              <a:off x="3477" y="3137"/>
              <a:ext cx="0" cy="283"/>
            </a:xfrm>
            <a:prstGeom prst="rect">
              <a:avLst/>
            </a:prstGeom>
            <a:solidFill>
              <a:srgbClr val="98989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" name="Rectangle 3882"/>
            <p:cNvSpPr>
              <a:spLocks noChangeArrowheads="1"/>
            </p:cNvSpPr>
            <p:nvPr/>
          </p:nvSpPr>
          <p:spPr bwMode="auto">
            <a:xfrm>
              <a:off x="3478" y="3137"/>
              <a:ext cx="0" cy="2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" name="Rectangle 3883"/>
            <p:cNvSpPr>
              <a:spLocks noChangeArrowheads="1"/>
            </p:cNvSpPr>
            <p:nvPr/>
          </p:nvSpPr>
          <p:spPr bwMode="auto">
            <a:xfrm>
              <a:off x="3479" y="3137"/>
              <a:ext cx="0" cy="283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" name="Rectangle 3884"/>
            <p:cNvSpPr>
              <a:spLocks noChangeArrowheads="1"/>
            </p:cNvSpPr>
            <p:nvPr/>
          </p:nvSpPr>
          <p:spPr bwMode="auto">
            <a:xfrm>
              <a:off x="3479" y="3137"/>
              <a:ext cx="0" cy="28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" name="Rectangle 3885"/>
            <p:cNvSpPr>
              <a:spLocks noChangeArrowheads="1"/>
            </p:cNvSpPr>
            <p:nvPr/>
          </p:nvSpPr>
          <p:spPr bwMode="auto">
            <a:xfrm>
              <a:off x="3480" y="3137"/>
              <a:ext cx="0" cy="283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8" name="Rectangle 3886"/>
            <p:cNvSpPr>
              <a:spLocks noChangeArrowheads="1"/>
            </p:cNvSpPr>
            <p:nvPr/>
          </p:nvSpPr>
          <p:spPr bwMode="auto">
            <a:xfrm>
              <a:off x="3481" y="3137"/>
              <a:ext cx="0" cy="28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" name="Rectangle 3887"/>
            <p:cNvSpPr>
              <a:spLocks noChangeArrowheads="1"/>
            </p:cNvSpPr>
            <p:nvPr/>
          </p:nvSpPr>
          <p:spPr bwMode="auto">
            <a:xfrm>
              <a:off x="3481" y="3137"/>
              <a:ext cx="0" cy="283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0" name="Rectangle 3888"/>
            <p:cNvSpPr>
              <a:spLocks noChangeArrowheads="1"/>
            </p:cNvSpPr>
            <p:nvPr/>
          </p:nvSpPr>
          <p:spPr bwMode="auto">
            <a:xfrm>
              <a:off x="3482" y="3137"/>
              <a:ext cx="0" cy="283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" name="Rectangle 3889"/>
            <p:cNvSpPr>
              <a:spLocks noChangeArrowheads="1"/>
            </p:cNvSpPr>
            <p:nvPr/>
          </p:nvSpPr>
          <p:spPr bwMode="auto">
            <a:xfrm>
              <a:off x="3482" y="3137"/>
              <a:ext cx="0" cy="283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" name="Rectangle 3890"/>
            <p:cNvSpPr>
              <a:spLocks noChangeArrowheads="1"/>
            </p:cNvSpPr>
            <p:nvPr/>
          </p:nvSpPr>
          <p:spPr bwMode="auto">
            <a:xfrm>
              <a:off x="3483" y="3137"/>
              <a:ext cx="0" cy="283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3" name="Rectangle 3891"/>
            <p:cNvSpPr>
              <a:spLocks noChangeArrowheads="1"/>
            </p:cNvSpPr>
            <p:nvPr/>
          </p:nvSpPr>
          <p:spPr bwMode="auto">
            <a:xfrm>
              <a:off x="3484" y="3137"/>
              <a:ext cx="0" cy="283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4" name="Rectangle 3892"/>
            <p:cNvSpPr>
              <a:spLocks noChangeArrowheads="1"/>
            </p:cNvSpPr>
            <p:nvPr/>
          </p:nvSpPr>
          <p:spPr bwMode="auto">
            <a:xfrm>
              <a:off x="3484" y="3137"/>
              <a:ext cx="0" cy="283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" name="Rectangle 3893"/>
            <p:cNvSpPr>
              <a:spLocks noChangeArrowheads="1"/>
            </p:cNvSpPr>
            <p:nvPr/>
          </p:nvSpPr>
          <p:spPr bwMode="auto">
            <a:xfrm>
              <a:off x="3485" y="3137"/>
              <a:ext cx="0" cy="283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6" name="Rectangle 3894"/>
            <p:cNvSpPr>
              <a:spLocks noChangeArrowheads="1"/>
            </p:cNvSpPr>
            <p:nvPr/>
          </p:nvSpPr>
          <p:spPr bwMode="auto">
            <a:xfrm>
              <a:off x="3486" y="3137"/>
              <a:ext cx="0" cy="283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7" name="Rectangle 3895"/>
            <p:cNvSpPr>
              <a:spLocks noChangeArrowheads="1"/>
            </p:cNvSpPr>
            <p:nvPr/>
          </p:nvSpPr>
          <p:spPr bwMode="auto">
            <a:xfrm>
              <a:off x="3486" y="3137"/>
              <a:ext cx="0" cy="283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8" name="Rectangle 3896"/>
            <p:cNvSpPr>
              <a:spLocks noChangeArrowheads="1"/>
            </p:cNvSpPr>
            <p:nvPr/>
          </p:nvSpPr>
          <p:spPr bwMode="auto">
            <a:xfrm>
              <a:off x="3487" y="3137"/>
              <a:ext cx="0" cy="283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9" name="Rectangle 3897"/>
            <p:cNvSpPr>
              <a:spLocks noChangeArrowheads="1"/>
            </p:cNvSpPr>
            <p:nvPr/>
          </p:nvSpPr>
          <p:spPr bwMode="auto">
            <a:xfrm>
              <a:off x="3488" y="3137"/>
              <a:ext cx="0" cy="28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0" name="Rectangle 3898"/>
            <p:cNvSpPr>
              <a:spLocks noChangeArrowheads="1"/>
            </p:cNvSpPr>
            <p:nvPr/>
          </p:nvSpPr>
          <p:spPr bwMode="auto">
            <a:xfrm>
              <a:off x="3488" y="3137"/>
              <a:ext cx="0" cy="283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" name="Rectangle 3899"/>
            <p:cNvSpPr>
              <a:spLocks noChangeArrowheads="1"/>
            </p:cNvSpPr>
            <p:nvPr/>
          </p:nvSpPr>
          <p:spPr bwMode="auto">
            <a:xfrm>
              <a:off x="3489" y="3137"/>
              <a:ext cx="0" cy="283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2" name="Rectangle 3900"/>
            <p:cNvSpPr>
              <a:spLocks noChangeArrowheads="1"/>
            </p:cNvSpPr>
            <p:nvPr/>
          </p:nvSpPr>
          <p:spPr bwMode="auto">
            <a:xfrm>
              <a:off x="3489" y="3137"/>
              <a:ext cx="0" cy="283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3" name="Rectangle 3901"/>
            <p:cNvSpPr>
              <a:spLocks noChangeArrowheads="1"/>
            </p:cNvSpPr>
            <p:nvPr/>
          </p:nvSpPr>
          <p:spPr bwMode="auto">
            <a:xfrm>
              <a:off x="3490" y="3137"/>
              <a:ext cx="0" cy="283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4" name="Rectangle 3902"/>
            <p:cNvSpPr>
              <a:spLocks noChangeArrowheads="1"/>
            </p:cNvSpPr>
            <p:nvPr/>
          </p:nvSpPr>
          <p:spPr bwMode="auto">
            <a:xfrm>
              <a:off x="3491" y="3137"/>
              <a:ext cx="0" cy="283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5" name="Rectangle 3903"/>
            <p:cNvSpPr>
              <a:spLocks noChangeArrowheads="1"/>
            </p:cNvSpPr>
            <p:nvPr/>
          </p:nvSpPr>
          <p:spPr bwMode="auto">
            <a:xfrm>
              <a:off x="3491" y="3137"/>
              <a:ext cx="0" cy="28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6" name="Rectangle 3904"/>
            <p:cNvSpPr>
              <a:spLocks noChangeArrowheads="1"/>
            </p:cNvSpPr>
            <p:nvPr/>
          </p:nvSpPr>
          <p:spPr bwMode="auto">
            <a:xfrm>
              <a:off x="3492" y="3137"/>
              <a:ext cx="0" cy="28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7" name="Rectangle 3905"/>
            <p:cNvSpPr>
              <a:spLocks noChangeArrowheads="1"/>
            </p:cNvSpPr>
            <p:nvPr/>
          </p:nvSpPr>
          <p:spPr bwMode="auto">
            <a:xfrm>
              <a:off x="3493" y="3137"/>
              <a:ext cx="0" cy="28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8" name="Rectangle 3906"/>
            <p:cNvSpPr>
              <a:spLocks noChangeArrowheads="1"/>
            </p:cNvSpPr>
            <p:nvPr/>
          </p:nvSpPr>
          <p:spPr bwMode="auto">
            <a:xfrm>
              <a:off x="3459" y="3138"/>
              <a:ext cx="33" cy="282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9" name="Rectangle 3907"/>
            <p:cNvSpPr>
              <a:spLocks noChangeArrowheads="1"/>
            </p:cNvSpPr>
            <p:nvPr/>
          </p:nvSpPr>
          <p:spPr bwMode="auto">
            <a:xfrm>
              <a:off x="3467" y="3147"/>
              <a:ext cx="25" cy="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0" name="Rectangle 3908"/>
            <p:cNvSpPr>
              <a:spLocks noChangeArrowheads="1"/>
            </p:cNvSpPr>
            <p:nvPr/>
          </p:nvSpPr>
          <p:spPr bwMode="auto">
            <a:xfrm>
              <a:off x="3467" y="3147"/>
              <a:ext cx="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1" name="Rectangle 3909"/>
            <p:cNvSpPr>
              <a:spLocks noChangeArrowheads="1"/>
            </p:cNvSpPr>
            <p:nvPr/>
          </p:nvSpPr>
          <p:spPr bwMode="auto">
            <a:xfrm>
              <a:off x="3467" y="3150"/>
              <a:ext cx="25" cy="3"/>
            </a:xfrm>
            <a:prstGeom prst="rect">
              <a:avLst/>
            </a:prstGeom>
            <a:solidFill>
              <a:srgbClr val="F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2" name="Rectangle 3910"/>
            <p:cNvSpPr>
              <a:spLocks noChangeArrowheads="1"/>
            </p:cNvSpPr>
            <p:nvPr/>
          </p:nvSpPr>
          <p:spPr bwMode="auto">
            <a:xfrm>
              <a:off x="3467" y="3154"/>
              <a:ext cx="25" cy="4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3" name="Rectangle 3911"/>
            <p:cNvSpPr>
              <a:spLocks noChangeArrowheads="1"/>
            </p:cNvSpPr>
            <p:nvPr/>
          </p:nvSpPr>
          <p:spPr bwMode="auto">
            <a:xfrm>
              <a:off x="3467" y="3159"/>
              <a:ext cx="25" cy="3"/>
            </a:xfrm>
            <a:prstGeom prst="rect">
              <a:avLst/>
            </a:prstGeom>
            <a:solidFill>
              <a:srgbClr val="F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4" name="Rectangle 3912"/>
            <p:cNvSpPr>
              <a:spLocks noChangeArrowheads="1"/>
            </p:cNvSpPr>
            <p:nvPr/>
          </p:nvSpPr>
          <p:spPr bwMode="auto">
            <a:xfrm>
              <a:off x="3467" y="3163"/>
              <a:ext cx="25" cy="3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5" name="Rectangle 3913"/>
            <p:cNvSpPr>
              <a:spLocks noChangeArrowheads="1"/>
            </p:cNvSpPr>
            <p:nvPr/>
          </p:nvSpPr>
          <p:spPr bwMode="auto">
            <a:xfrm>
              <a:off x="3467" y="3167"/>
              <a:ext cx="25" cy="3"/>
            </a:xfrm>
            <a:prstGeom prst="rect">
              <a:avLst/>
            </a:prstGeom>
            <a:solidFill>
              <a:srgbClr val="F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6" name="Rectangle 3914"/>
            <p:cNvSpPr>
              <a:spLocks noChangeArrowheads="1"/>
            </p:cNvSpPr>
            <p:nvPr/>
          </p:nvSpPr>
          <p:spPr bwMode="auto">
            <a:xfrm>
              <a:off x="3467" y="3171"/>
              <a:ext cx="25" cy="3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7" name="Rectangle 3915"/>
            <p:cNvSpPr>
              <a:spLocks noChangeArrowheads="1"/>
            </p:cNvSpPr>
            <p:nvPr/>
          </p:nvSpPr>
          <p:spPr bwMode="auto">
            <a:xfrm>
              <a:off x="3467" y="3175"/>
              <a:ext cx="25" cy="4"/>
            </a:xfrm>
            <a:prstGeom prst="rect">
              <a:avLst/>
            </a:prstGeom>
            <a:solidFill>
              <a:srgbClr val="F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8" name="Rectangle 3916"/>
            <p:cNvSpPr>
              <a:spLocks noChangeArrowheads="1"/>
            </p:cNvSpPr>
            <p:nvPr/>
          </p:nvSpPr>
          <p:spPr bwMode="auto">
            <a:xfrm>
              <a:off x="3467" y="3180"/>
              <a:ext cx="25" cy="2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9" name="Rectangle 3917"/>
            <p:cNvSpPr>
              <a:spLocks noChangeArrowheads="1"/>
            </p:cNvSpPr>
            <p:nvPr/>
          </p:nvSpPr>
          <p:spPr bwMode="auto">
            <a:xfrm>
              <a:off x="3467" y="3183"/>
              <a:ext cx="25" cy="4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0" name="Rectangle 3918"/>
            <p:cNvSpPr>
              <a:spLocks noChangeArrowheads="1"/>
            </p:cNvSpPr>
            <p:nvPr/>
          </p:nvSpPr>
          <p:spPr bwMode="auto">
            <a:xfrm>
              <a:off x="3467" y="3188"/>
              <a:ext cx="25" cy="3"/>
            </a:xfrm>
            <a:prstGeom prst="rect">
              <a:avLst/>
            </a:prstGeom>
            <a:solidFill>
              <a:srgbClr val="E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1" name="Rectangle 3919"/>
            <p:cNvSpPr>
              <a:spLocks noChangeArrowheads="1"/>
            </p:cNvSpPr>
            <p:nvPr/>
          </p:nvSpPr>
          <p:spPr bwMode="auto">
            <a:xfrm>
              <a:off x="3467" y="3192"/>
              <a:ext cx="25" cy="3"/>
            </a:xfrm>
            <a:prstGeom prst="rect">
              <a:avLst/>
            </a:prstGeom>
            <a:solidFill>
              <a:srgbClr val="E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" name="Rectangle 3920"/>
            <p:cNvSpPr>
              <a:spLocks noChangeArrowheads="1"/>
            </p:cNvSpPr>
            <p:nvPr/>
          </p:nvSpPr>
          <p:spPr bwMode="auto">
            <a:xfrm>
              <a:off x="3467" y="3196"/>
              <a:ext cx="25" cy="3"/>
            </a:xfrm>
            <a:prstGeom prst="rect">
              <a:avLst/>
            </a:prstGeom>
            <a:solidFill>
              <a:srgbClr val="E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3" name="Rectangle 3921"/>
            <p:cNvSpPr>
              <a:spLocks noChangeArrowheads="1"/>
            </p:cNvSpPr>
            <p:nvPr/>
          </p:nvSpPr>
          <p:spPr bwMode="auto">
            <a:xfrm>
              <a:off x="3467" y="3200"/>
              <a:ext cx="25" cy="3"/>
            </a:xfrm>
            <a:prstGeom prst="rect">
              <a:avLst/>
            </a:prstGeom>
            <a:solidFill>
              <a:srgbClr val="E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4" name="Rectangle 3922"/>
            <p:cNvSpPr>
              <a:spLocks noChangeArrowheads="1"/>
            </p:cNvSpPr>
            <p:nvPr/>
          </p:nvSpPr>
          <p:spPr bwMode="auto">
            <a:xfrm>
              <a:off x="3467" y="3204"/>
              <a:ext cx="25" cy="4"/>
            </a:xfrm>
            <a:prstGeom prst="rect">
              <a:avLst/>
            </a:prstGeom>
            <a:solidFill>
              <a:srgbClr val="E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5" name="Rectangle 3923"/>
            <p:cNvSpPr>
              <a:spLocks noChangeArrowheads="1"/>
            </p:cNvSpPr>
            <p:nvPr/>
          </p:nvSpPr>
          <p:spPr bwMode="auto">
            <a:xfrm>
              <a:off x="3467" y="3209"/>
              <a:ext cx="25" cy="2"/>
            </a:xfrm>
            <a:prstGeom prst="rect">
              <a:avLst/>
            </a:prstGeom>
            <a:solidFill>
              <a:srgbClr val="E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6" name="Rectangle 3924"/>
            <p:cNvSpPr>
              <a:spLocks noChangeArrowheads="1"/>
            </p:cNvSpPr>
            <p:nvPr/>
          </p:nvSpPr>
          <p:spPr bwMode="auto">
            <a:xfrm>
              <a:off x="3467" y="3212"/>
              <a:ext cx="25" cy="4"/>
            </a:xfrm>
            <a:prstGeom prst="rect">
              <a:avLst/>
            </a:prstGeom>
            <a:solidFill>
              <a:srgbClr val="D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7" name="Rectangle 3925"/>
            <p:cNvSpPr>
              <a:spLocks noChangeArrowheads="1"/>
            </p:cNvSpPr>
            <p:nvPr/>
          </p:nvSpPr>
          <p:spPr bwMode="auto">
            <a:xfrm>
              <a:off x="3467" y="3217"/>
              <a:ext cx="25" cy="3"/>
            </a:xfrm>
            <a:prstGeom prst="rect">
              <a:avLst/>
            </a:prstGeom>
            <a:solidFill>
              <a:srgbClr val="D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8" name="Rectangle 3926"/>
            <p:cNvSpPr>
              <a:spLocks noChangeArrowheads="1"/>
            </p:cNvSpPr>
            <p:nvPr/>
          </p:nvSpPr>
          <p:spPr bwMode="auto">
            <a:xfrm>
              <a:off x="3467" y="3221"/>
              <a:ext cx="25" cy="3"/>
            </a:xfrm>
            <a:prstGeom prst="rect">
              <a:avLst/>
            </a:prstGeom>
            <a:solidFill>
              <a:srgbClr val="D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9" name="Rectangle 3927"/>
            <p:cNvSpPr>
              <a:spLocks noChangeArrowheads="1"/>
            </p:cNvSpPr>
            <p:nvPr/>
          </p:nvSpPr>
          <p:spPr bwMode="auto">
            <a:xfrm>
              <a:off x="3467" y="3225"/>
              <a:ext cx="25" cy="3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0" name="Rectangle 3928"/>
            <p:cNvSpPr>
              <a:spLocks noChangeArrowheads="1"/>
            </p:cNvSpPr>
            <p:nvPr/>
          </p:nvSpPr>
          <p:spPr bwMode="auto">
            <a:xfrm>
              <a:off x="3467" y="3229"/>
              <a:ext cx="25" cy="3"/>
            </a:xfrm>
            <a:prstGeom prst="rect">
              <a:avLst/>
            </a:prstGeom>
            <a:solidFill>
              <a:srgbClr val="D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1" name="Rectangle 3929"/>
            <p:cNvSpPr>
              <a:spLocks noChangeArrowheads="1"/>
            </p:cNvSpPr>
            <p:nvPr/>
          </p:nvSpPr>
          <p:spPr bwMode="auto">
            <a:xfrm>
              <a:off x="3467" y="3233"/>
              <a:ext cx="25" cy="3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2" name="Rectangle 3930"/>
            <p:cNvSpPr>
              <a:spLocks noChangeArrowheads="1"/>
            </p:cNvSpPr>
            <p:nvPr/>
          </p:nvSpPr>
          <p:spPr bwMode="auto">
            <a:xfrm>
              <a:off x="3467" y="3237"/>
              <a:ext cx="25" cy="3"/>
            </a:xfrm>
            <a:prstGeom prst="rect">
              <a:avLst/>
            </a:prstGeom>
            <a:solidFill>
              <a:srgbClr val="D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3" name="Rectangle 3931"/>
            <p:cNvSpPr>
              <a:spLocks noChangeArrowheads="1"/>
            </p:cNvSpPr>
            <p:nvPr/>
          </p:nvSpPr>
          <p:spPr bwMode="auto">
            <a:xfrm>
              <a:off x="3467" y="3241"/>
              <a:ext cx="25" cy="4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4" name="Rectangle 3932"/>
            <p:cNvSpPr>
              <a:spLocks noChangeArrowheads="1"/>
            </p:cNvSpPr>
            <p:nvPr/>
          </p:nvSpPr>
          <p:spPr bwMode="auto">
            <a:xfrm>
              <a:off x="3467" y="3246"/>
              <a:ext cx="25" cy="3"/>
            </a:xfrm>
            <a:prstGeom prst="rect">
              <a:avLst/>
            </a:prstGeom>
            <a:solidFill>
              <a:srgbClr val="C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5" name="Rectangle 3933"/>
            <p:cNvSpPr>
              <a:spLocks noChangeArrowheads="1"/>
            </p:cNvSpPr>
            <p:nvPr/>
          </p:nvSpPr>
          <p:spPr bwMode="auto">
            <a:xfrm>
              <a:off x="3467" y="3250"/>
              <a:ext cx="25" cy="3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6" name="Rectangle 3934"/>
            <p:cNvSpPr>
              <a:spLocks noChangeArrowheads="1"/>
            </p:cNvSpPr>
            <p:nvPr/>
          </p:nvSpPr>
          <p:spPr bwMode="auto">
            <a:xfrm>
              <a:off x="3467" y="3254"/>
              <a:ext cx="25" cy="3"/>
            </a:xfrm>
            <a:prstGeom prst="rect">
              <a:avLst/>
            </a:prstGeom>
            <a:solidFill>
              <a:srgbClr val="C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7" name="Rectangle 3935"/>
            <p:cNvSpPr>
              <a:spLocks noChangeArrowheads="1"/>
            </p:cNvSpPr>
            <p:nvPr/>
          </p:nvSpPr>
          <p:spPr bwMode="auto">
            <a:xfrm>
              <a:off x="3467" y="3258"/>
              <a:ext cx="25" cy="3"/>
            </a:xfrm>
            <a:prstGeom prst="rect">
              <a:avLst/>
            </a:prstGeom>
            <a:solidFill>
              <a:srgbClr val="C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8" name="Rectangle 3936"/>
            <p:cNvSpPr>
              <a:spLocks noChangeArrowheads="1"/>
            </p:cNvSpPr>
            <p:nvPr/>
          </p:nvSpPr>
          <p:spPr bwMode="auto">
            <a:xfrm>
              <a:off x="3467" y="3262"/>
              <a:ext cx="25" cy="4"/>
            </a:xfrm>
            <a:prstGeom prst="rect">
              <a:avLst/>
            </a:prstGeom>
            <a:solidFill>
              <a:srgbClr val="C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9" name="Rectangle 3937"/>
            <p:cNvSpPr>
              <a:spLocks noChangeArrowheads="1"/>
            </p:cNvSpPr>
            <p:nvPr/>
          </p:nvSpPr>
          <p:spPr bwMode="auto">
            <a:xfrm>
              <a:off x="3467" y="3267"/>
              <a:ext cx="25" cy="3"/>
            </a:xfrm>
            <a:prstGeom prst="rect">
              <a:avLst/>
            </a:prstGeom>
            <a:solidFill>
              <a:srgbClr val="C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0" name="Rectangle 3938"/>
            <p:cNvSpPr>
              <a:spLocks noChangeArrowheads="1"/>
            </p:cNvSpPr>
            <p:nvPr/>
          </p:nvSpPr>
          <p:spPr bwMode="auto">
            <a:xfrm>
              <a:off x="3467" y="3271"/>
              <a:ext cx="25" cy="4"/>
            </a:xfrm>
            <a:prstGeom prst="rect">
              <a:avLst/>
            </a:prstGeom>
            <a:solidFill>
              <a:srgbClr val="C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1" name="Rectangle 3939"/>
            <p:cNvSpPr>
              <a:spLocks noChangeArrowheads="1"/>
            </p:cNvSpPr>
            <p:nvPr/>
          </p:nvSpPr>
          <p:spPr bwMode="auto">
            <a:xfrm>
              <a:off x="3467" y="3276"/>
              <a:ext cx="25" cy="4"/>
            </a:xfrm>
            <a:prstGeom prst="rect">
              <a:avLst/>
            </a:prstGeom>
            <a:solidFill>
              <a:srgbClr val="C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" name="Rectangle 3940"/>
            <p:cNvSpPr>
              <a:spLocks noChangeArrowheads="1"/>
            </p:cNvSpPr>
            <p:nvPr/>
          </p:nvSpPr>
          <p:spPr bwMode="auto">
            <a:xfrm>
              <a:off x="3467" y="3281"/>
              <a:ext cx="25" cy="3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3" name="Rectangle 3941"/>
            <p:cNvSpPr>
              <a:spLocks noChangeArrowheads="1"/>
            </p:cNvSpPr>
            <p:nvPr/>
          </p:nvSpPr>
          <p:spPr bwMode="auto">
            <a:xfrm>
              <a:off x="3467" y="3285"/>
              <a:ext cx="25" cy="3"/>
            </a:xfrm>
            <a:prstGeom prst="rect">
              <a:avLst/>
            </a:prstGeom>
            <a:solidFill>
              <a:srgbClr val="B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4" name="Rectangle 3942"/>
            <p:cNvSpPr>
              <a:spLocks noChangeArrowheads="1"/>
            </p:cNvSpPr>
            <p:nvPr/>
          </p:nvSpPr>
          <p:spPr bwMode="auto">
            <a:xfrm>
              <a:off x="3467" y="3289"/>
              <a:ext cx="25" cy="3"/>
            </a:xfrm>
            <a:prstGeom prst="rect">
              <a:avLst/>
            </a:prstGeom>
            <a:solidFill>
              <a:srgbClr val="B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5" name="Rectangle 3943"/>
            <p:cNvSpPr>
              <a:spLocks noChangeArrowheads="1"/>
            </p:cNvSpPr>
            <p:nvPr/>
          </p:nvSpPr>
          <p:spPr bwMode="auto">
            <a:xfrm>
              <a:off x="3467" y="3293"/>
              <a:ext cx="25" cy="3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6" name="Rectangle 3944"/>
            <p:cNvSpPr>
              <a:spLocks noChangeArrowheads="1"/>
            </p:cNvSpPr>
            <p:nvPr/>
          </p:nvSpPr>
          <p:spPr bwMode="auto">
            <a:xfrm>
              <a:off x="3467" y="3297"/>
              <a:ext cx="25" cy="3"/>
            </a:xfrm>
            <a:prstGeom prst="rect">
              <a:avLst/>
            </a:prstGeom>
            <a:solidFill>
              <a:srgbClr val="B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7" name="Rectangle 3945"/>
            <p:cNvSpPr>
              <a:spLocks noChangeArrowheads="1"/>
            </p:cNvSpPr>
            <p:nvPr/>
          </p:nvSpPr>
          <p:spPr bwMode="auto">
            <a:xfrm>
              <a:off x="3467" y="3301"/>
              <a:ext cx="25" cy="4"/>
            </a:xfrm>
            <a:prstGeom prst="rect">
              <a:avLst/>
            </a:prstGeom>
            <a:solidFill>
              <a:srgbClr val="B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8" name="Rectangle 3946"/>
            <p:cNvSpPr>
              <a:spLocks noChangeArrowheads="1"/>
            </p:cNvSpPr>
            <p:nvPr/>
          </p:nvSpPr>
          <p:spPr bwMode="auto">
            <a:xfrm>
              <a:off x="3467" y="3306"/>
              <a:ext cx="25" cy="3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9" name="Rectangle 3947"/>
            <p:cNvSpPr>
              <a:spLocks noChangeArrowheads="1"/>
            </p:cNvSpPr>
            <p:nvPr/>
          </p:nvSpPr>
          <p:spPr bwMode="auto">
            <a:xfrm>
              <a:off x="3467" y="3310"/>
              <a:ext cx="25" cy="3"/>
            </a:xfrm>
            <a:prstGeom prst="rect">
              <a:avLst/>
            </a:prstGeom>
            <a:solidFill>
              <a:srgbClr val="B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0" name="Rectangle 3948"/>
            <p:cNvSpPr>
              <a:spLocks noChangeArrowheads="1"/>
            </p:cNvSpPr>
            <p:nvPr/>
          </p:nvSpPr>
          <p:spPr bwMode="auto">
            <a:xfrm>
              <a:off x="3467" y="3314"/>
              <a:ext cx="25" cy="3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1" name="Rectangle 3949"/>
            <p:cNvSpPr>
              <a:spLocks noChangeArrowheads="1"/>
            </p:cNvSpPr>
            <p:nvPr/>
          </p:nvSpPr>
          <p:spPr bwMode="auto">
            <a:xfrm>
              <a:off x="3467" y="3318"/>
              <a:ext cx="25" cy="3"/>
            </a:xfrm>
            <a:prstGeom prst="rect">
              <a:avLst/>
            </a:prstGeom>
            <a:solidFill>
              <a:srgbClr val="A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2" name="Rectangle 3950"/>
            <p:cNvSpPr>
              <a:spLocks noChangeArrowheads="1"/>
            </p:cNvSpPr>
            <p:nvPr/>
          </p:nvSpPr>
          <p:spPr bwMode="auto">
            <a:xfrm>
              <a:off x="3467" y="3322"/>
              <a:ext cx="25" cy="3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" name="Rectangle 3951"/>
            <p:cNvSpPr>
              <a:spLocks noChangeArrowheads="1"/>
            </p:cNvSpPr>
            <p:nvPr/>
          </p:nvSpPr>
          <p:spPr bwMode="auto">
            <a:xfrm>
              <a:off x="3467" y="3326"/>
              <a:ext cx="25" cy="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4" name="Rectangle 3952"/>
            <p:cNvSpPr>
              <a:spLocks noChangeArrowheads="1"/>
            </p:cNvSpPr>
            <p:nvPr/>
          </p:nvSpPr>
          <p:spPr bwMode="auto">
            <a:xfrm>
              <a:off x="3467" y="3330"/>
              <a:ext cx="25" cy="3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5" name="Rectangle 3953"/>
            <p:cNvSpPr>
              <a:spLocks noChangeArrowheads="1"/>
            </p:cNvSpPr>
            <p:nvPr/>
          </p:nvSpPr>
          <p:spPr bwMode="auto">
            <a:xfrm>
              <a:off x="3467" y="3334"/>
              <a:ext cx="25" cy="4"/>
            </a:xfrm>
            <a:prstGeom prst="rect">
              <a:avLst/>
            </a:prstGeom>
            <a:solidFill>
              <a:srgbClr val="A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6" name="Rectangle 3954"/>
            <p:cNvSpPr>
              <a:spLocks noChangeArrowheads="1"/>
            </p:cNvSpPr>
            <p:nvPr/>
          </p:nvSpPr>
          <p:spPr bwMode="auto">
            <a:xfrm>
              <a:off x="3467" y="3339"/>
              <a:ext cx="25" cy="2"/>
            </a:xfrm>
            <a:prstGeom prst="rect">
              <a:avLst/>
            </a:prstGeom>
            <a:solidFill>
              <a:srgbClr val="A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7" name="Rectangle 3955"/>
            <p:cNvSpPr>
              <a:spLocks noChangeArrowheads="1"/>
            </p:cNvSpPr>
            <p:nvPr/>
          </p:nvSpPr>
          <p:spPr bwMode="auto">
            <a:xfrm>
              <a:off x="3467" y="3342"/>
              <a:ext cx="25" cy="4"/>
            </a:xfrm>
            <a:prstGeom prst="rect">
              <a:avLst/>
            </a:prstGeom>
            <a:solidFill>
              <a:srgbClr val="A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8" name="Rectangle 3956"/>
            <p:cNvSpPr>
              <a:spLocks noChangeArrowheads="1"/>
            </p:cNvSpPr>
            <p:nvPr/>
          </p:nvSpPr>
          <p:spPr bwMode="auto">
            <a:xfrm>
              <a:off x="3467" y="3347"/>
              <a:ext cx="25" cy="3"/>
            </a:xfrm>
            <a:prstGeom prst="rect">
              <a:avLst/>
            </a:prstGeom>
            <a:solidFill>
              <a:srgbClr val="9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9" name="Rectangle 3957"/>
            <p:cNvSpPr>
              <a:spLocks noChangeArrowheads="1"/>
            </p:cNvSpPr>
            <p:nvPr/>
          </p:nvSpPr>
          <p:spPr bwMode="auto">
            <a:xfrm>
              <a:off x="3467" y="3351"/>
              <a:ext cx="25" cy="3"/>
            </a:xfrm>
            <a:prstGeom prst="rect">
              <a:avLst/>
            </a:prstGeom>
            <a:solidFill>
              <a:srgbClr val="9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0" name="Rectangle 3958"/>
            <p:cNvSpPr>
              <a:spLocks noChangeArrowheads="1"/>
            </p:cNvSpPr>
            <p:nvPr/>
          </p:nvSpPr>
          <p:spPr bwMode="auto">
            <a:xfrm>
              <a:off x="3467" y="3355"/>
              <a:ext cx="25" cy="3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1" name="Rectangle 3959"/>
            <p:cNvSpPr>
              <a:spLocks noChangeArrowheads="1"/>
            </p:cNvSpPr>
            <p:nvPr/>
          </p:nvSpPr>
          <p:spPr bwMode="auto">
            <a:xfrm>
              <a:off x="3467" y="3359"/>
              <a:ext cx="25" cy="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2" name="Rectangle 3960"/>
            <p:cNvSpPr>
              <a:spLocks noChangeArrowheads="1"/>
            </p:cNvSpPr>
            <p:nvPr/>
          </p:nvSpPr>
          <p:spPr bwMode="auto">
            <a:xfrm>
              <a:off x="3467" y="3363"/>
              <a:ext cx="25" cy="4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3" name="Rectangle 3961"/>
            <p:cNvSpPr>
              <a:spLocks noChangeArrowheads="1"/>
            </p:cNvSpPr>
            <p:nvPr/>
          </p:nvSpPr>
          <p:spPr bwMode="auto">
            <a:xfrm>
              <a:off x="3467" y="3368"/>
              <a:ext cx="25" cy="2"/>
            </a:xfrm>
            <a:prstGeom prst="rect">
              <a:avLst/>
            </a:prstGeom>
            <a:solidFill>
              <a:srgbClr val="9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4" name="Rectangle 3962"/>
            <p:cNvSpPr>
              <a:spLocks noChangeArrowheads="1"/>
            </p:cNvSpPr>
            <p:nvPr/>
          </p:nvSpPr>
          <p:spPr bwMode="auto">
            <a:xfrm>
              <a:off x="3467" y="3371"/>
              <a:ext cx="25" cy="4"/>
            </a:xfrm>
            <a:prstGeom prst="rect">
              <a:avLst/>
            </a:prstGeom>
            <a:solidFill>
              <a:srgbClr val="9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5" name="Rectangle 3963"/>
            <p:cNvSpPr>
              <a:spLocks noChangeArrowheads="1"/>
            </p:cNvSpPr>
            <p:nvPr/>
          </p:nvSpPr>
          <p:spPr bwMode="auto">
            <a:xfrm>
              <a:off x="3467" y="3376"/>
              <a:ext cx="25" cy="3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6" name="Rectangle 3964"/>
            <p:cNvSpPr>
              <a:spLocks noChangeArrowheads="1"/>
            </p:cNvSpPr>
            <p:nvPr/>
          </p:nvSpPr>
          <p:spPr bwMode="auto">
            <a:xfrm>
              <a:off x="3467" y="3380"/>
              <a:ext cx="25" cy="3"/>
            </a:xfrm>
            <a:prstGeom prst="rect">
              <a:avLst/>
            </a:prstGeom>
            <a:solidFill>
              <a:srgbClr val="8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7" name="Rectangle 3965"/>
            <p:cNvSpPr>
              <a:spLocks noChangeArrowheads="1"/>
            </p:cNvSpPr>
            <p:nvPr/>
          </p:nvSpPr>
          <p:spPr bwMode="auto">
            <a:xfrm>
              <a:off x="3467" y="3384"/>
              <a:ext cx="25" cy="3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8" name="Rectangle 3966"/>
            <p:cNvSpPr>
              <a:spLocks noChangeArrowheads="1"/>
            </p:cNvSpPr>
            <p:nvPr/>
          </p:nvSpPr>
          <p:spPr bwMode="auto">
            <a:xfrm>
              <a:off x="3467" y="3388"/>
              <a:ext cx="25" cy="3"/>
            </a:xfrm>
            <a:prstGeom prst="rect">
              <a:avLst/>
            </a:prstGeom>
            <a:solidFill>
              <a:srgbClr val="8B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9" name="Rectangle 3967"/>
            <p:cNvSpPr>
              <a:spLocks noChangeArrowheads="1"/>
            </p:cNvSpPr>
            <p:nvPr/>
          </p:nvSpPr>
          <p:spPr bwMode="auto">
            <a:xfrm>
              <a:off x="3467" y="3392"/>
              <a:ext cx="25" cy="4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0" name="Rectangle 3968"/>
            <p:cNvSpPr>
              <a:spLocks noChangeArrowheads="1"/>
            </p:cNvSpPr>
            <p:nvPr/>
          </p:nvSpPr>
          <p:spPr bwMode="auto">
            <a:xfrm>
              <a:off x="3467" y="3397"/>
              <a:ext cx="25" cy="2"/>
            </a:xfrm>
            <a:prstGeom prst="rect">
              <a:avLst/>
            </a:prstGeom>
            <a:solidFill>
              <a:srgbClr val="87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1" name="Rectangle 3969"/>
            <p:cNvSpPr>
              <a:spLocks noChangeArrowheads="1"/>
            </p:cNvSpPr>
            <p:nvPr/>
          </p:nvSpPr>
          <p:spPr bwMode="auto">
            <a:xfrm>
              <a:off x="3467" y="3400"/>
              <a:ext cx="25" cy="4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2" name="Rectangle 3970"/>
            <p:cNvSpPr>
              <a:spLocks noChangeArrowheads="1"/>
            </p:cNvSpPr>
            <p:nvPr/>
          </p:nvSpPr>
          <p:spPr bwMode="auto">
            <a:xfrm>
              <a:off x="3467" y="3405"/>
              <a:ext cx="25" cy="3"/>
            </a:xfrm>
            <a:prstGeom prst="rect">
              <a:avLst/>
            </a:prstGeom>
            <a:solidFill>
              <a:srgbClr val="83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3" name="Rectangle 3971"/>
            <p:cNvSpPr>
              <a:spLocks noChangeArrowheads="1"/>
            </p:cNvSpPr>
            <p:nvPr/>
          </p:nvSpPr>
          <p:spPr bwMode="auto">
            <a:xfrm>
              <a:off x="3467" y="3409"/>
              <a:ext cx="25" cy="1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4" name="Rectangle 3972"/>
            <p:cNvSpPr>
              <a:spLocks noChangeArrowheads="1"/>
            </p:cNvSpPr>
            <p:nvPr/>
          </p:nvSpPr>
          <p:spPr bwMode="auto">
            <a:xfrm>
              <a:off x="3467" y="3147"/>
              <a:ext cx="25" cy="26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5" name="AutoShape 3973"/>
            <p:cNvSpPr>
              <a:spLocks noChangeAspect="1" noChangeArrowheads="1"/>
            </p:cNvSpPr>
            <p:nvPr/>
          </p:nvSpPr>
          <p:spPr bwMode="auto">
            <a:xfrm>
              <a:off x="3659" y="3135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86" name="Picture 3974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" y="3135"/>
              <a:ext cx="20" cy="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987" name="Rectangle 3975"/>
            <p:cNvSpPr>
              <a:spLocks noChangeArrowheads="1"/>
            </p:cNvSpPr>
            <p:nvPr/>
          </p:nvSpPr>
          <p:spPr bwMode="auto">
            <a:xfrm>
              <a:off x="3660" y="3135"/>
              <a:ext cx="20" cy="11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88" name="Picture 397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3123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89" name="Picture 3977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3123"/>
              <a:ext cx="4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990" name="Rectangle 3978"/>
            <p:cNvSpPr>
              <a:spLocks noChangeArrowheads="1"/>
            </p:cNvSpPr>
            <p:nvPr/>
          </p:nvSpPr>
          <p:spPr bwMode="auto">
            <a:xfrm>
              <a:off x="3632" y="3161"/>
              <a:ext cx="48" cy="24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1" name="Line 3979"/>
            <p:cNvSpPr>
              <a:spLocks noChangeShapeType="1"/>
            </p:cNvSpPr>
            <p:nvPr/>
          </p:nvSpPr>
          <p:spPr bwMode="auto">
            <a:xfrm>
              <a:off x="3632" y="3123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2" name="Line 3980"/>
            <p:cNvSpPr>
              <a:spLocks noChangeShapeType="1"/>
            </p:cNvSpPr>
            <p:nvPr/>
          </p:nvSpPr>
          <p:spPr bwMode="auto">
            <a:xfrm>
              <a:off x="3681" y="3123"/>
              <a:ext cx="0" cy="307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" name="Rectangle 3981"/>
            <p:cNvSpPr>
              <a:spLocks noChangeArrowheads="1"/>
            </p:cNvSpPr>
            <p:nvPr/>
          </p:nvSpPr>
          <p:spPr bwMode="auto">
            <a:xfrm>
              <a:off x="3640" y="3168"/>
              <a:ext cx="32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" name="Rectangle 3982"/>
            <p:cNvSpPr>
              <a:spLocks noChangeArrowheads="1"/>
            </p:cNvSpPr>
            <p:nvPr/>
          </p:nvSpPr>
          <p:spPr bwMode="auto">
            <a:xfrm>
              <a:off x="3640" y="3168"/>
              <a:ext cx="32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" name="Rectangle 3983"/>
            <p:cNvSpPr>
              <a:spLocks noChangeArrowheads="1"/>
            </p:cNvSpPr>
            <p:nvPr/>
          </p:nvSpPr>
          <p:spPr bwMode="auto">
            <a:xfrm>
              <a:off x="3643" y="3174"/>
              <a:ext cx="8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" name="Rectangle 3984"/>
            <p:cNvSpPr>
              <a:spLocks noChangeArrowheads="1"/>
            </p:cNvSpPr>
            <p:nvPr/>
          </p:nvSpPr>
          <p:spPr bwMode="auto">
            <a:xfrm>
              <a:off x="3652" y="3174"/>
              <a:ext cx="7" cy="3"/>
            </a:xfrm>
            <a:prstGeom prst="rect">
              <a:avLst/>
            </a:prstGeom>
            <a:solidFill>
              <a:srgbClr val="9F9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" name="Rectangle 3985"/>
            <p:cNvSpPr>
              <a:spLocks noChangeArrowheads="1"/>
            </p:cNvSpPr>
            <p:nvPr/>
          </p:nvSpPr>
          <p:spPr bwMode="auto">
            <a:xfrm>
              <a:off x="3643" y="3170"/>
              <a:ext cx="0" cy="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" name="Rectangle 3986"/>
            <p:cNvSpPr>
              <a:spLocks noChangeArrowheads="1"/>
            </p:cNvSpPr>
            <p:nvPr/>
          </p:nvSpPr>
          <p:spPr bwMode="auto">
            <a:xfrm>
              <a:off x="3644" y="3170"/>
              <a:ext cx="0" cy="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" name="Rectangle 3987"/>
            <p:cNvSpPr>
              <a:spLocks noChangeArrowheads="1"/>
            </p:cNvSpPr>
            <p:nvPr/>
          </p:nvSpPr>
          <p:spPr bwMode="auto">
            <a:xfrm>
              <a:off x="3645" y="3170"/>
              <a:ext cx="0" cy="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" name="Rectangle 3988"/>
            <p:cNvSpPr>
              <a:spLocks noChangeArrowheads="1"/>
            </p:cNvSpPr>
            <p:nvPr/>
          </p:nvSpPr>
          <p:spPr bwMode="auto">
            <a:xfrm>
              <a:off x="3645" y="3170"/>
              <a:ext cx="0" cy="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" name="Rectangle 3989"/>
            <p:cNvSpPr>
              <a:spLocks noChangeArrowheads="1"/>
            </p:cNvSpPr>
            <p:nvPr/>
          </p:nvSpPr>
          <p:spPr bwMode="auto">
            <a:xfrm>
              <a:off x="3646" y="3170"/>
              <a:ext cx="0" cy="2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" name="Rectangle 3990"/>
            <p:cNvSpPr>
              <a:spLocks noChangeArrowheads="1"/>
            </p:cNvSpPr>
            <p:nvPr/>
          </p:nvSpPr>
          <p:spPr bwMode="auto">
            <a:xfrm>
              <a:off x="3647" y="3170"/>
              <a:ext cx="0" cy="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" name="Rectangle 3991"/>
            <p:cNvSpPr>
              <a:spLocks noChangeArrowheads="1"/>
            </p:cNvSpPr>
            <p:nvPr/>
          </p:nvSpPr>
          <p:spPr bwMode="auto">
            <a:xfrm>
              <a:off x="3647" y="3170"/>
              <a:ext cx="0" cy="2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" name="Rectangle 3992"/>
            <p:cNvSpPr>
              <a:spLocks noChangeArrowheads="1"/>
            </p:cNvSpPr>
            <p:nvPr/>
          </p:nvSpPr>
          <p:spPr bwMode="auto">
            <a:xfrm>
              <a:off x="3648" y="3170"/>
              <a:ext cx="0" cy="2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" name="Rectangle 3993"/>
            <p:cNvSpPr>
              <a:spLocks noChangeArrowheads="1"/>
            </p:cNvSpPr>
            <p:nvPr/>
          </p:nvSpPr>
          <p:spPr bwMode="auto">
            <a:xfrm>
              <a:off x="3648" y="3170"/>
              <a:ext cx="0" cy="2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" name="Rectangle 3994"/>
            <p:cNvSpPr>
              <a:spLocks noChangeArrowheads="1"/>
            </p:cNvSpPr>
            <p:nvPr/>
          </p:nvSpPr>
          <p:spPr bwMode="auto">
            <a:xfrm>
              <a:off x="3649" y="3170"/>
              <a:ext cx="0" cy="2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" name="Rectangle 3995"/>
            <p:cNvSpPr>
              <a:spLocks noChangeArrowheads="1"/>
            </p:cNvSpPr>
            <p:nvPr/>
          </p:nvSpPr>
          <p:spPr bwMode="auto">
            <a:xfrm>
              <a:off x="3650" y="3170"/>
              <a:ext cx="0" cy="2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" name="Rectangle 3996"/>
            <p:cNvSpPr>
              <a:spLocks noChangeArrowheads="1"/>
            </p:cNvSpPr>
            <p:nvPr/>
          </p:nvSpPr>
          <p:spPr bwMode="auto">
            <a:xfrm>
              <a:off x="3650" y="3170"/>
              <a:ext cx="0" cy="2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" name="Rectangle 3997"/>
            <p:cNvSpPr>
              <a:spLocks noChangeArrowheads="1"/>
            </p:cNvSpPr>
            <p:nvPr/>
          </p:nvSpPr>
          <p:spPr bwMode="auto">
            <a:xfrm>
              <a:off x="3651" y="3170"/>
              <a:ext cx="0" cy="2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" name="Rectangle 3998"/>
            <p:cNvSpPr>
              <a:spLocks noChangeArrowheads="1"/>
            </p:cNvSpPr>
            <p:nvPr/>
          </p:nvSpPr>
          <p:spPr bwMode="auto">
            <a:xfrm>
              <a:off x="3652" y="3170"/>
              <a:ext cx="0" cy="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" name="Rectangle 3999"/>
            <p:cNvSpPr>
              <a:spLocks noChangeArrowheads="1"/>
            </p:cNvSpPr>
            <p:nvPr/>
          </p:nvSpPr>
          <p:spPr bwMode="auto">
            <a:xfrm>
              <a:off x="3652" y="3170"/>
              <a:ext cx="0" cy="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" name="Rectangle 4000"/>
            <p:cNvSpPr>
              <a:spLocks noChangeArrowheads="1"/>
            </p:cNvSpPr>
            <p:nvPr/>
          </p:nvSpPr>
          <p:spPr bwMode="auto">
            <a:xfrm>
              <a:off x="3653" y="3170"/>
              <a:ext cx="0" cy="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" name="Rectangle 4001"/>
            <p:cNvSpPr>
              <a:spLocks noChangeArrowheads="1"/>
            </p:cNvSpPr>
            <p:nvPr/>
          </p:nvSpPr>
          <p:spPr bwMode="auto">
            <a:xfrm>
              <a:off x="3653" y="3170"/>
              <a:ext cx="0" cy="2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4" name="Rectangle 4002"/>
            <p:cNvSpPr>
              <a:spLocks noChangeArrowheads="1"/>
            </p:cNvSpPr>
            <p:nvPr/>
          </p:nvSpPr>
          <p:spPr bwMode="auto">
            <a:xfrm>
              <a:off x="3654" y="3170"/>
              <a:ext cx="0" cy="2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5" name="Rectangle 4003"/>
            <p:cNvSpPr>
              <a:spLocks noChangeArrowheads="1"/>
            </p:cNvSpPr>
            <p:nvPr/>
          </p:nvSpPr>
          <p:spPr bwMode="auto">
            <a:xfrm>
              <a:off x="3655" y="3170"/>
              <a:ext cx="0" cy="2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6" name="Rectangle 4004"/>
            <p:cNvSpPr>
              <a:spLocks noChangeArrowheads="1"/>
            </p:cNvSpPr>
            <p:nvPr/>
          </p:nvSpPr>
          <p:spPr bwMode="auto">
            <a:xfrm>
              <a:off x="3655" y="3170"/>
              <a:ext cx="0" cy="2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7" name="Rectangle 4005"/>
            <p:cNvSpPr>
              <a:spLocks noChangeArrowheads="1"/>
            </p:cNvSpPr>
            <p:nvPr/>
          </p:nvSpPr>
          <p:spPr bwMode="auto">
            <a:xfrm>
              <a:off x="3656" y="3170"/>
              <a:ext cx="0" cy="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8" name="Rectangle 4006"/>
            <p:cNvSpPr>
              <a:spLocks noChangeArrowheads="1"/>
            </p:cNvSpPr>
            <p:nvPr/>
          </p:nvSpPr>
          <p:spPr bwMode="auto">
            <a:xfrm>
              <a:off x="3657" y="3170"/>
              <a:ext cx="0" cy="2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9" name="Rectangle 4007"/>
            <p:cNvSpPr>
              <a:spLocks noChangeArrowheads="1"/>
            </p:cNvSpPr>
            <p:nvPr/>
          </p:nvSpPr>
          <p:spPr bwMode="auto">
            <a:xfrm>
              <a:off x="3657" y="3170"/>
              <a:ext cx="0" cy="2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0" name="Rectangle 4008"/>
            <p:cNvSpPr>
              <a:spLocks noChangeArrowheads="1"/>
            </p:cNvSpPr>
            <p:nvPr/>
          </p:nvSpPr>
          <p:spPr bwMode="auto">
            <a:xfrm>
              <a:off x="3658" y="3170"/>
              <a:ext cx="0" cy="2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1" name="Rectangle 4009"/>
            <p:cNvSpPr>
              <a:spLocks noChangeArrowheads="1"/>
            </p:cNvSpPr>
            <p:nvPr/>
          </p:nvSpPr>
          <p:spPr bwMode="auto">
            <a:xfrm>
              <a:off x="3659" y="3170"/>
              <a:ext cx="0" cy="2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2" name="Rectangle 4010"/>
            <p:cNvSpPr>
              <a:spLocks noChangeArrowheads="1"/>
            </p:cNvSpPr>
            <p:nvPr/>
          </p:nvSpPr>
          <p:spPr bwMode="auto">
            <a:xfrm>
              <a:off x="3659" y="3170"/>
              <a:ext cx="0" cy="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3" name="Rectangle 4011"/>
            <p:cNvSpPr>
              <a:spLocks noChangeArrowheads="1"/>
            </p:cNvSpPr>
            <p:nvPr/>
          </p:nvSpPr>
          <p:spPr bwMode="auto">
            <a:xfrm>
              <a:off x="3660" y="3170"/>
              <a:ext cx="0" cy="2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4" name="Rectangle 4012"/>
            <p:cNvSpPr>
              <a:spLocks noChangeArrowheads="1"/>
            </p:cNvSpPr>
            <p:nvPr/>
          </p:nvSpPr>
          <p:spPr bwMode="auto">
            <a:xfrm>
              <a:off x="3660" y="3170"/>
              <a:ext cx="0" cy="2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5" name="Rectangle 4013"/>
            <p:cNvSpPr>
              <a:spLocks noChangeArrowheads="1"/>
            </p:cNvSpPr>
            <p:nvPr/>
          </p:nvSpPr>
          <p:spPr bwMode="auto">
            <a:xfrm>
              <a:off x="3661" y="3170"/>
              <a:ext cx="0" cy="2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6" name="Rectangle 4014"/>
            <p:cNvSpPr>
              <a:spLocks noChangeArrowheads="1"/>
            </p:cNvSpPr>
            <p:nvPr/>
          </p:nvSpPr>
          <p:spPr bwMode="auto">
            <a:xfrm>
              <a:off x="3662" y="3170"/>
              <a:ext cx="0" cy="2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7" name="Rectangle 4015"/>
            <p:cNvSpPr>
              <a:spLocks noChangeArrowheads="1"/>
            </p:cNvSpPr>
            <p:nvPr/>
          </p:nvSpPr>
          <p:spPr bwMode="auto">
            <a:xfrm>
              <a:off x="3662" y="3170"/>
              <a:ext cx="0" cy="2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8" name="Rectangle 4016"/>
            <p:cNvSpPr>
              <a:spLocks noChangeArrowheads="1"/>
            </p:cNvSpPr>
            <p:nvPr/>
          </p:nvSpPr>
          <p:spPr bwMode="auto">
            <a:xfrm>
              <a:off x="3663" y="3170"/>
              <a:ext cx="0" cy="2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9" name="Rectangle 4017"/>
            <p:cNvSpPr>
              <a:spLocks noChangeArrowheads="1"/>
            </p:cNvSpPr>
            <p:nvPr/>
          </p:nvSpPr>
          <p:spPr bwMode="auto">
            <a:xfrm>
              <a:off x="3664" y="3170"/>
              <a:ext cx="0" cy="2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0" name="Rectangle 4018"/>
            <p:cNvSpPr>
              <a:spLocks noChangeArrowheads="1"/>
            </p:cNvSpPr>
            <p:nvPr/>
          </p:nvSpPr>
          <p:spPr bwMode="auto">
            <a:xfrm>
              <a:off x="3664" y="3170"/>
              <a:ext cx="0" cy="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1" name="Rectangle 4019"/>
            <p:cNvSpPr>
              <a:spLocks noChangeArrowheads="1"/>
            </p:cNvSpPr>
            <p:nvPr/>
          </p:nvSpPr>
          <p:spPr bwMode="auto">
            <a:xfrm>
              <a:off x="3665" y="3170"/>
              <a:ext cx="0" cy="2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2" name="Rectangle 4020"/>
            <p:cNvSpPr>
              <a:spLocks noChangeArrowheads="1"/>
            </p:cNvSpPr>
            <p:nvPr/>
          </p:nvSpPr>
          <p:spPr bwMode="auto">
            <a:xfrm>
              <a:off x="3665" y="3170"/>
              <a:ext cx="0" cy="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3" name="Rectangle 4021"/>
            <p:cNvSpPr>
              <a:spLocks noChangeArrowheads="1"/>
            </p:cNvSpPr>
            <p:nvPr/>
          </p:nvSpPr>
          <p:spPr bwMode="auto">
            <a:xfrm>
              <a:off x="3666" y="3170"/>
              <a:ext cx="0" cy="2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4" name="Rectangle 4022"/>
            <p:cNvSpPr>
              <a:spLocks noChangeArrowheads="1"/>
            </p:cNvSpPr>
            <p:nvPr/>
          </p:nvSpPr>
          <p:spPr bwMode="auto">
            <a:xfrm>
              <a:off x="3667" y="3170"/>
              <a:ext cx="0" cy="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35" name="Rectangle 4023"/>
          <p:cNvSpPr>
            <a:spLocks noChangeArrowheads="1"/>
          </p:cNvSpPr>
          <p:nvPr/>
        </p:nvSpPr>
        <p:spPr bwMode="auto">
          <a:xfrm>
            <a:off x="6129785" y="5032377"/>
            <a:ext cx="1587" cy="4763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6" name="Rectangle 4024"/>
          <p:cNvSpPr>
            <a:spLocks noChangeArrowheads="1"/>
          </p:cNvSpPr>
          <p:nvPr/>
        </p:nvSpPr>
        <p:spPr bwMode="auto">
          <a:xfrm>
            <a:off x="6131370" y="5032377"/>
            <a:ext cx="1588" cy="4763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7" name="Rectangle 4025"/>
          <p:cNvSpPr>
            <a:spLocks noChangeArrowheads="1"/>
          </p:cNvSpPr>
          <p:nvPr/>
        </p:nvSpPr>
        <p:spPr bwMode="auto">
          <a:xfrm>
            <a:off x="6118670" y="5038725"/>
            <a:ext cx="14288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8" name="Freeform 4026"/>
          <p:cNvSpPr>
            <a:spLocks noChangeArrowheads="1"/>
          </p:cNvSpPr>
          <p:nvPr/>
        </p:nvSpPr>
        <p:spPr bwMode="auto">
          <a:xfrm>
            <a:off x="5799585" y="4927602"/>
            <a:ext cx="396875" cy="519113"/>
          </a:xfrm>
          <a:custGeom>
            <a:avLst/>
            <a:gdLst>
              <a:gd name="T0" fmla="*/ 67 w 500"/>
              <a:gd name="T1" fmla="*/ 653 h 653"/>
              <a:gd name="T2" fmla="*/ 67 w 500"/>
              <a:gd name="T3" fmla="*/ 634 h 653"/>
              <a:gd name="T4" fmla="*/ 0 w 500"/>
              <a:gd name="T5" fmla="*/ 634 h 653"/>
              <a:gd name="T6" fmla="*/ 0 w 500"/>
              <a:gd name="T7" fmla="*/ 68 h 653"/>
              <a:gd name="T8" fmla="*/ 19 w 500"/>
              <a:gd name="T9" fmla="*/ 48 h 653"/>
              <a:gd name="T10" fmla="*/ 67 w 500"/>
              <a:gd name="T11" fmla="*/ 48 h 653"/>
              <a:gd name="T12" fmla="*/ 67 w 500"/>
              <a:gd name="T13" fmla="*/ 39 h 653"/>
              <a:gd name="T14" fmla="*/ 106 w 500"/>
              <a:gd name="T15" fmla="*/ 0 h 653"/>
              <a:gd name="T16" fmla="*/ 500 w 500"/>
              <a:gd name="T17" fmla="*/ 0 h 653"/>
              <a:gd name="T18" fmla="*/ 500 w 500"/>
              <a:gd name="T19" fmla="*/ 616 h 653"/>
              <a:gd name="T20" fmla="*/ 462 w 500"/>
              <a:gd name="T21" fmla="*/ 653 h 653"/>
              <a:gd name="T22" fmla="*/ 67 w 500"/>
              <a:gd name="T23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9" name="Rectangle 4027"/>
          <p:cNvSpPr>
            <a:spLocks noChangeArrowheads="1"/>
          </p:cNvSpPr>
          <p:nvPr/>
        </p:nvSpPr>
        <p:spPr bwMode="auto">
          <a:xfrm>
            <a:off x="5890070" y="5470525"/>
            <a:ext cx="3157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000099"/>
                </a:solidFill>
                <a:latin typeface="Luxi Serif" charset="0"/>
              </a:rPr>
              <a:t>RAL</a:t>
            </a:r>
          </a:p>
        </p:txBody>
      </p:sp>
      <p:sp>
        <p:nvSpPr>
          <p:cNvPr id="4040" name="Freeform 4028"/>
          <p:cNvSpPr>
            <a:spLocks noChangeArrowheads="1"/>
          </p:cNvSpPr>
          <p:nvPr/>
        </p:nvSpPr>
        <p:spPr bwMode="auto">
          <a:xfrm>
            <a:off x="2191195" y="1473200"/>
            <a:ext cx="312738" cy="65088"/>
          </a:xfrm>
          <a:custGeom>
            <a:avLst/>
            <a:gdLst>
              <a:gd name="T0" fmla="*/ 0 w 392"/>
              <a:gd name="T1" fmla="*/ 81 h 81"/>
              <a:gd name="T2" fmla="*/ 329 w 392"/>
              <a:gd name="T3" fmla="*/ 81 h 81"/>
              <a:gd name="T4" fmla="*/ 329 w 392"/>
              <a:gd name="T5" fmla="*/ 64 h 81"/>
              <a:gd name="T6" fmla="*/ 0 w 392"/>
              <a:gd name="T7" fmla="*/ 64 h 81"/>
              <a:gd name="T8" fmla="*/ 0 w 392"/>
              <a:gd name="T9" fmla="*/ 81 h 81"/>
              <a:gd name="T10" fmla="*/ 329 w 392"/>
              <a:gd name="T11" fmla="*/ 81 h 81"/>
              <a:gd name="T12" fmla="*/ 392 w 392"/>
              <a:gd name="T13" fmla="*/ 16 h 81"/>
              <a:gd name="T14" fmla="*/ 392 w 392"/>
              <a:gd name="T15" fmla="*/ 0 h 81"/>
              <a:gd name="T16" fmla="*/ 329 w 392"/>
              <a:gd name="T17" fmla="*/ 64 h 81"/>
              <a:gd name="T18" fmla="*/ 329 w 392"/>
              <a:gd name="T19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1" name="Freeform 4029"/>
          <p:cNvSpPr>
            <a:spLocks noChangeArrowheads="1"/>
          </p:cNvSpPr>
          <p:nvPr/>
        </p:nvSpPr>
        <p:spPr bwMode="auto">
          <a:xfrm>
            <a:off x="2459483" y="1079500"/>
            <a:ext cx="50800" cy="446088"/>
          </a:xfrm>
          <a:custGeom>
            <a:avLst/>
            <a:gdLst>
              <a:gd name="T0" fmla="*/ 0 w 64"/>
              <a:gd name="T1" fmla="*/ 560 h 560"/>
              <a:gd name="T2" fmla="*/ 64 w 64"/>
              <a:gd name="T3" fmla="*/ 496 h 560"/>
              <a:gd name="T4" fmla="*/ 64 w 64"/>
              <a:gd name="T5" fmla="*/ 0 h 560"/>
              <a:gd name="T6" fmla="*/ 0 w 64"/>
              <a:gd name="T7" fmla="*/ 63 h 560"/>
              <a:gd name="T8" fmla="*/ 0 w 64"/>
              <a:gd name="T9" fmla="*/ 56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2" name="Freeform 4030"/>
          <p:cNvSpPr>
            <a:spLocks noChangeArrowheads="1"/>
          </p:cNvSpPr>
          <p:nvPr/>
        </p:nvSpPr>
        <p:spPr bwMode="auto">
          <a:xfrm>
            <a:off x="2180083" y="1079500"/>
            <a:ext cx="330200" cy="50800"/>
          </a:xfrm>
          <a:custGeom>
            <a:avLst/>
            <a:gdLst>
              <a:gd name="T0" fmla="*/ 0 w 417"/>
              <a:gd name="T1" fmla="*/ 63 h 63"/>
              <a:gd name="T2" fmla="*/ 64 w 417"/>
              <a:gd name="T3" fmla="*/ 0 h 63"/>
              <a:gd name="T4" fmla="*/ 417 w 417"/>
              <a:gd name="T5" fmla="*/ 0 h 63"/>
              <a:gd name="T6" fmla="*/ 353 w 417"/>
              <a:gd name="T7" fmla="*/ 63 h 63"/>
              <a:gd name="T8" fmla="*/ 0 w 417"/>
              <a:gd name="T9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3" name="Rectangle 4031"/>
          <p:cNvSpPr>
            <a:spLocks noChangeArrowheads="1"/>
          </p:cNvSpPr>
          <p:nvPr/>
        </p:nvSpPr>
        <p:spPr bwMode="auto">
          <a:xfrm>
            <a:off x="2180083" y="1130300"/>
            <a:ext cx="279400" cy="39528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" name="Rectangle 4032"/>
          <p:cNvSpPr>
            <a:spLocks noChangeArrowheads="1"/>
          </p:cNvSpPr>
          <p:nvPr/>
        </p:nvSpPr>
        <p:spPr bwMode="auto">
          <a:xfrm>
            <a:off x="2180083" y="1130300"/>
            <a:ext cx="279400" cy="395288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5" name="Rectangle 4033"/>
          <p:cNvSpPr>
            <a:spLocks noChangeArrowheads="1"/>
          </p:cNvSpPr>
          <p:nvPr/>
        </p:nvSpPr>
        <p:spPr bwMode="auto">
          <a:xfrm>
            <a:off x="2200720" y="1247775"/>
            <a:ext cx="234950" cy="158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6" name="Rectangle 4034"/>
          <p:cNvSpPr>
            <a:spLocks noChangeArrowheads="1"/>
          </p:cNvSpPr>
          <p:nvPr/>
        </p:nvSpPr>
        <p:spPr bwMode="auto">
          <a:xfrm>
            <a:off x="2200720" y="1247775"/>
            <a:ext cx="234950" cy="127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7" name="Rectangle 4035"/>
          <p:cNvSpPr>
            <a:spLocks noChangeArrowheads="1"/>
          </p:cNvSpPr>
          <p:nvPr/>
        </p:nvSpPr>
        <p:spPr bwMode="auto">
          <a:xfrm>
            <a:off x="2200720" y="1260475"/>
            <a:ext cx="234950" cy="12700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8" name="Rectangle 4036"/>
          <p:cNvSpPr>
            <a:spLocks noChangeArrowheads="1"/>
          </p:cNvSpPr>
          <p:nvPr/>
        </p:nvSpPr>
        <p:spPr bwMode="auto">
          <a:xfrm>
            <a:off x="2200720" y="1273177"/>
            <a:ext cx="234950" cy="11113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9" name="Rectangle 4037"/>
          <p:cNvSpPr>
            <a:spLocks noChangeArrowheads="1"/>
          </p:cNvSpPr>
          <p:nvPr/>
        </p:nvSpPr>
        <p:spPr bwMode="auto">
          <a:xfrm>
            <a:off x="2200720" y="1284290"/>
            <a:ext cx="234950" cy="14287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0" name="Rectangle 4038"/>
          <p:cNvSpPr>
            <a:spLocks noChangeArrowheads="1"/>
          </p:cNvSpPr>
          <p:nvPr/>
        </p:nvSpPr>
        <p:spPr bwMode="auto">
          <a:xfrm>
            <a:off x="2200720" y="1298577"/>
            <a:ext cx="234950" cy="1111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1" name="Rectangle 4039"/>
          <p:cNvSpPr>
            <a:spLocks noChangeArrowheads="1"/>
          </p:cNvSpPr>
          <p:nvPr/>
        </p:nvSpPr>
        <p:spPr bwMode="auto">
          <a:xfrm>
            <a:off x="2200720" y="1309690"/>
            <a:ext cx="234950" cy="14287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2" name="Rectangle 4040"/>
          <p:cNvSpPr>
            <a:spLocks noChangeArrowheads="1"/>
          </p:cNvSpPr>
          <p:nvPr/>
        </p:nvSpPr>
        <p:spPr bwMode="auto">
          <a:xfrm>
            <a:off x="2200720" y="1323977"/>
            <a:ext cx="234950" cy="158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3" name="Rectangle 4041"/>
          <p:cNvSpPr>
            <a:spLocks noChangeArrowheads="1"/>
          </p:cNvSpPr>
          <p:nvPr/>
        </p:nvSpPr>
        <p:spPr bwMode="auto">
          <a:xfrm>
            <a:off x="2200720" y="1339852"/>
            <a:ext cx="234950" cy="11113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4" name="Rectangle 4042"/>
          <p:cNvSpPr>
            <a:spLocks noChangeArrowheads="1"/>
          </p:cNvSpPr>
          <p:nvPr/>
        </p:nvSpPr>
        <p:spPr bwMode="auto">
          <a:xfrm>
            <a:off x="2200720" y="1350963"/>
            <a:ext cx="234950" cy="127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" name="Rectangle 4043"/>
          <p:cNvSpPr>
            <a:spLocks noChangeArrowheads="1"/>
          </p:cNvSpPr>
          <p:nvPr/>
        </p:nvSpPr>
        <p:spPr bwMode="auto">
          <a:xfrm>
            <a:off x="2200720" y="1363665"/>
            <a:ext cx="234950" cy="1587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6" name="Rectangle 4044"/>
          <p:cNvSpPr>
            <a:spLocks noChangeArrowheads="1"/>
          </p:cNvSpPr>
          <p:nvPr/>
        </p:nvSpPr>
        <p:spPr bwMode="auto">
          <a:xfrm>
            <a:off x="2200720" y="1379540"/>
            <a:ext cx="234950" cy="1587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7" name="Rectangle 4045"/>
          <p:cNvSpPr>
            <a:spLocks noChangeArrowheads="1"/>
          </p:cNvSpPr>
          <p:nvPr/>
        </p:nvSpPr>
        <p:spPr bwMode="auto">
          <a:xfrm>
            <a:off x="2200720" y="1395415"/>
            <a:ext cx="234950" cy="95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8" name="Rectangle 4046"/>
          <p:cNvSpPr>
            <a:spLocks noChangeArrowheads="1"/>
          </p:cNvSpPr>
          <p:nvPr/>
        </p:nvSpPr>
        <p:spPr bwMode="auto">
          <a:xfrm>
            <a:off x="2200720" y="1404940"/>
            <a:ext cx="234950" cy="14287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9" name="Rectangle 4047"/>
          <p:cNvSpPr>
            <a:spLocks noChangeArrowheads="1"/>
          </p:cNvSpPr>
          <p:nvPr/>
        </p:nvSpPr>
        <p:spPr bwMode="auto">
          <a:xfrm>
            <a:off x="2200720" y="1419225"/>
            <a:ext cx="234950" cy="12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0" name="Rectangle 4048"/>
          <p:cNvSpPr>
            <a:spLocks noChangeArrowheads="1"/>
          </p:cNvSpPr>
          <p:nvPr/>
        </p:nvSpPr>
        <p:spPr bwMode="auto">
          <a:xfrm>
            <a:off x="2200720" y="1431927"/>
            <a:ext cx="234950" cy="11113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1" name="Rectangle 4049"/>
          <p:cNvSpPr>
            <a:spLocks noChangeArrowheads="1"/>
          </p:cNvSpPr>
          <p:nvPr/>
        </p:nvSpPr>
        <p:spPr bwMode="auto">
          <a:xfrm>
            <a:off x="2200720" y="1443038"/>
            <a:ext cx="234950" cy="17462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2" name="Rectangle 4050"/>
          <p:cNvSpPr>
            <a:spLocks noChangeArrowheads="1"/>
          </p:cNvSpPr>
          <p:nvPr/>
        </p:nvSpPr>
        <p:spPr bwMode="auto">
          <a:xfrm>
            <a:off x="2200720" y="1460500"/>
            <a:ext cx="234950" cy="12700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3" name="Rectangle 4051"/>
          <p:cNvSpPr>
            <a:spLocks noChangeArrowheads="1"/>
          </p:cNvSpPr>
          <p:nvPr/>
        </p:nvSpPr>
        <p:spPr bwMode="auto">
          <a:xfrm>
            <a:off x="2200720" y="1473202"/>
            <a:ext cx="234950" cy="11113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4" name="Rectangle 4052"/>
          <p:cNvSpPr>
            <a:spLocks noChangeArrowheads="1"/>
          </p:cNvSpPr>
          <p:nvPr/>
        </p:nvSpPr>
        <p:spPr bwMode="auto">
          <a:xfrm>
            <a:off x="2200720" y="1484315"/>
            <a:ext cx="234950" cy="14287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" name="Rectangle 4053"/>
          <p:cNvSpPr>
            <a:spLocks noChangeArrowheads="1"/>
          </p:cNvSpPr>
          <p:nvPr/>
        </p:nvSpPr>
        <p:spPr bwMode="auto">
          <a:xfrm>
            <a:off x="2200720" y="1498602"/>
            <a:ext cx="234950" cy="31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6" name="Rectangle 4054"/>
          <p:cNvSpPr>
            <a:spLocks noChangeArrowheads="1"/>
          </p:cNvSpPr>
          <p:nvPr/>
        </p:nvSpPr>
        <p:spPr bwMode="auto">
          <a:xfrm>
            <a:off x="2200720" y="1376363"/>
            <a:ext cx="1588" cy="746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7" name="Rectangle 4055"/>
          <p:cNvSpPr>
            <a:spLocks noChangeArrowheads="1"/>
          </p:cNvSpPr>
          <p:nvPr/>
        </p:nvSpPr>
        <p:spPr bwMode="auto">
          <a:xfrm>
            <a:off x="2202310" y="1376363"/>
            <a:ext cx="9525" cy="746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8" name="Rectangle 4056"/>
          <p:cNvSpPr>
            <a:spLocks noChangeArrowheads="1"/>
          </p:cNvSpPr>
          <p:nvPr/>
        </p:nvSpPr>
        <p:spPr bwMode="auto">
          <a:xfrm>
            <a:off x="2211835" y="1376363"/>
            <a:ext cx="9525" cy="74612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9" name="Rectangle 4057"/>
          <p:cNvSpPr>
            <a:spLocks noChangeArrowheads="1"/>
          </p:cNvSpPr>
          <p:nvPr/>
        </p:nvSpPr>
        <p:spPr bwMode="auto">
          <a:xfrm>
            <a:off x="2221358" y="1376363"/>
            <a:ext cx="11112" cy="74612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0" name="Rectangle 4058"/>
          <p:cNvSpPr>
            <a:spLocks noChangeArrowheads="1"/>
          </p:cNvSpPr>
          <p:nvPr/>
        </p:nvSpPr>
        <p:spPr bwMode="auto">
          <a:xfrm>
            <a:off x="2232470" y="1376363"/>
            <a:ext cx="12700" cy="74612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1" name="Rectangle 4059"/>
          <p:cNvSpPr>
            <a:spLocks noChangeArrowheads="1"/>
          </p:cNvSpPr>
          <p:nvPr/>
        </p:nvSpPr>
        <p:spPr bwMode="auto">
          <a:xfrm>
            <a:off x="2245170" y="1376363"/>
            <a:ext cx="7938" cy="74612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2" name="Rectangle 4060"/>
          <p:cNvSpPr>
            <a:spLocks noChangeArrowheads="1"/>
          </p:cNvSpPr>
          <p:nvPr/>
        </p:nvSpPr>
        <p:spPr bwMode="auto">
          <a:xfrm>
            <a:off x="2253108" y="1376363"/>
            <a:ext cx="12700" cy="74612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3" name="Rectangle 4061"/>
          <p:cNvSpPr>
            <a:spLocks noChangeArrowheads="1"/>
          </p:cNvSpPr>
          <p:nvPr/>
        </p:nvSpPr>
        <p:spPr bwMode="auto">
          <a:xfrm>
            <a:off x="2265810" y="1376363"/>
            <a:ext cx="14287" cy="7461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4" name="Rectangle 4062"/>
          <p:cNvSpPr>
            <a:spLocks noChangeArrowheads="1"/>
          </p:cNvSpPr>
          <p:nvPr/>
        </p:nvSpPr>
        <p:spPr bwMode="auto">
          <a:xfrm>
            <a:off x="2280097" y="1376363"/>
            <a:ext cx="9525" cy="74612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" name="Rectangle 4063"/>
          <p:cNvSpPr>
            <a:spLocks noChangeArrowheads="1"/>
          </p:cNvSpPr>
          <p:nvPr/>
        </p:nvSpPr>
        <p:spPr bwMode="auto">
          <a:xfrm>
            <a:off x="2289622" y="1376363"/>
            <a:ext cx="9525" cy="74612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" name="Rectangle 4064"/>
          <p:cNvSpPr>
            <a:spLocks noChangeArrowheads="1"/>
          </p:cNvSpPr>
          <p:nvPr/>
        </p:nvSpPr>
        <p:spPr bwMode="auto">
          <a:xfrm>
            <a:off x="2299145" y="1376363"/>
            <a:ext cx="14288" cy="74612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" name="Rectangle 4065"/>
          <p:cNvSpPr>
            <a:spLocks noChangeArrowheads="1"/>
          </p:cNvSpPr>
          <p:nvPr/>
        </p:nvSpPr>
        <p:spPr bwMode="auto">
          <a:xfrm>
            <a:off x="2313433" y="1376363"/>
            <a:ext cx="12700" cy="74612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8" name="Rectangle 4066"/>
          <p:cNvSpPr>
            <a:spLocks noChangeArrowheads="1"/>
          </p:cNvSpPr>
          <p:nvPr/>
        </p:nvSpPr>
        <p:spPr bwMode="auto">
          <a:xfrm>
            <a:off x="2326135" y="1376363"/>
            <a:ext cx="9525" cy="74612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9" name="Rectangle 4067"/>
          <p:cNvSpPr>
            <a:spLocks noChangeArrowheads="1"/>
          </p:cNvSpPr>
          <p:nvPr/>
        </p:nvSpPr>
        <p:spPr bwMode="auto">
          <a:xfrm>
            <a:off x="2335658" y="1376363"/>
            <a:ext cx="11112" cy="74612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0" name="Rectangle 4068"/>
          <p:cNvSpPr>
            <a:spLocks noChangeArrowheads="1"/>
          </p:cNvSpPr>
          <p:nvPr/>
        </p:nvSpPr>
        <p:spPr bwMode="auto">
          <a:xfrm>
            <a:off x="2346772" y="1376363"/>
            <a:ext cx="9525" cy="74612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1" name="Rectangle 4069"/>
          <p:cNvSpPr>
            <a:spLocks noChangeArrowheads="1"/>
          </p:cNvSpPr>
          <p:nvPr/>
        </p:nvSpPr>
        <p:spPr bwMode="auto">
          <a:xfrm>
            <a:off x="2356297" y="1376363"/>
            <a:ext cx="11113" cy="74612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2" name="Rectangle 4070"/>
          <p:cNvSpPr>
            <a:spLocks noChangeArrowheads="1"/>
          </p:cNvSpPr>
          <p:nvPr/>
        </p:nvSpPr>
        <p:spPr bwMode="auto">
          <a:xfrm>
            <a:off x="2367410" y="1376363"/>
            <a:ext cx="14287" cy="74612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3" name="Rectangle 4071"/>
          <p:cNvSpPr>
            <a:spLocks noChangeArrowheads="1"/>
          </p:cNvSpPr>
          <p:nvPr/>
        </p:nvSpPr>
        <p:spPr bwMode="auto">
          <a:xfrm>
            <a:off x="2381697" y="1376363"/>
            <a:ext cx="11113" cy="74612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4" name="Rectangle 4072"/>
          <p:cNvSpPr>
            <a:spLocks noChangeArrowheads="1"/>
          </p:cNvSpPr>
          <p:nvPr/>
        </p:nvSpPr>
        <p:spPr bwMode="auto">
          <a:xfrm>
            <a:off x="2392810" y="1376363"/>
            <a:ext cx="9525" cy="74612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" name="Rectangle 4073"/>
          <p:cNvSpPr>
            <a:spLocks noChangeArrowheads="1"/>
          </p:cNvSpPr>
          <p:nvPr/>
        </p:nvSpPr>
        <p:spPr bwMode="auto">
          <a:xfrm>
            <a:off x="2402333" y="1376363"/>
            <a:ext cx="12700" cy="7461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6" name="Rectangle 4074"/>
          <p:cNvSpPr>
            <a:spLocks noChangeArrowheads="1"/>
          </p:cNvSpPr>
          <p:nvPr/>
        </p:nvSpPr>
        <p:spPr bwMode="auto">
          <a:xfrm>
            <a:off x="2415035" y="1376363"/>
            <a:ext cx="1587" cy="746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7" name="Rectangle 4075"/>
          <p:cNvSpPr>
            <a:spLocks noChangeArrowheads="1"/>
          </p:cNvSpPr>
          <p:nvPr/>
        </p:nvSpPr>
        <p:spPr bwMode="auto">
          <a:xfrm>
            <a:off x="2200720" y="1149350"/>
            <a:ext cx="234950" cy="1588"/>
          </a:xfrm>
          <a:prstGeom prst="rect">
            <a:avLst/>
          </a:prstGeom>
          <a:solidFill>
            <a:srgbClr val="9F9F9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8" name="Rectangle 4076"/>
          <p:cNvSpPr>
            <a:spLocks noChangeArrowheads="1"/>
          </p:cNvSpPr>
          <p:nvPr/>
        </p:nvSpPr>
        <p:spPr bwMode="auto">
          <a:xfrm>
            <a:off x="2200720" y="1150940"/>
            <a:ext cx="234950" cy="1587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9" name="Rectangle 4077"/>
          <p:cNvSpPr>
            <a:spLocks noChangeArrowheads="1"/>
          </p:cNvSpPr>
          <p:nvPr/>
        </p:nvSpPr>
        <p:spPr bwMode="auto">
          <a:xfrm>
            <a:off x="2200720" y="1150940"/>
            <a:ext cx="234950" cy="1587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0" name="Rectangle 4078"/>
          <p:cNvSpPr>
            <a:spLocks noChangeArrowheads="1"/>
          </p:cNvSpPr>
          <p:nvPr/>
        </p:nvSpPr>
        <p:spPr bwMode="auto">
          <a:xfrm>
            <a:off x="2200720" y="1152525"/>
            <a:ext cx="234950" cy="1588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1" name="Rectangle 4079"/>
          <p:cNvSpPr>
            <a:spLocks noChangeArrowheads="1"/>
          </p:cNvSpPr>
          <p:nvPr/>
        </p:nvSpPr>
        <p:spPr bwMode="auto">
          <a:xfrm>
            <a:off x="2200720" y="1152525"/>
            <a:ext cx="234950" cy="1588"/>
          </a:xfrm>
          <a:prstGeom prst="rect">
            <a:avLst/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2" name="Rectangle 4080"/>
          <p:cNvSpPr>
            <a:spLocks noChangeArrowheads="1"/>
          </p:cNvSpPr>
          <p:nvPr/>
        </p:nvSpPr>
        <p:spPr bwMode="auto">
          <a:xfrm>
            <a:off x="2200720" y="1154115"/>
            <a:ext cx="234950" cy="1587"/>
          </a:xfrm>
          <a:prstGeom prst="rect">
            <a:avLst/>
          </a:prstGeom>
          <a:solidFill>
            <a:srgbClr val="E5E5E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3" name="Rectangle 4081"/>
          <p:cNvSpPr>
            <a:spLocks noChangeArrowheads="1"/>
          </p:cNvSpPr>
          <p:nvPr/>
        </p:nvSpPr>
        <p:spPr bwMode="auto">
          <a:xfrm>
            <a:off x="2200720" y="1155700"/>
            <a:ext cx="234950" cy="1588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4" name="Rectangle 4082"/>
          <p:cNvSpPr>
            <a:spLocks noChangeArrowheads="1"/>
          </p:cNvSpPr>
          <p:nvPr/>
        </p:nvSpPr>
        <p:spPr bwMode="auto">
          <a:xfrm>
            <a:off x="2200720" y="1155700"/>
            <a:ext cx="234950" cy="158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5" name="Rectangle 4083"/>
          <p:cNvSpPr>
            <a:spLocks noChangeArrowheads="1"/>
          </p:cNvSpPr>
          <p:nvPr/>
        </p:nvSpPr>
        <p:spPr bwMode="auto">
          <a:xfrm>
            <a:off x="2200720" y="1157290"/>
            <a:ext cx="234950" cy="1587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" name="Rectangle 4084"/>
          <p:cNvSpPr>
            <a:spLocks noChangeArrowheads="1"/>
          </p:cNvSpPr>
          <p:nvPr/>
        </p:nvSpPr>
        <p:spPr bwMode="auto">
          <a:xfrm>
            <a:off x="2200720" y="1158875"/>
            <a:ext cx="234950" cy="1588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Rectangle 4085"/>
          <p:cNvSpPr>
            <a:spLocks noChangeArrowheads="1"/>
          </p:cNvSpPr>
          <p:nvPr/>
        </p:nvSpPr>
        <p:spPr bwMode="auto">
          <a:xfrm>
            <a:off x="2202308" y="1149352"/>
            <a:ext cx="234950" cy="95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4086"/>
          <p:cNvSpPr>
            <a:spLocks noChangeArrowheads="1"/>
          </p:cNvSpPr>
          <p:nvPr/>
        </p:nvSpPr>
        <p:spPr bwMode="auto">
          <a:xfrm>
            <a:off x="2200722" y="1158877"/>
            <a:ext cx="3175" cy="34925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4087"/>
          <p:cNvSpPr>
            <a:spLocks noChangeArrowheads="1"/>
          </p:cNvSpPr>
          <p:nvPr/>
        </p:nvSpPr>
        <p:spPr bwMode="auto">
          <a:xfrm>
            <a:off x="2203897" y="1158877"/>
            <a:ext cx="3175" cy="34925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088"/>
          <p:cNvSpPr>
            <a:spLocks noChangeArrowheads="1"/>
          </p:cNvSpPr>
          <p:nvPr/>
        </p:nvSpPr>
        <p:spPr bwMode="auto">
          <a:xfrm>
            <a:off x="2207072" y="1158877"/>
            <a:ext cx="3175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4089"/>
          <p:cNvSpPr>
            <a:spLocks noChangeArrowheads="1"/>
          </p:cNvSpPr>
          <p:nvPr/>
        </p:nvSpPr>
        <p:spPr bwMode="auto">
          <a:xfrm>
            <a:off x="2210247" y="1158877"/>
            <a:ext cx="3175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4090"/>
          <p:cNvSpPr>
            <a:spLocks noChangeArrowheads="1"/>
          </p:cNvSpPr>
          <p:nvPr/>
        </p:nvSpPr>
        <p:spPr bwMode="auto">
          <a:xfrm>
            <a:off x="2213420" y="1158877"/>
            <a:ext cx="1588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4091"/>
          <p:cNvSpPr>
            <a:spLocks noChangeArrowheads="1"/>
          </p:cNvSpPr>
          <p:nvPr/>
        </p:nvSpPr>
        <p:spPr bwMode="auto">
          <a:xfrm>
            <a:off x="2215010" y="1158877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4092"/>
          <p:cNvSpPr>
            <a:spLocks noChangeArrowheads="1"/>
          </p:cNvSpPr>
          <p:nvPr/>
        </p:nvSpPr>
        <p:spPr bwMode="auto">
          <a:xfrm>
            <a:off x="2218183" y="1158877"/>
            <a:ext cx="4762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4093"/>
          <p:cNvSpPr>
            <a:spLocks noChangeArrowheads="1"/>
          </p:cNvSpPr>
          <p:nvPr/>
        </p:nvSpPr>
        <p:spPr bwMode="auto">
          <a:xfrm>
            <a:off x="2222947" y="1158877"/>
            <a:ext cx="3175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Rectangle 4094"/>
          <p:cNvSpPr>
            <a:spLocks noChangeArrowheads="1"/>
          </p:cNvSpPr>
          <p:nvPr/>
        </p:nvSpPr>
        <p:spPr bwMode="auto">
          <a:xfrm>
            <a:off x="2226122" y="1158877"/>
            <a:ext cx="3175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Rectangle 4095"/>
          <p:cNvSpPr>
            <a:spLocks noChangeArrowheads="1"/>
          </p:cNvSpPr>
          <p:nvPr/>
        </p:nvSpPr>
        <p:spPr bwMode="auto">
          <a:xfrm>
            <a:off x="2229297" y="1158877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Rectangle 4096"/>
          <p:cNvSpPr>
            <a:spLocks noChangeArrowheads="1"/>
          </p:cNvSpPr>
          <p:nvPr/>
        </p:nvSpPr>
        <p:spPr bwMode="auto">
          <a:xfrm>
            <a:off x="2232470" y="1158877"/>
            <a:ext cx="1588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Rectangle 4097"/>
          <p:cNvSpPr>
            <a:spLocks noChangeArrowheads="1"/>
          </p:cNvSpPr>
          <p:nvPr/>
        </p:nvSpPr>
        <p:spPr bwMode="auto">
          <a:xfrm>
            <a:off x="2234060" y="1158877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Rectangle 4098"/>
          <p:cNvSpPr>
            <a:spLocks noChangeArrowheads="1"/>
          </p:cNvSpPr>
          <p:nvPr/>
        </p:nvSpPr>
        <p:spPr bwMode="auto">
          <a:xfrm>
            <a:off x="2237235" y="1158877"/>
            <a:ext cx="3175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Rectangle 4099"/>
          <p:cNvSpPr>
            <a:spLocks noChangeArrowheads="1"/>
          </p:cNvSpPr>
          <p:nvPr/>
        </p:nvSpPr>
        <p:spPr bwMode="auto">
          <a:xfrm>
            <a:off x="2240410" y="1158877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Rectangle 4100"/>
          <p:cNvSpPr>
            <a:spLocks noChangeArrowheads="1"/>
          </p:cNvSpPr>
          <p:nvPr/>
        </p:nvSpPr>
        <p:spPr bwMode="auto">
          <a:xfrm>
            <a:off x="2243585" y="1158877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Rectangle 4101"/>
          <p:cNvSpPr>
            <a:spLocks noChangeArrowheads="1"/>
          </p:cNvSpPr>
          <p:nvPr/>
        </p:nvSpPr>
        <p:spPr bwMode="auto">
          <a:xfrm>
            <a:off x="2246760" y="1158877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Rectangle 4102"/>
          <p:cNvSpPr>
            <a:spLocks noChangeArrowheads="1"/>
          </p:cNvSpPr>
          <p:nvPr/>
        </p:nvSpPr>
        <p:spPr bwMode="auto">
          <a:xfrm>
            <a:off x="2249935" y="1158877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Rectangle 4103"/>
          <p:cNvSpPr>
            <a:spLocks noChangeArrowheads="1"/>
          </p:cNvSpPr>
          <p:nvPr/>
        </p:nvSpPr>
        <p:spPr bwMode="auto">
          <a:xfrm>
            <a:off x="2253110" y="1158877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Rectangle 4104"/>
          <p:cNvSpPr>
            <a:spLocks noChangeArrowheads="1"/>
          </p:cNvSpPr>
          <p:nvPr/>
        </p:nvSpPr>
        <p:spPr bwMode="auto">
          <a:xfrm>
            <a:off x="2256285" y="1158877"/>
            <a:ext cx="3175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Rectangle 4105"/>
          <p:cNvSpPr>
            <a:spLocks noChangeArrowheads="1"/>
          </p:cNvSpPr>
          <p:nvPr/>
        </p:nvSpPr>
        <p:spPr bwMode="auto">
          <a:xfrm>
            <a:off x="2259460" y="1158877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Rectangle 4106"/>
          <p:cNvSpPr>
            <a:spLocks noChangeArrowheads="1"/>
          </p:cNvSpPr>
          <p:nvPr/>
        </p:nvSpPr>
        <p:spPr bwMode="auto">
          <a:xfrm>
            <a:off x="2262635" y="1158877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Rectangle 4107"/>
          <p:cNvSpPr>
            <a:spLocks noChangeArrowheads="1"/>
          </p:cNvSpPr>
          <p:nvPr/>
        </p:nvSpPr>
        <p:spPr bwMode="auto">
          <a:xfrm>
            <a:off x="2265810" y="1158877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Rectangle 4108"/>
          <p:cNvSpPr>
            <a:spLocks noChangeArrowheads="1"/>
          </p:cNvSpPr>
          <p:nvPr/>
        </p:nvSpPr>
        <p:spPr bwMode="auto">
          <a:xfrm>
            <a:off x="2268985" y="1158877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Rectangle 4109"/>
          <p:cNvSpPr>
            <a:spLocks noChangeArrowheads="1"/>
          </p:cNvSpPr>
          <p:nvPr/>
        </p:nvSpPr>
        <p:spPr bwMode="auto">
          <a:xfrm>
            <a:off x="2272160" y="1158877"/>
            <a:ext cx="3175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Rectangle 4110"/>
          <p:cNvSpPr>
            <a:spLocks noChangeArrowheads="1"/>
          </p:cNvSpPr>
          <p:nvPr/>
        </p:nvSpPr>
        <p:spPr bwMode="auto">
          <a:xfrm>
            <a:off x="2275335" y="1158877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Rectangle 4111"/>
          <p:cNvSpPr>
            <a:spLocks noChangeArrowheads="1"/>
          </p:cNvSpPr>
          <p:nvPr/>
        </p:nvSpPr>
        <p:spPr bwMode="auto">
          <a:xfrm>
            <a:off x="2278510" y="1158877"/>
            <a:ext cx="1587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4112"/>
          <p:cNvSpPr>
            <a:spLocks noChangeArrowheads="1"/>
          </p:cNvSpPr>
          <p:nvPr/>
        </p:nvSpPr>
        <p:spPr bwMode="auto">
          <a:xfrm>
            <a:off x="2280097" y="1158877"/>
            <a:ext cx="4763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Rectangle 4113"/>
          <p:cNvSpPr>
            <a:spLocks noChangeArrowheads="1"/>
          </p:cNvSpPr>
          <p:nvPr/>
        </p:nvSpPr>
        <p:spPr bwMode="auto">
          <a:xfrm>
            <a:off x="2284860" y="1158877"/>
            <a:ext cx="3175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Rectangle 4114"/>
          <p:cNvSpPr>
            <a:spLocks noChangeArrowheads="1"/>
          </p:cNvSpPr>
          <p:nvPr/>
        </p:nvSpPr>
        <p:spPr bwMode="auto">
          <a:xfrm>
            <a:off x="2288035" y="1158877"/>
            <a:ext cx="3175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Rectangle 4115"/>
          <p:cNvSpPr>
            <a:spLocks noChangeArrowheads="1"/>
          </p:cNvSpPr>
          <p:nvPr/>
        </p:nvSpPr>
        <p:spPr bwMode="auto">
          <a:xfrm>
            <a:off x="2291210" y="1158877"/>
            <a:ext cx="3175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Rectangle 4116"/>
          <p:cNvSpPr>
            <a:spLocks noChangeArrowheads="1"/>
          </p:cNvSpPr>
          <p:nvPr/>
        </p:nvSpPr>
        <p:spPr bwMode="auto">
          <a:xfrm>
            <a:off x="2294385" y="1158877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Rectangle 4117"/>
          <p:cNvSpPr>
            <a:spLocks noChangeArrowheads="1"/>
          </p:cNvSpPr>
          <p:nvPr/>
        </p:nvSpPr>
        <p:spPr bwMode="auto">
          <a:xfrm>
            <a:off x="2297560" y="1158877"/>
            <a:ext cx="1587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Rectangle 4118"/>
          <p:cNvSpPr>
            <a:spLocks noChangeArrowheads="1"/>
          </p:cNvSpPr>
          <p:nvPr/>
        </p:nvSpPr>
        <p:spPr bwMode="auto">
          <a:xfrm>
            <a:off x="2299147" y="1158877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Rectangle 4119"/>
          <p:cNvSpPr>
            <a:spLocks noChangeArrowheads="1"/>
          </p:cNvSpPr>
          <p:nvPr/>
        </p:nvSpPr>
        <p:spPr bwMode="auto">
          <a:xfrm>
            <a:off x="2302322" y="1158877"/>
            <a:ext cx="3175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2" name="Rectangle 4120"/>
          <p:cNvSpPr>
            <a:spLocks noChangeArrowheads="1"/>
          </p:cNvSpPr>
          <p:nvPr/>
        </p:nvSpPr>
        <p:spPr bwMode="auto">
          <a:xfrm>
            <a:off x="2305497" y="1158877"/>
            <a:ext cx="3175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Rectangle 4121"/>
          <p:cNvSpPr>
            <a:spLocks noChangeArrowheads="1"/>
          </p:cNvSpPr>
          <p:nvPr/>
        </p:nvSpPr>
        <p:spPr bwMode="auto">
          <a:xfrm>
            <a:off x="2308672" y="1158877"/>
            <a:ext cx="3175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4" name="Rectangle 4122"/>
          <p:cNvSpPr>
            <a:spLocks noChangeArrowheads="1"/>
          </p:cNvSpPr>
          <p:nvPr/>
        </p:nvSpPr>
        <p:spPr bwMode="auto">
          <a:xfrm>
            <a:off x="2311847" y="1158877"/>
            <a:ext cx="4763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5" name="Rectangle 4123"/>
          <p:cNvSpPr>
            <a:spLocks noChangeArrowheads="1"/>
          </p:cNvSpPr>
          <p:nvPr/>
        </p:nvSpPr>
        <p:spPr bwMode="auto">
          <a:xfrm>
            <a:off x="2316610" y="1158877"/>
            <a:ext cx="1587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6" name="Rectangle 4124"/>
          <p:cNvSpPr>
            <a:spLocks noChangeArrowheads="1"/>
          </p:cNvSpPr>
          <p:nvPr/>
        </p:nvSpPr>
        <p:spPr bwMode="auto">
          <a:xfrm>
            <a:off x="2318197" y="1158877"/>
            <a:ext cx="3175" cy="3492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" name="Rectangle 4125"/>
          <p:cNvSpPr>
            <a:spLocks noChangeArrowheads="1"/>
          </p:cNvSpPr>
          <p:nvPr/>
        </p:nvSpPr>
        <p:spPr bwMode="auto">
          <a:xfrm>
            <a:off x="2321372" y="1158877"/>
            <a:ext cx="3175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8" name="Rectangle 4126"/>
          <p:cNvSpPr>
            <a:spLocks noChangeArrowheads="1"/>
          </p:cNvSpPr>
          <p:nvPr/>
        </p:nvSpPr>
        <p:spPr bwMode="auto">
          <a:xfrm>
            <a:off x="2324547" y="1158877"/>
            <a:ext cx="4763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9" name="Rectangle 4127"/>
          <p:cNvSpPr>
            <a:spLocks noChangeArrowheads="1"/>
          </p:cNvSpPr>
          <p:nvPr/>
        </p:nvSpPr>
        <p:spPr bwMode="auto">
          <a:xfrm>
            <a:off x="2329310" y="1158877"/>
            <a:ext cx="3175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0" name="Rectangle 4128"/>
          <p:cNvSpPr>
            <a:spLocks noChangeArrowheads="1"/>
          </p:cNvSpPr>
          <p:nvPr/>
        </p:nvSpPr>
        <p:spPr bwMode="auto">
          <a:xfrm>
            <a:off x="2332485" y="1158877"/>
            <a:ext cx="3175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1" name="Rectangle 4129"/>
          <p:cNvSpPr>
            <a:spLocks noChangeArrowheads="1"/>
          </p:cNvSpPr>
          <p:nvPr/>
        </p:nvSpPr>
        <p:spPr bwMode="auto">
          <a:xfrm>
            <a:off x="2335660" y="1158877"/>
            <a:ext cx="1587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2" name="Rectangle 4130"/>
          <p:cNvSpPr>
            <a:spLocks noChangeArrowheads="1"/>
          </p:cNvSpPr>
          <p:nvPr/>
        </p:nvSpPr>
        <p:spPr bwMode="auto">
          <a:xfrm>
            <a:off x="2337247" y="1158877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3" name="Rectangle 4131"/>
          <p:cNvSpPr>
            <a:spLocks noChangeArrowheads="1"/>
          </p:cNvSpPr>
          <p:nvPr/>
        </p:nvSpPr>
        <p:spPr bwMode="auto">
          <a:xfrm>
            <a:off x="2340422" y="1158877"/>
            <a:ext cx="3175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4" name="Rectangle 4132"/>
          <p:cNvSpPr>
            <a:spLocks noChangeArrowheads="1"/>
          </p:cNvSpPr>
          <p:nvPr/>
        </p:nvSpPr>
        <p:spPr bwMode="auto">
          <a:xfrm>
            <a:off x="2343597" y="1158877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5" name="Rectangle 4133"/>
          <p:cNvSpPr>
            <a:spLocks noChangeArrowheads="1"/>
          </p:cNvSpPr>
          <p:nvPr/>
        </p:nvSpPr>
        <p:spPr bwMode="auto">
          <a:xfrm>
            <a:off x="2346772" y="1158877"/>
            <a:ext cx="3175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Rectangle 4134"/>
          <p:cNvSpPr>
            <a:spLocks noChangeArrowheads="1"/>
          </p:cNvSpPr>
          <p:nvPr/>
        </p:nvSpPr>
        <p:spPr bwMode="auto">
          <a:xfrm>
            <a:off x="2349947" y="1158877"/>
            <a:ext cx="3175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7" name="Rectangle 4135"/>
          <p:cNvSpPr>
            <a:spLocks noChangeArrowheads="1"/>
          </p:cNvSpPr>
          <p:nvPr/>
        </p:nvSpPr>
        <p:spPr bwMode="auto">
          <a:xfrm>
            <a:off x="2353122" y="1158877"/>
            <a:ext cx="3175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8" name="Rectangle 4136"/>
          <p:cNvSpPr>
            <a:spLocks noChangeArrowheads="1"/>
          </p:cNvSpPr>
          <p:nvPr/>
        </p:nvSpPr>
        <p:spPr bwMode="auto">
          <a:xfrm>
            <a:off x="2356297" y="1158877"/>
            <a:ext cx="3175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9" name="Rectangle 4137"/>
          <p:cNvSpPr>
            <a:spLocks noChangeArrowheads="1"/>
          </p:cNvSpPr>
          <p:nvPr/>
        </p:nvSpPr>
        <p:spPr bwMode="auto">
          <a:xfrm>
            <a:off x="2359472" y="1158877"/>
            <a:ext cx="3175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0" name="Rectangle 4138"/>
          <p:cNvSpPr>
            <a:spLocks noChangeArrowheads="1"/>
          </p:cNvSpPr>
          <p:nvPr/>
        </p:nvSpPr>
        <p:spPr bwMode="auto">
          <a:xfrm>
            <a:off x="2362647" y="1158877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1" name="Rectangle 4139"/>
          <p:cNvSpPr>
            <a:spLocks noChangeArrowheads="1"/>
          </p:cNvSpPr>
          <p:nvPr/>
        </p:nvSpPr>
        <p:spPr bwMode="auto">
          <a:xfrm>
            <a:off x="2365822" y="1158877"/>
            <a:ext cx="3175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2" name="Rectangle 4140"/>
          <p:cNvSpPr>
            <a:spLocks noChangeArrowheads="1"/>
          </p:cNvSpPr>
          <p:nvPr/>
        </p:nvSpPr>
        <p:spPr bwMode="auto">
          <a:xfrm>
            <a:off x="2368997" y="1158877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3" name="Rectangle 4141"/>
          <p:cNvSpPr>
            <a:spLocks noChangeArrowheads="1"/>
          </p:cNvSpPr>
          <p:nvPr/>
        </p:nvSpPr>
        <p:spPr bwMode="auto">
          <a:xfrm>
            <a:off x="2372172" y="1158877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4" name="Rectangle 4142"/>
          <p:cNvSpPr>
            <a:spLocks noChangeArrowheads="1"/>
          </p:cNvSpPr>
          <p:nvPr/>
        </p:nvSpPr>
        <p:spPr bwMode="auto">
          <a:xfrm>
            <a:off x="2375347" y="1158877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5" name="Rectangle 4143"/>
          <p:cNvSpPr>
            <a:spLocks noChangeArrowheads="1"/>
          </p:cNvSpPr>
          <p:nvPr/>
        </p:nvSpPr>
        <p:spPr bwMode="auto">
          <a:xfrm>
            <a:off x="2378522" y="1158877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6" name="Rectangle 4144"/>
          <p:cNvSpPr>
            <a:spLocks noChangeArrowheads="1"/>
          </p:cNvSpPr>
          <p:nvPr/>
        </p:nvSpPr>
        <p:spPr bwMode="auto">
          <a:xfrm>
            <a:off x="2381695" y="1158877"/>
            <a:ext cx="1588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7" name="Rectangle 4145"/>
          <p:cNvSpPr>
            <a:spLocks noChangeArrowheads="1"/>
          </p:cNvSpPr>
          <p:nvPr/>
        </p:nvSpPr>
        <p:spPr bwMode="auto">
          <a:xfrm>
            <a:off x="2383285" y="1158877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8" name="Rectangle 4146"/>
          <p:cNvSpPr>
            <a:spLocks noChangeArrowheads="1"/>
          </p:cNvSpPr>
          <p:nvPr/>
        </p:nvSpPr>
        <p:spPr bwMode="auto">
          <a:xfrm>
            <a:off x="2386458" y="1158877"/>
            <a:ext cx="4762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9" name="Rectangle 4147"/>
          <p:cNvSpPr>
            <a:spLocks noChangeArrowheads="1"/>
          </p:cNvSpPr>
          <p:nvPr/>
        </p:nvSpPr>
        <p:spPr bwMode="auto">
          <a:xfrm>
            <a:off x="2391222" y="1158877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0" name="Rectangle 4148"/>
          <p:cNvSpPr>
            <a:spLocks noChangeArrowheads="1"/>
          </p:cNvSpPr>
          <p:nvPr/>
        </p:nvSpPr>
        <p:spPr bwMode="auto">
          <a:xfrm>
            <a:off x="2394397" y="1158877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1" name="Rectangle 4149"/>
          <p:cNvSpPr>
            <a:spLocks noChangeArrowheads="1"/>
          </p:cNvSpPr>
          <p:nvPr/>
        </p:nvSpPr>
        <p:spPr bwMode="auto">
          <a:xfrm>
            <a:off x="2397572" y="1158877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2" name="Rectangle 4150"/>
          <p:cNvSpPr>
            <a:spLocks noChangeArrowheads="1"/>
          </p:cNvSpPr>
          <p:nvPr/>
        </p:nvSpPr>
        <p:spPr bwMode="auto">
          <a:xfrm>
            <a:off x="2400745" y="1158877"/>
            <a:ext cx="1588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3" name="Rectangle 4151"/>
          <p:cNvSpPr>
            <a:spLocks noChangeArrowheads="1"/>
          </p:cNvSpPr>
          <p:nvPr/>
        </p:nvSpPr>
        <p:spPr bwMode="auto">
          <a:xfrm>
            <a:off x="2402335" y="1158877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4" name="Rectangle 4152"/>
          <p:cNvSpPr>
            <a:spLocks noChangeArrowheads="1"/>
          </p:cNvSpPr>
          <p:nvPr/>
        </p:nvSpPr>
        <p:spPr bwMode="auto">
          <a:xfrm>
            <a:off x="2405510" y="1158877"/>
            <a:ext cx="3175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5" name="Rectangle 4153"/>
          <p:cNvSpPr>
            <a:spLocks noChangeArrowheads="1"/>
          </p:cNvSpPr>
          <p:nvPr/>
        </p:nvSpPr>
        <p:spPr bwMode="auto">
          <a:xfrm>
            <a:off x="2408685" y="1158877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6" name="Rectangle 4154"/>
          <p:cNvSpPr>
            <a:spLocks noChangeArrowheads="1"/>
          </p:cNvSpPr>
          <p:nvPr/>
        </p:nvSpPr>
        <p:spPr bwMode="auto">
          <a:xfrm>
            <a:off x="2411860" y="1158877"/>
            <a:ext cx="3175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" name="Rectangle 4155"/>
          <p:cNvSpPr>
            <a:spLocks noChangeArrowheads="1"/>
          </p:cNvSpPr>
          <p:nvPr/>
        </p:nvSpPr>
        <p:spPr bwMode="auto">
          <a:xfrm>
            <a:off x="2415035" y="1158877"/>
            <a:ext cx="3175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" name="Rectangle 4156"/>
          <p:cNvSpPr>
            <a:spLocks noChangeArrowheads="1"/>
          </p:cNvSpPr>
          <p:nvPr/>
        </p:nvSpPr>
        <p:spPr bwMode="auto">
          <a:xfrm>
            <a:off x="2418210" y="1158877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9" name="Rectangle 4157"/>
          <p:cNvSpPr>
            <a:spLocks noChangeArrowheads="1"/>
          </p:cNvSpPr>
          <p:nvPr/>
        </p:nvSpPr>
        <p:spPr bwMode="auto">
          <a:xfrm>
            <a:off x="2421385" y="1158877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0" name="Rectangle 4158"/>
          <p:cNvSpPr>
            <a:spLocks noChangeArrowheads="1"/>
          </p:cNvSpPr>
          <p:nvPr/>
        </p:nvSpPr>
        <p:spPr bwMode="auto">
          <a:xfrm>
            <a:off x="2424560" y="1158877"/>
            <a:ext cx="3175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1" name="Rectangle 4159"/>
          <p:cNvSpPr>
            <a:spLocks noChangeArrowheads="1"/>
          </p:cNvSpPr>
          <p:nvPr/>
        </p:nvSpPr>
        <p:spPr bwMode="auto">
          <a:xfrm>
            <a:off x="2427735" y="1158877"/>
            <a:ext cx="1587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2" name="Rectangle 4160"/>
          <p:cNvSpPr>
            <a:spLocks noChangeArrowheads="1"/>
          </p:cNvSpPr>
          <p:nvPr/>
        </p:nvSpPr>
        <p:spPr bwMode="auto">
          <a:xfrm>
            <a:off x="2429322" y="1158877"/>
            <a:ext cx="3175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3" name="Rectangle 4161"/>
          <p:cNvSpPr>
            <a:spLocks noChangeArrowheads="1"/>
          </p:cNvSpPr>
          <p:nvPr/>
        </p:nvSpPr>
        <p:spPr bwMode="auto">
          <a:xfrm>
            <a:off x="2432497" y="1158877"/>
            <a:ext cx="3175" cy="34925"/>
          </a:xfrm>
          <a:prstGeom prst="rect">
            <a:avLst/>
          </a:prstGeom>
          <a:solidFill>
            <a:srgbClr val="9B9B9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4" name="Rectangle 4162"/>
          <p:cNvSpPr>
            <a:spLocks noChangeArrowheads="1"/>
          </p:cNvSpPr>
          <p:nvPr/>
        </p:nvSpPr>
        <p:spPr bwMode="auto">
          <a:xfrm>
            <a:off x="2202308" y="1158877"/>
            <a:ext cx="234950" cy="349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5" name="Rectangle 4163"/>
          <p:cNvSpPr>
            <a:spLocks noChangeArrowheads="1"/>
          </p:cNvSpPr>
          <p:nvPr/>
        </p:nvSpPr>
        <p:spPr bwMode="auto">
          <a:xfrm>
            <a:off x="2207070" y="1165227"/>
            <a:ext cx="52388" cy="22225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6" name="Rectangle 4164"/>
          <p:cNvSpPr>
            <a:spLocks noChangeArrowheads="1"/>
          </p:cNvSpPr>
          <p:nvPr/>
        </p:nvSpPr>
        <p:spPr bwMode="auto">
          <a:xfrm>
            <a:off x="2207070" y="1165227"/>
            <a:ext cx="52388" cy="222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7" name="Rectangle 4165"/>
          <p:cNvSpPr>
            <a:spLocks noChangeArrowheads="1"/>
          </p:cNvSpPr>
          <p:nvPr/>
        </p:nvSpPr>
        <p:spPr bwMode="auto">
          <a:xfrm>
            <a:off x="2210245" y="1168400"/>
            <a:ext cx="12700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8" name="Rectangle 4166"/>
          <p:cNvSpPr>
            <a:spLocks noChangeArrowheads="1"/>
          </p:cNvSpPr>
          <p:nvPr/>
        </p:nvSpPr>
        <p:spPr bwMode="auto">
          <a:xfrm>
            <a:off x="2241995" y="1168400"/>
            <a:ext cx="14288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9" name="Rectangle 4167"/>
          <p:cNvSpPr>
            <a:spLocks noChangeArrowheads="1"/>
          </p:cNvSpPr>
          <p:nvPr/>
        </p:nvSpPr>
        <p:spPr bwMode="auto">
          <a:xfrm>
            <a:off x="2210245" y="1177925"/>
            <a:ext cx="12700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0" name="Rectangle 4168"/>
          <p:cNvSpPr>
            <a:spLocks noChangeArrowheads="1"/>
          </p:cNvSpPr>
          <p:nvPr/>
        </p:nvSpPr>
        <p:spPr bwMode="auto">
          <a:xfrm>
            <a:off x="2226120" y="1177925"/>
            <a:ext cx="14288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1" name="Rectangle 4169"/>
          <p:cNvSpPr>
            <a:spLocks noChangeArrowheads="1"/>
          </p:cNvSpPr>
          <p:nvPr/>
        </p:nvSpPr>
        <p:spPr bwMode="auto">
          <a:xfrm>
            <a:off x="2226120" y="1168400"/>
            <a:ext cx="14288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2" name="Rectangle 4170"/>
          <p:cNvSpPr>
            <a:spLocks noChangeArrowheads="1"/>
          </p:cNvSpPr>
          <p:nvPr/>
        </p:nvSpPr>
        <p:spPr bwMode="auto">
          <a:xfrm>
            <a:off x="2241995" y="1177925"/>
            <a:ext cx="14288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3" name="Freeform 4171"/>
          <p:cNvSpPr>
            <a:spLocks noChangeArrowheads="1"/>
          </p:cNvSpPr>
          <p:nvPr/>
        </p:nvSpPr>
        <p:spPr bwMode="auto">
          <a:xfrm>
            <a:off x="2202308" y="1247777"/>
            <a:ext cx="234950" cy="258763"/>
          </a:xfrm>
          <a:custGeom>
            <a:avLst/>
            <a:gdLst>
              <a:gd name="T0" fmla="*/ 297 w 297"/>
              <a:gd name="T1" fmla="*/ 160 h 324"/>
              <a:gd name="T2" fmla="*/ 297 w 297"/>
              <a:gd name="T3" fmla="*/ 164 h 324"/>
              <a:gd name="T4" fmla="*/ 0 w 297"/>
              <a:gd name="T5" fmla="*/ 164 h 324"/>
              <a:gd name="T6" fmla="*/ 0 w 297"/>
              <a:gd name="T7" fmla="*/ 160 h 324"/>
              <a:gd name="T8" fmla="*/ 297 w 297"/>
              <a:gd name="T9" fmla="*/ 160 h 324"/>
              <a:gd name="T10" fmla="*/ 297 w 297"/>
              <a:gd name="T11" fmla="*/ 127 h 324"/>
              <a:gd name="T12" fmla="*/ 297 w 297"/>
              <a:gd name="T13" fmla="*/ 132 h 324"/>
              <a:gd name="T14" fmla="*/ 0 w 297"/>
              <a:gd name="T15" fmla="*/ 132 h 324"/>
              <a:gd name="T16" fmla="*/ 0 w 297"/>
              <a:gd name="T17" fmla="*/ 127 h 324"/>
              <a:gd name="T18" fmla="*/ 297 w 297"/>
              <a:gd name="T19" fmla="*/ 127 h 324"/>
              <a:gd name="T20" fmla="*/ 297 w 297"/>
              <a:gd name="T21" fmla="*/ 96 h 324"/>
              <a:gd name="T22" fmla="*/ 297 w 297"/>
              <a:gd name="T23" fmla="*/ 99 h 324"/>
              <a:gd name="T24" fmla="*/ 0 w 297"/>
              <a:gd name="T25" fmla="*/ 99 h 324"/>
              <a:gd name="T26" fmla="*/ 0 w 297"/>
              <a:gd name="T27" fmla="*/ 96 h 324"/>
              <a:gd name="T28" fmla="*/ 297 w 297"/>
              <a:gd name="T29" fmla="*/ 96 h 324"/>
              <a:gd name="T30" fmla="*/ 297 w 297"/>
              <a:gd name="T31" fmla="*/ 64 h 324"/>
              <a:gd name="T32" fmla="*/ 297 w 297"/>
              <a:gd name="T33" fmla="*/ 68 h 324"/>
              <a:gd name="T34" fmla="*/ 0 w 297"/>
              <a:gd name="T35" fmla="*/ 68 h 324"/>
              <a:gd name="T36" fmla="*/ 0 w 297"/>
              <a:gd name="T37" fmla="*/ 64 h 324"/>
              <a:gd name="T38" fmla="*/ 297 w 297"/>
              <a:gd name="T39" fmla="*/ 64 h 324"/>
              <a:gd name="T40" fmla="*/ 297 w 297"/>
              <a:gd name="T41" fmla="*/ 31 h 324"/>
              <a:gd name="T42" fmla="*/ 297 w 297"/>
              <a:gd name="T43" fmla="*/ 35 h 324"/>
              <a:gd name="T44" fmla="*/ 0 w 297"/>
              <a:gd name="T45" fmla="*/ 35 h 324"/>
              <a:gd name="T46" fmla="*/ 0 w 297"/>
              <a:gd name="T47" fmla="*/ 31 h 324"/>
              <a:gd name="T48" fmla="*/ 297 w 297"/>
              <a:gd name="T49" fmla="*/ 31 h 324"/>
              <a:gd name="T50" fmla="*/ 297 w 297"/>
              <a:gd name="T51" fmla="*/ 0 h 324"/>
              <a:gd name="T52" fmla="*/ 297 w 297"/>
              <a:gd name="T53" fmla="*/ 4 h 324"/>
              <a:gd name="T54" fmla="*/ 0 w 297"/>
              <a:gd name="T55" fmla="*/ 4 h 324"/>
              <a:gd name="T56" fmla="*/ 0 w 297"/>
              <a:gd name="T57" fmla="*/ 0 h 324"/>
              <a:gd name="T58" fmla="*/ 297 w 297"/>
              <a:gd name="T59" fmla="*/ 0 h 324"/>
              <a:gd name="T60" fmla="*/ 297 w 297"/>
              <a:gd name="T61" fmla="*/ 224 h 324"/>
              <a:gd name="T62" fmla="*/ 297 w 297"/>
              <a:gd name="T63" fmla="*/ 228 h 324"/>
              <a:gd name="T64" fmla="*/ 264 w 297"/>
              <a:gd name="T65" fmla="*/ 228 h 324"/>
              <a:gd name="T66" fmla="*/ 264 w 297"/>
              <a:gd name="T67" fmla="*/ 224 h 324"/>
              <a:gd name="T68" fmla="*/ 297 w 297"/>
              <a:gd name="T69" fmla="*/ 224 h 324"/>
              <a:gd name="T70" fmla="*/ 297 w 297"/>
              <a:gd name="T71" fmla="*/ 192 h 324"/>
              <a:gd name="T72" fmla="*/ 297 w 297"/>
              <a:gd name="T73" fmla="*/ 195 h 324"/>
              <a:gd name="T74" fmla="*/ 264 w 297"/>
              <a:gd name="T75" fmla="*/ 195 h 324"/>
              <a:gd name="T76" fmla="*/ 264 w 297"/>
              <a:gd name="T77" fmla="*/ 192 h 324"/>
              <a:gd name="T78" fmla="*/ 297 w 297"/>
              <a:gd name="T79" fmla="*/ 192 h 324"/>
              <a:gd name="T80" fmla="*/ 297 w 297"/>
              <a:gd name="T81" fmla="*/ 256 h 324"/>
              <a:gd name="T82" fmla="*/ 297 w 297"/>
              <a:gd name="T83" fmla="*/ 260 h 324"/>
              <a:gd name="T84" fmla="*/ 0 w 297"/>
              <a:gd name="T85" fmla="*/ 260 h 324"/>
              <a:gd name="T86" fmla="*/ 0 w 297"/>
              <a:gd name="T87" fmla="*/ 256 h 324"/>
              <a:gd name="T88" fmla="*/ 297 w 297"/>
              <a:gd name="T89" fmla="*/ 256 h 324"/>
              <a:gd name="T90" fmla="*/ 297 w 297"/>
              <a:gd name="T91" fmla="*/ 288 h 324"/>
              <a:gd name="T92" fmla="*/ 297 w 297"/>
              <a:gd name="T93" fmla="*/ 293 h 324"/>
              <a:gd name="T94" fmla="*/ 0 w 297"/>
              <a:gd name="T95" fmla="*/ 293 h 324"/>
              <a:gd name="T96" fmla="*/ 0 w 297"/>
              <a:gd name="T97" fmla="*/ 288 h 324"/>
              <a:gd name="T98" fmla="*/ 297 w 297"/>
              <a:gd name="T99" fmla="*/ 288 h 324"/>
              <a:gd name="T100" fmla="*/ 297 w 297"/>
              <a:gd name="T101" fmla="*/ 320 h 324"/>
              <a:gd name="T102" fmla="*/ 297 w 297"/>
              <a:gd name="T103" fmla="*/ 324 h 324"/>
              <a:gd name="T104" fmla="*/ 0 w 297"/>
              <a:gd name="T105" fmla="*/ 324 h 324"/>
              <a:gd name="T106" fmla="*/ 0 w 297"/>
              <a:gd name="T107" fmla="*/ 320 h 324"/>
              <a:gd name="T108" fmla="*/ 297 w 297"/>
              <a:gd name="T109" fmla="*/ 32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4" name="Freeform 4172"/>
          <p:cNvSpPr>
            <a:spLocks noChangeArrowheads="1"/>
          </p:cNvSpPr>
          <p:nvPr/>
        </p:nvSpPr>
        <p:spPr bwMode="auto">
          <a:xfrm>
            <a:off x="2392808" y="1385890"/>
            <a:ext cx="38100" cy="60325"/>
          </a:xfrm>
          <a:custGeom>
            <a:avLst/>
            <a:gdLst>
              <a:gd name="T0" fmla="*/ 24 w 48"/>
              <a:gd name="T1" fmla="*/ 0 h 75"/>
              <a:gd name="T2" fmla="*/ 22 w 48"/>
              <a:gd name="T3" fmla="*/ 0 h 75"/>
              <a:gd name="T4" fmla="*/ 19 w 48"/>
              <a:gd name="T5" fmla="*/ 1 h 75"/>
              <a:gd name="T6" fmla="*/ 17 w 48"/>
              <a:gd name="T7" fmla="*/ 1 h 75"/>
              <a:gd name="T8" fmla="*/ 14 w 48"/>
              <a:gd name="T9" fmla="*/ 2 h 75"/>
              <a:gd name="T10" fmla="*/ 13 w 48"/>
              <a:gd name="T11" fmla="*/ 5 h 75"/>
              <a:gd name="T12" fmla="*/ 10 w 48"/>
              <a:gd name="T13" fmla="*/ 6 h 75"/>
              <a:gd name="T14" fmla="*/ 7 w 48"/>
              <a:gd name="T15" fmla="*/ 11 h 75"/>
              <a:gd name="T16" fmla="*/ 4 w 48"/>
              <a:gd name="T17" fmla="*/ 16 h 75"/>
              <a:gd name="T18" fmla="*/ 1 w 48"/>
              <a:gd name="T19" fmla="*/ 22 h 75"/>
              <a:gd name="T20" fmla="*/ 0 w 48"/>
              <a:gd name="T21" fmla="*/ 30 h 75"/>
              <a:gd name="T22" fmla="*/ 0 w 48"/>
              <a:gd name="T23" fmla="*/ 38 h 75"/>
              <a:gd name="T24" fmla="*/ 0 w 48"/>
              <a:gd name="T25" fmla="*/ 45 h 75"/>
              <a:gd name="T26" fmla="*/ 1 w 48"/>
              <a:gd name="T27" fmla="*/ 53 h 75"/>
              <a:gd name="T28" fmla="*/ 4 w 48"/>
              <a:gd name="T29" fmla="*/ 59 h 75"/>
              <a:gd name="T30" fmla="*/ 7 w 48"/>
              <a:gd name="T31" fmla="*/ 64 h 75"/>
              <a:gd name="T32" fmla="*/ 10 w 48"/>
              <a:gd name="T33" fmla="*/ 69 h 75"/>
              <a:gd name="T34" fmla="*/ 13 w 48"/>
              <a:gd name="T35" fmla="*/ 70 h 75"/>
              <a:gd name="T36" fmla="*/ 14 w 48"/>
              <a:gd name="T37" fmla="*/ 73 h 75"/>
              <a:gd name="T38" fmla="*/ 17 w 48"/>
              <a:gd name="T39" fmla="*/ 74 h 75"/>
              <a:gd name="T40" fmla="*/ 19 w 48"/>
              <a:gd name="T41" fmla="*/ 74 h 75"/>
              <a:gd name="T42" fmla="*/ 22 w 48"/>
              <a:gd name="T43" fmla="*/ 75 h 75"/>
              <a:gd name="T44" fmla="*/ 24 w 48"/>
              <a:gd name="T45" fmla="*/ 75 h 75"/>
              <a:gd name="T46" fmla="*/ 27 w 48"/>
              <a:gd name="T47" fmla="*/ 75 h 75"/>
              <a:gd name="T48" fmla="*/ 29 w 48"/>
              <a:gd name="T49" fmla="*/ 74 h 75"/>
              <a:gd name="T50" fmla="*/ 31 w 48"/>
              <a:gd name="T51" fmla="*/ 74 h 75"/>
              <a:gd name="T52" fmla="*/ 33 w 48"/>
              <a:gd name="T53" fmla="*/ 73 h 75"/>
              <a:gd name="T54" fmla="*/ 36 w 48"/>
              <a:gd name="T55" fmla="*/ 70 h 75"/>
              <a:gd name="T56" fmla="*/ 37 w 48"/>
              <a:gd name="T57" fmla="*/ 69 h 75"/>
              <a:gd name="T58" fmla="*/ 41 w 48"/>
              <a:gd name="T59" fmla="*/ 64 h 75"/>
              <a:gd name="T60" fmla="*/ 44 w 48"/>
              <a:gd name="T61" fmla="*/ 59 h 75"/>
              <a:gd name="T62" fmla="*/ 46 w 48"/>
              <a:gd name="T63" fmla="*/ 53 h 75"/>
              <a:gd name="T64" fmla="*/ 48 w 48"/>
              <a:gd name="T65" fmla="*/ 45 h 75"/>
              <a:gd name="T66" fmla="*/ 48 w 48"/>
              <a:gd name="T67" fmla="*/ 38 h 75"/>
              <a:gd name="T68" fmla="*/ 48 w 48"/>
              <a:gd name="T69" fmla="*/ 38 h 75"/>
              <a:gd name="T70" fmla="*/ 48 w 48"/>
              <a:gd name="T71" fmla="*/ 30 h 75"/>
              <a:gd name="T72" fmla="*/ 46 w 48"/>
              <a:gd name="T73" fmla="*/ 22 h 75"/>
              <a:gd name="T74" fmla="*/ 44 w 48"/>
              <a:gd name="T75" fmla="*/ 16 h 75"/>
              <a:gd name="T76" fmla="*/ 41 w 48"/>
              <a:gd name="T77" fmla="*/ 11 h 75"/>
              <a:gd name="T78" fmla="*/ 37 w 48"/>
              <a:gd name="T79" fmla="*/ 6 h 75"/>
              <a:gd name="T80" fmla="*/ 36 w 48"/>
              <a:gd name="T81" fmla="*/ 5 h 75"/>
              <a:gd name="T82" fmla="*/ 33 w 48"/>
              <a:gd name="T83" fmla="*/ 2 h 75"/>
              <a:gd name="T84" fmla="*/ 31 w 48"/>
              <a:gd name="T85" fmla="*/ 1 h 75"/>
              <a:gd name="T86" fmla="*/ 29 w 48"/>
              <a:gd name="T87" fmla="*/ 1 h 75"/>
              <a:gd name="T88" fmla="*/ 27 w 48"/>
              <a:gd name="T89" fmla="*/ 0 h 75"/>
              <a:gd name="T90" fmla="*/ 24 w 48"/>
              <a:gd name="T9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85" name="Picture 417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20" y="1384302"/>
            <a:ext cx="38100" cy="6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86" name="Rectangle 4174"/>
          <p:cNvSpPr>
            <a:spLocks noChangeArrowheads="1"/>
          </p:cNvSpPr>
          <p:nvPr/>
        </p:nvSpPr>
        <p:spPr bwMode="auto">
          <a:xfrm>
            <a:off x="2410270" y="1193800"/>
            <a:ext cx="7938" cy="331788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7" name="Rectangle 4175"/>
          <p:cNvSpPr>
            <a:spLocks noChangeArrowheads="1"/>
          </p:cNvSpPr>
          <p:nvPr/>
        </p:nvSpPr>
        <p:spPr bwMode="auto">
          <a:xfrm>
            <a:off x="2408683" y="1193800"/>
            <a:ext cx="4762" cy="331788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8" name="Freeform 4176"/>
          <p:cNvSpPr>
            <a:spLocks noChangeArrowheads="1"/>
          </p:cNvSpPr>
          <p:nvPr/>
        </p:nvSpPr>
        <p:spPr bwMode="auto">
          <a:xfrm>
            <a:off x="2400745" y="1468440"/>
            <a:ext cx="20638" cy="20637"/>
          </a:xfrm>
          <a:custGeom>
            <a:avLst/>
            <a:gdLst>
              <a:gd name="T0" fmla="*/ 0 w 27"/>
              <a:gd name="T1" fmla="*/ 14 h 27"/>
              <a:gd name="T2" fmla="*/ 0 w 27"/>
              <a:gd name="T3" fmla="*/ 12 h 27"/>
              <a:gd name="T4" fmla="*/ 2 w 27"/>
              <a:gd name="T5" fmla="*/ 9 h 27"/>
              <a:gd name="T6" fmla="*/ 3 w 27"/>
              <a:gd name="T7" fmla="*/ 6 h 27"/>
              <a:gd name="T8" fmla="*/ 4 w 27"/>
              <a:gd name="T9" fmla="*/ 4 h 27"/>
              <a:gd name="T10" fmla="*/ 7 w 27"/>
              <a:gd name="T11" fmla="*/ 3 h 27"/>
              <a:gd name="T12" fmla="*/ 9 w 27"/>
              <a:gd name="T13" fmla="*/ 1 h 27"/>
              <a:gd name="T14" fmla="*/ 12 w 27"/>
              <a:gd name="T15" fmla="*/ 0 h 27"/>
              <a:gd name="T16" fmla="*/ 14 w 27"/>
              <a:gd name="T17" fmla="*/ 0 h 27"/>
              <a:gd name="T18" fmla="*/ 17 w 27"/>
              <a:gd name="T19" fmla="*/ 0 h 27"/>
              <a:gd name="T20" fmla="*/ 19 w 27"/>
              <a:gd name="T21" fmla="*/ 1 h 27"/>
              <a:gd name="T22" fmla="*/ 21 w 27"/>
              <a:gd name="T23" fmla="*/ 3 h 27"/>
              <a:gd name="T24" fmla="*/ 23 w 27"/>
              <a:gd name="T25" fmla="*/ 4 h 27"/>
              <a:gd name="T26" fmla="*/ 24 w 27"/>
              <a:gd name="T27" fmla="*/ 6 h 27"/>
              <a:gd name="T28" fmla="*/ 26 w 27"/>
              <a:gd name="T29" fmla="*/ 9 h 27"/>
              <a:gd name="T30" fmla="*/ 27 w 27"/>
              <a:gd name="T31" fmla="*/ 12 h 27"/>
              <a:gd name="T32" fmla="*/ 27 w 27"/>
              <a:gd name="T33" fmla="*/ 14 h 27"/>
              <a:gd name="T34" fmla="*/ 27 w 27"/>
              <a:gd name="T35" fmla="*/ 14 h 27"/>
              <a:gd name="T36" fmla="*/ 27 w 27"/>
              <a:gd name="T37" fmla="*/ 17 h 27"/>
              <a:gd name="T38" fmla="*/ 26 w 27"/>
              <a:gd name="T39" fmla="*/ 19 h 27"/>
              <a:gd name="T40" fmla="*/ 24 w 27"/>
              <a:gd name="T41" fmla="*/ 22 h 27"/>
              <a:gd name="T42" fmla="*/ 23 w 27"/>
              <a:gd name="T43" fmla="*/ 23 h 27"/>
              <a:gd name="T44" fmla="*/ 21 w 27"/>
              <a:gd name="T45" fmla="*/ 24 h 27"/>
              <a:gd name="T46" fmla="*/ 19 w 27"/>
              <a:gd name="T47" fmla="*/ 25 h 27"/>
              <a:gd name="T48" fmla="*/ 17 w 27"/>
              <a:gd name="T49" fmla="*/ 27 h 27"/>
              <a:gd name="T50" fmla="*/ 14 w 27"/>
              <a:gd name="T51" fmla="*/ 27 h 27"/>
              <a:gd name="T52" fmla="*/ 12 w 27"/>
              <a:gd name="T53" fmla="*/ 27 h 27"/>
              <a:gd name="T54" fmla="*/ 9 w 27"/>
              <a:gd name="T55" fmla="*/ 25 h 27"/>
              <a:gd name="T56" fmla="*/ 7 w 27"/>
              <a:gd name="T57" fmla="*/ 24 h 27"/>
              <a:gd name="T58" fmla="*/ 4 w 27"/>
              <a:gd name="T59" fmla="*/ 23 h 27"/>
              <a:gd name="T60" fmla="*/ 3 w 27"/>
              <a:gd name="T61" fmla="*/ 22 h 27"/>
              <a:gd name="T62" fmla="*/ 2 w 27"/>
              <a:gd name="T63" fmla="*/ 19 h 27"/>
              <a:gd name="T64" fmla="*/ 0 w 27"/>
              <a:gd name="T65" fmla="*/ 17 h 27"/>
              <a:gd name="T66" fmla="*/ 0 w 27"/>
              <a:gd name="T67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89" name="Picture 417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45" y="1466852"/>
            <a:ext cx="20638" cy="2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0" name="Freeform 4178"/>
          <p:cNvSpPr>
            <a:spLocks noChangeArrowheads="1"/>
          </p:cNvSpPr>
          <p:nvPr/>
        </p:nvSpPr>
        <p:spPr bwMode="auto">
          <a:xfrm>
            <a:off x="2405508" y="1473202"/>
            <a:ext cx="12700" cy="11113"/>
          </a:xfrm>
          <a:custGeom>
            <a:avLst/>
            <a:gdLst>
              <a:gd name="T0" fmla="*/ 0 w 17"/>
              <a:gd name="T1" fmla="*/ 8 h 16"/>
              <a:gd name="T2" fmla="*/ 0 w 17"/>
              <a:gd name="T3" fmla="*/ 7 h 16"/>
              <a:gd name="T4" fmla="*/ 2 w 17"/>
              <a:gd name="T5" fmla="*/ 4 h 16"/>
              <a:gd name="T6" fmla="*/ 3 w 17"/>
              <a:gd name="T7" fmla="*/ 3 h 16"/>
              <a:gd name="T8" fmla="*/ 5 w 17"/>
              <a:gd name="T9" fmla="*/ 0 h 16"/>
              <a:gd name="T10" fmla="*/ 9 w 17"/>
              <a:gd name="T11" fmla="*/ 0 h 16"/>
              <a:gd name="T12" fmla="*/ 12 w 17"/>
              <a:gd name="T13" fmla="*/ 0 h 16"/>
              <a:gd name="T14" fmla="*/ 14 w 17"/>
              <a:gd name="T15" fmla="*/ 3 h 16"/>
              <a:gd name="T16" fmla="*/ 17 w 17"/>
              <a:gd name="T17" fmla="*/ 4 h 16"/>
              <a:gd name="T18" fmla="*/ 17 w 17"/>
              <a:gd name="T19" fmla="*/ 7 h 16"/>
              <a:gd name="T20" fmla="*/ 17 w 17"/>
              <a:gd name="T21" fmla="*/ 8 h 16"/>
              <a:gd name="T22" fmla="*/ 17 w 17"/>
              <a:gd name="T23" fmla="*/ 8 h 16"/>
              <a:gd name="T24" fmla="*/ 17 w 17"/>
              <a:gd name="T25" fmla="*/ 9 h 16"/>
              <a:gd name="T26" fmla="*/ 17 w 17"/>
              <a:gd name="T27" fmla="*/ 11 h 16"/>
              <a:gd name="T28" fmla="*/ 14 w 17"/>
              <a:gd name="T29" fmla="*/ 13 h 16"/>
              <a:gd name="T30" fmla="*/ 12 w 17"/>
              <a:gd name="T31" fmla="*/ 16 h 16"/>
              <a:gd name="T32" fmla="*/ 10 w 17"/>
              <a:gd name="T33" fmla="*/ 16 h 16"/>
              <a:gd name="T34" fmla="*/ 9 w 17"/>
              <a:gd name="T35" fmla="*/ 16 h 16"/>
              <a:gd name="T36" fmla="*/ 8 w 17"/>
              <a:gd name="T37" fmla="*/ 16 h 16"/>
              <a:gd name="T38" fmla="*/ 5 w 17"/>
              <a:gd name="T39" fmla="*/ 16 h 16"/>
              <a:gd name="T40" fmla="*/ 3 w 17"/>
              <a:gd name="T41" fmla="*/ 13 h 16"/>
              <a:gd name="T42" fmla="*/ 2 w 17"/>
              <a:gd name="T43" fmla="*/ 11 h 16"/>
              <a:gd name="T44" fmla="*/ 0 w 17"/>
              <a:gd name="T45" fmla="*/ 9 h 16"/>
              <a:gd name="T46" fmla="*/ 0 w 17"/>
              <a:gd name="T47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1" name="AutoShape 4179"/>
          <p:cNvSpPr>
            <a:spLocks noChangeAspect="1" noChangeArrowheads="1"/>
          </p:cNvSpPr>
          <p:nvPr/>
        </p:nvSpPr>
        <p:spPr bwMode="auto">
          <a:xfrm>
            <a:off x="2403920" y="1471613"/>
            <a:ext cx="127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2" name="Picture 4180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20" y="1471613"/>
            <a:ext cx="127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3" name="Freeform 4181"/>
          <p:cNvSpPr>
            <a:spLocks noChangeArrowheads="1"/>
          </p:cNvSpPr>
          <p:nvPr/>
        </p:nvSpPr>
        <p:spPr bwMode="auto">
          <a:xfrm>
            <a:off x="2408683" y="1476377"/>
            <a:ext cx="4762" cy="4763"/>
          </a:xfrm>
          <a:custGeom>
            <a:avLst/>
            <a:gdLst>
              <a:gd name="T0" fmla="*/ 0 w 5"/>
              <a:gd name="T1" fmla="*/ 4 h 7"/>
              <a:gd name="T2" fmla="*/ 0 w 5"/>
              <a:gd name="T3" fmla="*/ 3 h 7"/>
              <a:gd name="T4" fmla="*/ 2 w 5"/>
              <a:gd name="T5" fmla="*/ 2 h 7"/>
              <a:gd name="T6" fmla="*/ 2 w 5"/>
              <a:gd name="T7" fmla="*/ 2 h 7"/>
              <a:gd name="T8" fmla="*/ 3 w 5"/>
              <a:gd name="T9" fmla="*/ 0 h 7"/>
              <a:gd name="T10" fmla="*/ 4 w 5"/>
              <a:gd name="T11" fmla="*/ 2 h 7"/>
              <a:gd name="T12" fmla="*/ 5 w 5"/>
              <a:gd name="T13" fmla="*/ 2 h 7"/>
              <a:gd name="T14" fmla="*/ 5 w 5"/>
              <a:gd name="T15" fmla="*/ 3 h 7"/>
              <a:gd name="T16" fmla="*/ 5 w 5"/>
              <a:gd name="T17" fmla="*/ 4 h 7"/>
              <a:gd name="T18" fmla="*/ 5 w 5"/>
              <a:gd name="T19" fmla="*/ 4 h 7"/>
              <a:gd name="T20" fmla="*/ 5 w 5"/>
              <a:gd name="T21" fmla="*/ 4 h 7"/>
              <a:gd name="T22" fmla="*/ 5 w 5"/>
              <a:gd name="T23" fmla="*/ 5 h 7"/>
              <a:gd name="T24" fmla="*/ 4 w 5"/>
              <a:gd name="T25" fmla="*/ 5 h 7"/>
              <a:gd name="T26" fmla="*/ 3 w 5"/>
              <a:gd name="T27" fmla="*/ 7 h 7"/>
              <a:gd name="T28" fmla="*/ 2 w 5"/>
              <a:gd name="T29" fmla="*/ 5 h 7"/>
              <a:gd name="T30" fmla="*/ 2 w 5"/>
              <a:gd name="T31" fmla="*/ 5 h 7"/>
              <a:gd name="T32" fmla="*/ 0 w 5"/>
              <a:gd name="T33" fmla="*/ 4 h 7"/>
              <a:gd name="T34" fmla="*/ 0 w 5"/>
              <a:gd name="T3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Freeform 4182"/>
          <p:cNvSpPr>
            <a:spLocks noChangeArrowheads="1"/>
          </p:cNvSpPr>
          <p:nvPr/>
        </p:nvSpPr>
        <p:spPr bwMode="auto">
          <a:xfrm>
            <a:off x="2408683" y="1476377"/>
            <a:ext cx="4762" cy="4763"/>
          </a:xfrm>
          <a:custGeom>
            <a:avLst/>
            <a:gdLst>
              <a:gd name="T0" fmla="*/ 0 w 5"/>
              <a:gd name="T1" fmla="*/ 4 h 7"/>
              <a:gd name="T2" fmla="*/ 0 w 5"/>
              <a:gd name="T3" fmla="*/ 3 h 7"/>
              <a:gd name="T4" fmla="*/ 2 w 5"/>
              <a:gd name="T5" fmla="*/ 2 h 7"/>
              <a:gd name="T6" fmla="*/ 2 w 5"/>
              <a:gd name="T7" fmla="*/ 2 h 7"/>
              <a:gd name="T8" fmla="*/ 3 w 5"/>
              <a:gd name="T9" fmla="*/ 0 h 7"/>
              <a:gd name="T10" fmla="*/ 4 w 5"/>
              <a:gd name="T11" fmla="*/ 2 h 7"/>
              <a:gd name="T12" fmla="*/ 5 w 5"/>
              <a:gd name="T13" fmla="*/ 2 h 7"/>
              <a:gd name="T14" fmla="*/ 5 w 5"/>
              <a:gd name="T15" fmla="*/ 3 h 7"/>
              <a:gd name="T16" fmla="*/ 5 w 5"/>
              <a:gd name="T17" fmla="*/ 4 h 7"/>
              <a:gd name="T18" fmla="*/ 5 w 5"/>
              <a:gd name="T19" fmla="*/ 4 h 7"/>
              <a:gd name="T20" fmla="*/ 5 w 5"/>
              <a:gd name="T21" fmla="*/ 4 h 7"/>
              <a:gd name="T22" fmla="*/ 5 w 5"/>
              <a:gd name="T23" fmla="*/ 5 h 7"/>
              <a:gd name="T24" fmla="*/ 4 w 5"/>
              <a:gd name="T25" fmla="*/ 5 h 7"/>
              <a:gd name="T26" fmla="*/ 3 w 5"/>
              <a:gd name="T27" fmla="*/ 7 h 7"/>
              <a:gd name="T28" fmla="*/ 2 w 5"/>
              <a:gd name="T29" fmla="*/ 5 h 7"/>
              <a:gd name="T30" fmla="*/ 2 w 5"/>
              <a:gd name="T31" fmla="*/ 5 h 7"/>
              <a:gd name="T32" fmla="*/ 0 w 5"/>
              <a:gd name="T33" fmla="*/ 4 h 7"/>
              <a:gd name="T34" fmla="*/ 0 w 5"/>
              <a:gd name="T3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0" y="4"/>
                </a:lnTo>
              </a:path>
            </a:pathLst>
          </a:custGeom>
          <a:noFill/>
          <a:ln w="324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Freeform 4183"/>
          <p:cNvSpPr>
            <a:spLocks noChangeArrowheads="1"/>
          </p:cNvSpPr>
          <p:nvPr/>
        </p:nvSpPr>
        <p:spPr bwMode="auto">
          <a:xfrm>
            <a:off x="2180083" y="1079500"/>
            <a:ext cx="330200" cy="458788"/>
          </a:xfrm>
          <a:custGeom>
            <a:avLst/>
            <a:gdLst>
              <a:gd name="T0" fmla="*/ 16 w 417"/>
              <a:gd name="T1" fmla="*/ 577 h 577"/>
              <a:gd name="T2" fmla="*/ 16 w 417"/>
              <a:gd name="T3" fmla="*/ 560 h 577"/>
              <a:gd name="T4" fmla="*/ 0 w 417"/>
              <a:gd name="T5" fmla="*/ 560 h 577"/>
              <a:gd name="T6" fmla="*/ 0 w 417"/>
              <a:gd name="T7" fmla="*/ 63 h 577"/>
              <a:gd name="T8" fmla="*/ 64 w 417"/>
              <a:gd name="T9" fmla="*/ 0 h 577"/>
              <a:gd name="T10" fmla="*/ 417 w 417"/>
              <a:gd name="T11" fmla="*/ 0 h 577"/>
              <a:gd name="T12" fmla="*/ 417 w 417"/>
              <a:gd name="T13" fmla="*/ 496 h 577"/>
              <a:gd name="T14" fmla="*/ 408 w 417"/>
              <a:gd name="T15" fmla="*/ 505 h 577"/>
              <a:gd name="T16" fmla="*/ 408 w 417"/>
              <a:gd name="T17" fmla="*/ 512 h 577"/>
              <a:gd name="T18" fmla="*/ 345 w 417"/>
              <a:gd name="T19" fmla="*/ 577 h 577"/>
              <a:gd name="T20" fmla="*/ 16 w 417"/>
              <a:gd name="T21" fmla="*/ 577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6" name="Rectangle 4184"/>
          <p:cNvSpPr>
            <a:spLocks noChangeArrowheads="1"/>
          </p:cNvSpPr>
          <p:nvPr/>
        </p:nvSpPr>
        <p:spPr bwMode="auto">
          <a:xfrm>
            <a:off x="2143570" y="1666875"/>
            <a:ext cx="17953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000099"/>
                </a:solidFill>
                <a:latin typeface="Luxi Serif" charset="0"/>
              </a:rPr>
              <a:t>T2</a:t>
            </a:r>
          </a:p>
        </p:txBody>
      </p:sp>
      <p:sp>
        <p:nvSpPr>
          <p:cNvPr id="4197" name="Freeform 4185"/>
          <p:cNvSpPr>
            <a:spLocks noChangeArrowheads="1"/>
          </p:cNvSpPr>
          <p:nvPr/>
        </p:nvSpPr>
        <p:spPr bwMode="auto">
          <a:xfrm>
            <a:off x="3739008" y="903290"/>
            <a:ext cx="311150" cy="65087"/>
          </a:xfrm>
          <a:custGeom>
            <a:avLst/>
            <a:gdLst>
              <a:gd name="T0" fmla="*/ 0 w 393"/>
              <a:gd name="T1" fmla="*/ 80 h 80"/>
              <a:gd name="T2" fmla="*/ 328 w 393"/>
              <a:gd name="T3" fmla="*/ 80 h 80"/>
              <a:gd name="T4" fmla="*/ 328 w 393"/>
              <a:gd name="T5" fmla="*/ 64 h 80"/>
              <a:gd name="T6" fmla="*/ 0 w 393"/>
              <a:gd name="T7" fmla="*/ 64 h 80"/>
              <a:gd name="T8" fmla="*/ 0 w 393"/>
              <a:gd name="T9" fmla="*/ 80 h 80"/>
              <a:gd name="T10" fmla="*/ 328 w 393"/>
              <a:gd name="T11" fmla="*/ 80 h 80"/>
              <a:gd name="T12" fmla="*/ 393 w 393"/>
              <a:gd name="T13" fmla="*/ 16 h 80"/>
              <a:gd name="T14" fmla="*/ 393 w 393"/>
              <a:gd name="T15" fmla="*/ 0 h 80"/>
              <a:gd name="T16" fmla="*/ 328 w 393"/>
              <a:gd name="T17" fmla="*/ 64 h 80"/>
              <a:gd name="T18" fmla="*/ 328 w 393"/>
              <a:gd name="T1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" name="Freeform 4186"/>
          <p:cNvSpPr>
            <a:spLocks noChangeArrowheads="1"/>
          </p:cNvSpPr>
          <p:nvPr/>
        </p:nvSpPr>
        <p:spPr bwMode="auto">
          <a:xfrm>
            <a:off x="4005708" y="509588"/>
            <a:ext cx="50800" cy="444500"/>
          </a:xfrm>
          <a:custGeom>
            <a:avLst/>
            <a:gdLst>
              <a:gd name="T0" fmla="*/ 0 w 64"/>
              <a:gd name="T1" fmla="*/ 561 h 561"/>
              <a:gd name="T2" fmla="*/ 64 w 64"/>
              <a:gd name="T3" fmla="*/ 497 h 561"/>
              <a:gd name="T4" fmla="*/ 64 w 64"/>
              <a:gd name="T5" fmla="*/ 0 h 561"/>
              <a:gd name="T6" fmla="*/ 0 w 64"/>
              <a:gd name="T7" fmla="*/ 64 h 561"/>
              <a:gd name="T8" fmla="*/ 0 w 64"/>
              <a:gd name="T9" fmla="*/ 56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" name="Freeform 4187"/>
          <p:cNvSpPr>
            <a:spLocks noChangeArrowheads="1"/>
          </p:cNvSpPr>
          <p:nvPr/>
        </p:nvSpPr>
        <p:spPr bwMode="auto">
          <a:xfrm>
            <a:off x="3726308" y="509588"/>
            <a:ext cx="330200" cy="50800"/>
          </a:xfrm>
          <a:custGeom>
            <a:avLst/>
            <a:gdLst>
              <a:gd name="T0" fmla="*/ 0 w 416"/>
              <a:gd name="T1" fmla="*/ 64 h 64"/>
              <a:gd name="T2" fmla="*/ 64 w 416"/>
              <a:gd name="T3" fmla="*/ 0 h 64"/>
              <a:gd name="T4" fmla="*/ 416 w 416"/>
              <a:gd name="T5" fmla="*/ 0 h 64"/>
              <a:gd name="T6" fmla="*/ 352 w 416"/>
              <a:gd name="T7" fmla="*/ 64 h 64"/>
              <a:gd name="T8" fmla="*/ 0 w 416"/>
              <a:gd name="T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" name="Rectangle 4188"/>
          <p:cNvSpPr>
            <a:spLocks noChangeArrowheads="1"/>
          </p:cNvSpPr>
          <p:nvPr/>
        </p:nvSpPr>
        <p:spPr bwMode="auto">
          <a:xfrm>
            <a:off x="3726308" y="560388"/>
            <a:ext cx="279400" cy="3937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" name="Rectangle 4189"/>
          <p:cNvSpPr>
            <a:spLocks noChangeArrowheads="1"/>
          </p:cNvSpPr>
          <p:nvPr/>
        </p:nvSpPr>
        <p:spPr bwMode="auto">
          <a:xfrm>
            <a:off x="3726308" y="560388"/>
            <a:ext cx="279400" cy="393700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" name="Rectangle 4190"/>
          <p:cNvSpPr>
            <a:spLocks noChangeArrowheads="1"/>
          </p:cNvSpPr>
          <p:nvPr/>
        </p:nvSpPr>
        <p:spPr bwMode="auto">
          <a:xfrm>
            <a:off x="3748533" y="677865"/>
            <a:ext cx="234950" cy="1587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" name="Rectangle 4191"/>
          <p:cNvSpPr>
            <a:spLocks noChangeArrowheads="1"/>
          </p:cNvSpPr>
          <p:nvPr/>
        </p:nvSpPr>
        <p:spPr bwMode="auto">
          <a:xfrm>
            <a:off x="3748533" y="677863"/>
            <a:ext cx="234950" cy="127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" name="Rectangle 4192"/>
          <p:cNvSpPr>
            <a:spLocks noChangeArrowheads="1"/>
          </p:cNvSpPr>
          <p:nvPr/>
        </p:nvSpPr>
        <p:spPr bwMode="auto">
          <a:xfrm>
            <a:off x="3748533" y="690563"/>
            <a:ext cx="234950" cy="11112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5" name="Rectangle 4193"/>
          <p:cNvSpPr>
            <a:spLocks noChangeArrowheads="1"/>
          </p:cNvSpPr>
          <p:nvPr/>
        </p:nvSpPr>
        <p:spPr bwMode="auto">
          <a:xfrm>
            <a:off x="3748533" y="701675"/>
            <a:ext cx="234950" cy="127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" name="Rectangle 4194"/>
          <p:cNvSpPr>
            <a:spLocks noChangeArrowheads="1"/>
          </p:cNvSpPr>
          <p:nvPr/>
        </p:nvSpPr>
        <p:spPr bwMode="auto">
          <a:xfrm>
            <a:off x="3748533" y="714375"/>
            <a:ext cx="234950" cy="14288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" name="Rectangle 4195"/>
          <p:cNvSpPr>
            <a:spLocks noChangeArrowheads="1"/>
          </p:cNvSpPr>
          <p:nvPr/>
        </p:nvSpPr>
        <p:spPr bwMode="auto">
          <a:xfrm>
            <a:off x="3748533" y="728663"/>
            <a:ext cx="234950" cy="11112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" name="Rectangle 4196"/>
          <p:cNvSpPr>
            <a:spLocks noChangeArrowheads="1"/>
          </p:cNvSpPr>
          <p:nvPr/>
        </p:nvSpPr>
        <p:spPr bwMode="auto">
          <a:xfrm>
            <a:off x="3748533" y="739775"/>
            <a:ext cx="234950" cy="14288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" name="Rectangle 4197"/>
          <p:cNvSpPr>
            <a:spLocks noChangeArrowheads="1"/>
          </p:cNvSpPr>
          <p:nvPr/>
        </p:nvSpPr>
        <p:spPr bwMode="auto">
          <a:xfrm>
            <a:off x="3748533" y="754065"/>
            <a:ext cx="234950" cy="158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0" name="Rectangle 4198"/>
          <p:cNvSpPr>
            <a:spLocks noChangeArrowheads="1"/>
          </p:cNvSpPr>
          <p:nvPr/>
        </p:nvSpPr>
        <p:spPr bwMode="auto">
          <a:xfrm>
            <a:off x="3748533" y="769938"/>
            <a:ext cx="234950" cy="11112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1" name="Rectangle 4199"/>
          <p:cNvSpPr>
            <a:spLocks noChangeArrowheads="1"/>
          </p:cNvSpPr>
          <p:nvPr/>
        </p:nvSpPr>
        <p:spPr bwMode="auto">
          <a:xfrm>
            <a:off x="3748533" y="781050"/>
            <a:ext cx="234950" cy="127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2" name="Rectangle 4200"/>
          <p:cNvSpPr>
            <a:spLocks noChangeArrowheads="1"/>
          </p:cNvSpPr>
          <p:nvPr/>
        </p:nvSpPr>
        <p:spPr bwMode="auto">
          <a:xfrm>
            <a:off x="3748533" y="793752"/>
            <a:ext cx="234950" cy="1587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" name="Rectangle 4201"/>
          <p:cNvSpPr>
            <a:spLocks noChangeArrowheads="1"/>
          </p:cNvSpPr>
          <p:nvPr/>
        </p:nvSpPr>
        <p:spPr bwMode="auto">
          <a:xfrm>
            <a:off x="3748533" y="809625"/>
            <a:ext cx="234950" cy="14288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" name="Rectangle 4202"/>
          <p:cNvSpPr>
            <a:spLocks noChangeArrowheads="1"/>
          </p:cNvSpPr>
          <p:nvPr/>
        </p:nvSpPr>
        <p:spPr bwMode="auto">
          <a:xfrm>
            <a:off x="3748533" y="823913"/>
            <a:ext cx="234950" cy="11112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" name="Rectangle 4203"/>
          <p:cNvSpPr>
            <a:spLocks noChangeArrowheads="1"/>
          </p:cNvSpPr>
          <p:nvPr/>
        </p:nvSpPr>
        <p:spPr bwMode="auto">
          <a:xfrm>
            <a:off x="3748533" y="835025"/>
            <a:ext cx="234950" cy="14288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" name="Rectangle 4204"/>
          <p:cNvSpPr>
            <a:spLocks noChangeArrowheads="1"/>
          </p:cNvSpPr>
          <p:nvPr/>
        </p:nvSpPr>
        <p:spPr bwMode="auto">
          <a:xfrm>
            <a:off x="3748533" y="849313"/>
            <a:ext cx="234950" cy="12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7" name="Rectangle 4205"/>
          <p:cNvSpPr>
            <a:spLocks noChangeArrowheads="1"/>
          </p:cNvSpPr>
          <p:nvPr/>
        </p:nvSpPr>
        <p:spPr bwMode="auto">
          <a:xfrm>
            <a:off x="3748533" y="862013"/>
            <a:ext cx="234950" cy="11112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" name="Rectangle 4206"/>
          <p:cNvSpPr>
            <a:spLocks noChangeArrowheads="1"/>
          </p:cNvSpPr>
          <p:nvPr/>
        </p:nvSpPr>
        <p:spPr bwMode="auto">
          <a:xfrm>
            <a:off x="3748533" y="873127"/>
            <a:ext cx="234950" cy="1587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" name="Rectangle 4207"/>
          <p:cNvSpPr>
            <a:spLocks noChangeArrowheads="1"/>
          </p:cNvSpPr>
          <p:nvPr/>
        </p:nvSpPr>
        <p:spPr bwMode="auto">
          <a:xfrm>
            <a:off x="3748533" y="889000"/>
            <a:ext cx="234950" cy="1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0" name="Rectangle 4208"/>
          <p:cNvSpPr>
            <a:spLocks noChangeArrowheads="1"/>
          </p:cNvSpPr>
          <p:nvPr/>
        </p:nvSpPr>
        <p:spPr bwMode="auto">
          <a:xfrm>
            <a:off x="3748533" y="903288"/>
            <a:ext cx="234950" cy="11112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" name="Rectangle 4209"/>
          <p:cNvSpPr>
            <a:spLocks noChangeArrowheads="1"/>
          </p:cNvSpPr>
          <p:nvPr/>
        </p:nvSpPr>
        <p:spPr bwMode="auto">
          <a:xfrm>
            <a:off x="3748533" y="914400"/>
            <a:ext cx="234950" cy="14288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2" name="Rectangle 4210"/>
          <p:cNvSpPr>
            <a:spLocks noChangeArrowheads="1"/>
          </p:cNvSpPr>
          <p:nvPr/>
        </p:nvSpPr>
        <p:spPr bwMode="auto">
          <a:xfrm>
            <a:off x="3748533" y="928690"/>
            <a:ext cx="234950" cy="31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3" name="Rectangle 4211"/>
          <p:cNvSpPr>
            <a:spLocks noChangeArrowheads="1"/>
          </p:cNvSpPr>
          <p:nvPr/>
        </p:nvSpPr>
        <p:spPr bwMode="auto">
          <a:xfrm>
            <a:off x="3748533" y="808040"/>
            <a:ext cx="11112" cy="730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" name="Rectangle 4212"/>
          <p:cNvSpPr>
            <a:spLocks noChangeArrowheads="1"/>
          </p:cNvSpPr>
          <p:nvPr/>
        </p:nvSpPr>
        <p:spPr bwMode="auto">
          <a:xfrm>
            <a:off x="3759647" y="808040"/>
            <a:ext cx="9525" cy="730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5" name="Rectangle 4213"/>
          <p:cNvSpPr>
            <a:spLocks noChangeArrowheads="1"/>
          </p:cNvSpPr>
          <p:nvPr/>
        </p:nvSpPr>
        <p:spPr bwMode="auto">
          <a:xfrm>
            <a:off x="3769172" y="808040"/>
            <a:ext cx="9525" cy="730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6" name="Rectangle 4214"/>
          <p:cNvSpPr>
            <a:spLocks noChangeArrowheads="1"/>
          </p:cNvSpPr>
          <p:nvPr/>
        </p:nvSpPr>
        <p:spPr bwMode="auto">
          <a:xfrm>
            <a:off x="3778695" y="808040"/>
            <a:ext cx="12700" cy="730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7" name="Rectangle 4215"/>
          <p:cNvSpPr>
            <a:spLocks noChangeArrowheads="1"/>
          </p:cNvSpPr>
          <p:nvPr/>
        </p:nvSpPr>
        <p:spPr bwMode="auto">
          <a:xfrm>
            <a:off x="3791397" y="808040"/>
            <a:ext cx="9525" cy="730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8" name="Rectangle 4216"/>
          <p:cNvSpPr>
            <a:spLocks noChangeArrowheads="1"/>
          </p:cNvSpPr>
          <p:nvPr/>
        </p:nvSpPr>
        <p:spPr bwMode="auto">
          <a:xfrm>
            <a:off x="3800920" y="808040"/>
            <a:ext cx="12700" cy="730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" name="Rectangle 4217"/>
          <p:cNvSpPr>
            <a:spLocks noChangeArrowheads="1"/>
          </p:cNvSpPr>
          <p:nvPr/>
        </p:nvSpPr>
        <p:spPr bwMode="auto">
          <a:xfrm>
            <a:off x="3813620" y="808040"/>
            <a:ext cx="12700" cy="730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0" name="Rectangle 4218"/>
          <p:cNvSpPr>
            <a:spLocks noChangeArrowheads="1"/>
          </p:cNvSpPr>
          <p:nvPr/>
        </p:nvSpPr>
        <p:spPr bwMode="auto">
          <a:xfrm>
            <a:off x="3826322" y="808040"/>
            <a:ext cx="9525" cy="730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1" name="Rectangle 4219"/>
          <p:cNvSpPr>
            <a:spLocks noChangeArrowheads="1"/>
          </p:cNvSpPr>
          <p:nvPr/>
        </p:nvSpPr>
        <p:spPr bwMode="auto">
          <a:xfrm>
            <a:off x="3835847" y="808040"/>
            <a:ext cx="11113" cy="730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2" name="Rectangle 4220"/>
          <p:cNvSpPr>
            <a:spLocks noChangeArrowheads="1"/>
          </p:cNvSpPr>
          <p:nvPr/>
        </p:nvSpPr>
        <p:spPr bwMode="auto">
          <a:xfrm>
            <a:off x="3846960" y="808040"/>
            <a:ext cx="14287" cy="730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3" name="Rectangle 4221"/>
          <p:cNvSpPr>
            <a:spLocks noChangeArrowheads="1"/>
          </p:cNvSpPr>
          <p:nvPr/>
        </p:nvSpPr>
        <p:spPr bwMode="auto">
          <a:xfrm>
            <a:off x="3861247" y="808040"/>
            <a:ext cx="11113" cy="730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4" name="Rectangle 4222"/>
          <p:cNvSpPr>
            <a:spLocks noChangeArrowheads="1"/>
          </p:cNvSpPr>
          <p:nvPr/>
        </p:nvSpPr>
        <p:spPr bwMode="auto">
          <a:xfrm>
            <a:off x="3872360" y="808040"/>
            <a:ext cx="9525" cy="730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5" name="Rectangle 4223"/>
          <p:cNvSpPr>
            <a:spLocks noChangeArrowheads="1"/>
          </p:cNvSpPr>
          <p:nvPr/>
        </p:nvSpPr>
        <p:spPr bwMode="auto">
          <a:xfrm>
            <a:off x="3881883" y="808040"/>
            <a:ext cx="12700" cy="730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6" name="Rectangle 4224"/>
          <p:cNvSpPr>
            <a:spLocks noChangeArrowheads="1"/>
          </p:cNvSpPr>
          <p:nvPr/>
        </p:nvSpPr>
        <p:spPr bwMode="auto">
          <a:xfrm>
            <a:off x="3894585" y="808040"/>
            <a:ext cx="9525" cy="730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7" name="Rectangle 4225"/>
          <p:cNvSpPr>
            <a:spLocks noChangeArrowheads="1"/>
          </p:cNvSpPr>
          <p:nvPr/>
        </p:nvSpPr>
        <p:spPr bwMode="auto">
          <a:xfrm>
            <a:off x="3904108" y="808040"/>
            <a:ext cx="11112" cy="730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8" name="Rectangle 4226"/>
          <p:cNvSpPr>
            <a:spLocks noChangeArrowheads="1"/>
          </p:cNvSpPr>
          <p:nvPr/>
        </p:nvSpPr>
        <p:spPr bwMode="auto">
          <a:xfrm>
            <a:off x="3915220" y="808040"/>
            <a:ext cx="12700" cy="730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" name="Rectangle 4227"/>
          <p:cNvSpPr>
            <a:spLocks noChangeArrowheads="1"/>
          </p:cNvSpPr>
          <p:nvPr/>
        </p:nvSpPr>
        <p:spPr bwMode="auto">
          <a:xfrm>
            <a:off x="3927920" y="808040"/>
            <a:ext cx="12700" cy="730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" name="Rectangle 4228"/>
          <p:cNvSpPr>
            <a:spLocks noChangeArrowheads="1"/>
          </p:cNvSpPr>
          <p:nvPr/>
        </p:nvSpPr>
        <p:spPr bwMode="auto">
          <a:xfrm>
            <a:off x="3940622" y="808040"/>
            <a:ext cx="9525" cy="730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1" name="Rectangle 4229"/>
          <p:cNvSpPr>
            <a:spLocks noChangeArrowheads="1"/>
          </p:cNvSpPr>
          <p:nvPr/>
        </p:nvSpPr>
        <p:spPr bwMode="auto">
          <a:xfrm>
            <a:off x="3950147" y="808040"/>
            <a:ext cx="11113" cy="730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2" name="Rectangle 4230"/>
          <p:cNvSpPr>
            <a:spLocks noChangeArrowheads="1"/>
          </p:cNvSpPr>
          <p:nvPr/>
        </p:nvSpPr>
        <p:spPr bwMode="auto">
          <a:xfrm>
            <a:off x="3961260" y="808040"/>
            <a:ext cx="3175" cy="7302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3" name="Rectangle 4231"/>
          <p:cNvSpPr>
            <a:spLocks noChangeArrowheads="1"/>
          </p:cNvSpPr>
          <p:nvPr/>
        </p:nvSpPr>
        <p:spPr bwMode="auto">
          <a:xfrm>
            <a:off x="3748533" y="579440"/>
            <a:ext cx="234950" cy="1587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4" name="Rectangle 4232"/>
          <p:cNvSpPr>
            <a:spLocks noChangeArrowheads="1"/>
          </p:cNvSpPr>
          <p:nvPr/>
        </p:nvSpPr>
        <p:spPr bwMode="auto">
          <a:xfrm>
            <a:off x="3748533" y="579440"/>
            <a:ext cx="234950" cy="1587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5" name="Rectangle 4233"/>
          <p:cNvSpPr>
            <a:spLocks noChangeArrowheads="1"/>
          </p:cNvSpPr>
          <p:nvPr/>
        </p:nvSpPr>
        <p:spPr bwMode="auto">
          <a:xfrm>
            <a:off x="3748533" y="581025"/>
            <a:ext cx="234950" cy="1588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6" name="Rectangle 4234"/>
          <p:cNvSpPr>
            <a:spLocks noChangeArrowheads="1"/>
          </p:cNvSpPr>
          <p:nvPr/>
        </p:nvSpPr>
        <p:spPr bwMode="auto">
          <a:xfrm>
            <a:off x="3748533" y="582615"/>
            <a:ext cx="234950" cy="1587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7" name="Rectangle 4235"/>
          <p:cNvSpPr>
            <a:spLocks noChangeArrowheads="1"/>
          </p:cNvSpPr>
          <p:nvPr/>
        </p:nvSpPr>
        <p:spPr bwMode="auto">
          <a:xfrm>
            <a:off x="3748533" y="582615"/>
            <a:ext cx="234950" cy="1587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8" name="Rectangle 4236"/>
          <p:cNvSpPr>
            <a:spLocks noChangeArrowheads="1"/>
          </p:cNvSpPr>
          <p:nvPr/>
        </p:nvSpPr>
        <p:spPr bwMode="auto">
          <a:xfrm>
            <a:off x="3748533" y="584200"/>
            <a:ext cx="234950" cy="1588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" name="Rectangle 4237"/>
          <p:cNvSpPr>
            <a:spLocks noChangeArrowheads="1"/>
          </p:cNvSpPr>
          <p:nvPr/>
        </p:nvSpPr>
        <p:spPr bwMode="auto">
          <a:xfrm>
            <a:off x="3748533" y="585790"/>
            <a:ext cx="234950" cy="1587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" name="Rectangle 4238"/>
          <p:cNvSpPr>
            <a:spLocks noChangeArrowheads="1"/>
          </p:cNvSpPr>
          <p:nvPr/>
        </p:nvSpPr>
        <p:spPr bwMode="auto">
          <a:xfrm>
            <a:off x="3748533" y="585790"/>
            <a:ext cx="234950" cy="1587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1" name="Rectangle 4239"/>
          <p:cNvSpPr>
            <a:spLocks noChangeArrowheads="1"/>
          </p:cNvSpPr>
          <p:nvPr/>
        </p:nvSpPr>
        <p:spPr bwMode="auto">
          <a:xfrm>
            <a:off x="3748533" y="587375"/>
            <a:ext cx="234950" cy="1588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2" name="Rectangle 4240"/>
          <p:cNvSpPr>
            <a:spLocks noChangeArrowheads="1"/>
          </p:cNvSpPr>
          <p:nvPr/>
        </p:nvSpPr>
        <p:spPr bwMode="auto">
          <a:xfrm>
            <a:off x="3748533" y="587375"/>
            <a:ext cx="234950" cy="1588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3" name="Rectangle 4241"/>
          <p:cNvSpPr>
            <a:spLocks noChangeArrowheads="1"/>
          </p:cNvSpPr>
          <p:nvPr/>
        </p:nvSpPr>
        <p:spPr bwMode="auto">
          <a:xfrm>
            <a:off x="3748533" y="579440"/>
            <a:ext cx="234950" cy="95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4" name="Rectangle 4242"/>
          <p:cNvSpPr>
            <a:spLocks noChangeArrowheads="1"/>
          </p:cNvSpPr>
          <p:nvPr/>
        </p:nvSpPr>
        <p:spPr bwMode="auto">
          <a:xfrm>
            <a:off x="3748535" y="588965"/>
            <a:ext cx="3175" cy="34925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5" name="Rectangle 4243"/>
          <p:cNvSpPr>
            <a:spLocks noChangeArrowheads="1"/>
          </p:cNvSpPr>
          <p:nvPr/>
        </p:nvSpPr>
        <p:spPr bwMode="auto">
          <a:xfrm>
            <a:off x="3751710" y="588965"/>
            <a:ext cx="3175" cy="34925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6" name="Rectangle 4244"/>
          <p:cNvSpPr>
            <a:spLocks noChangeArrowheads="1"/>
          </p:cNvSpPr>
          <p:nvPr/>
        </p:nvSpPr>
        <p:spPr bwMode="auto">
          <a:xfrm>
            <a:off x="3754885" y="588965"/>
            <a:ext cx="3175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7" name="Rectangle 4245"/>
          <p:cNvSpPr>
            <a:spLocks noChangeArrowheads="1"/>
          </p:cNvSpPr>
          <p:nvPr/>
        </p:nvSpPr>
        <p:spPr bwMode="auto">
          <a:xfrm>
            <a:off x="3758060" y="588965"/>
            <a:ext cx="1587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8" name="Rectangle 4246"/>
          <p:cNvSpPr>
            <a:spLocks noChangeArrowheads="1"/>
          </p:cNvSpPr>
          <p:nvPr/>
        </p:nvSpPr>
        <p:spPr bwMode="auto">
          <a:xfrm>
            <a:off x="3759647" y="588965"/>
            <a:ext cx="3175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" name="Rectangle 4247"/>
          <p:cNvSpPr>
            <a:spLocks noChangeArrowheads="1"/>
          </p:cNvSpPr>
          <p:nvPr/>
        </p:nvSpPr>
        <p:spPr bwMode="auto">
          <a:xfrm>
            <a:off x="3762822" y="588965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0" name="Rectangle 4248"/>
          <p:cNvSpPr>
            <a:spLocks noChangeArrowheads="1"/>
          </p:cNvSpPr>
          <p:nvPr/>
        </p:nvSpPr>
        <p:spPr bwMode="auto">
          <a:xfrm>
            <a:off x="3765997" y="588965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1" name="Rectangle 4249"/>
          <p:cNvSpPr>
            <a:spLocks noChangeArrowheads="1"/>
          </p:cNvSpPr>
          <p:nvPr/>
        </p:nvSpPr>
        <p:spPr bwMode="auto">
          <a:xfrm>
            <a:off x="3769172" y="588965"/>
            <a:ext cx="3175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2" name="Rectangle 4250"/>
          <p:cNvSpPr>
            <a:spLocks noChangeArrowheads="1"/>
          </p:cNvSpPr>
          <p:nvPr/>
        </p:nvSpPr>
        <p:spPr bwMode="auto">
          <a:xfrm>
            <a:off x="3772347" y="588965"/>
            <a:ext cx="3175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3" name="Rectangle 4251"/>
          <p:cNvSpPr>
            <a:spLocks noChangeArrowheads="1"/>
          </p:cNvSpPr>
          <p:nvPr/>
        </p:nvSpPr>
        <p:spPr bwMode="auto">
          <a:xfrm>
            <a:off x="3775522" y="588965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4" name="Rectangle 4252"/>
          <p:cNvSpPr>
            <a:spLocks noChangeArrowheads="1"/>
          </p:cNvSpPr>
          <p:nvPr/>
        </p:nvSpPr>
        <p:spPr bwMode="auto">
          <a:xfrm>
            <a:off x="3778697" y="588965"/>
            <a:ext cx="3175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5" name="Rectangle 4253"/>
          <p:cNvSpPr>
            <a:spLocks noChangeArrowheads="1"/>
          </p:cNvSpPr>
          <p:nvPr/>
        </p:nvSpPr>
        <p:spPr bwMode="auto">
          <a:xfrm>
            <a:off x="3781872" y="588965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6" name="Rectangle 4254"/>
          <p:cNvSpPr>
            <a:spLocks noChangeArrowheads="1"/>
          </p:cNvSpPr>
          <p:nvPr/>
        </p:nvSpPr>
        <p:spPr bwMode="auto">
          <a:xfrm>
            <a:off x="3785045" y="588965"/>
            <a:ext cx="1588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7" name="Rectangle 4255"/>
          <p:cNvSpPr>
            <a:spLocks noChangeArrowheads="1"/>
          </p:cNvSpPr>
          <p:nvPr/>
        </p:nvSpPr>
        <p:spPr bwMode="auto">
          <a:xfrm>
            <a:off x="3786635" y="588965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8" name="Rectangle 4256"/>
          <p:cNvSpPr>
            <a:spLocks noChangeArrowheads="1"/>
          </p:cNvSpPr>
          <p:nvPr/>
        </p:nvSpPr>
        <p:spPr bwMode="auto">
          <a:xfrm>
            <a:off x="3789810" y="588965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9" name="Rectangle 4257"/>
          <p:cNvSpPr>
            <a:spLocks noChangeArrowheads="1"/>
          </p:cNvSpPr>
          <p:nvPr/>
        </p:nvSpPr>
        <p:spPr bwMode="auto">
          <a:xfrm>
            <a:off x="3792983" y="588965"/>
            <a:ext cx="4762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0" name="Rectangle 4258"/>
          <p:cNvSpPr>
            <a:spLocks noChangeArrowheads="1"/>
          </p:cNvSpPr>
          <p:nvPr/>
        </p:nvSpPr>
        <p:spPr bwMode="auto">
          <a:xfrm>
            <a:off x="3797747" y="588965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1" name="Rectangle 4259"/>
          <p:cNvSpPr>
            <a:spLocks noChangeArrowheads="1"/>
          </p:cNvSpPr>
          <p:nvPr/>
        </p:nvSpPr>
        <p:spPr bwMode="auto">
          <a:xfrm>
            <a:off x="3800922" y="588965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2" name="Rectangle 4260"/>
          <p:cNvSpPr>
            <a:spLocks noChangeArrowheads="1"/>
          </p:cNvSpPr>
          <p:nvPr/>
        </p:nvSpPr>
        <p:spPr bwMode="auto">
          <a:xfrm>
            <a:off x="3804095" y="588965"/>
            <a:ext cx="1588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3" name="Rectangle 4261"/>
          <p:cNvSpPr>
            <a:spLocks noChangeArrowheads="1"/>
          </p:cNvSpPr>
          <p:nvPr/>
        </p:nvSpPr>
        <p:spPr bwMode="auto">
          <a:xfrm>
            <a:off x="3805685" y="588965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4" name="Rectangle 4262"/>
          <p:cNvSpPr>
            <a:spLocks noChangeArrowheads="1"/>
          </p:cNvSpPr>
          <p:nvPr/>
        </p:nvSpPr>
        <p:spPr bwMode="auto">
          <a:xfrm>
            <a:off x="3808860" y="588965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5" name="Rectangle 4263"/>
          <p:cNvSpPr>
            <a:spLocks noChangeArrowheads="1"/>
          </p:cNvSpPr>
          <p:nvPr/>
        </p:nvSpPr>
        <p:spPr bwMode="auto">
          <a:xfrm>
            <a:off x="3812035" y="588965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6" name="Rectangle 4264"/>
          <p:cNvSpPr>
            <a:spLocks noChangeArrowheads="1"/>
          </p:cNvSpPr>
          <p:nvPr/>
        </p:nvSpPr>
        <p:spPr bwMode="auto">
          <a:xfrm>
            <a:off x="3815210" y="588965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7" name="Rectangle 4265"/>
          <p:cNvSpPr>
            <a:spLocks noChangeArrowheads="1"/>
          </p:cNvSpPr>
          <p:nvPr/>
        </p:nvSpPr>
        <p:spPr bwMode="auto">
          <a:xfrm>
            <a:off x="3818385" y="588965"/>
            <a:ext cx="3175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8" name="Rectangle 4266"/>
          <p:cNvSpPr>
            <a:spLocks noChangeArrowheads="1"/>
          </p:cNvSpPr>
          <p:nvPr/>
        </p:nvSpPr>
        <p:spPr bwMode="auto">
          <a:xfrm>
            <a:off x="3821560" y="588965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9" name="Rectangle 4267"/>
          <p:cNvSpPr>
            <a:spLocks noChangeArrowheads="1"/>
          </p:cNvSpPr>
          <p:nvPr/>
        </p:nvSpPr>
        <p:spPr bwMode="auto">
          <a:xfrm>
            <a:off x="3824735" y="588965"/>
            <a:ext cx="3175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" name="Rectangle 4268"/>
          <p:cNvSpPr>
            <a:spLocks noChangeArrowheads="1"/>
          </p:cNvSpPr>
          <p:nvPr/>
        </p:nvSpPr>
        <p:spPr bwMode="auto">
          <a:xfrm>
            <a:off x="3827910" y="588965"/>
            <a:ext cx="3175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" name="Rectangle 4269"/>
          <p:cNvSpPr>
            <a:spLocks noChangeArrowheads="1"/>
          </p:cNvSpPr>
          <p:nvPr/>
        </p:nvSpPr>
        <p:spPr bwMode="auto">
          <a:xfrm>
            <a:off x="3831085" y="588965"/>
            <a:ext cx="3175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2" name="Rectangle 4270"/>
          <p:cNvSpPr>
            <a:spLocks noChangeArrowheads="1"/>
          </p:cNvSpPr>
          <p:nvPr/>
        </p:nvSpPr>
        <p:spPr bwMode="auto">
          <a:xfrm>
            <a:off x="3834260" y="588965"/>
            <a:ext cx="3175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3" name="Rectangle 4271"/>
          <p:cNvSpPr>
            <a:spLocks noChangeArrowheads="1"/>
          </p:cNvSpPr>
          <p:nvPr/>
        </p:nvSpPr>
        <p:spPr bwMode="auto">
          <a:xfrm>
            <a:off x="3837435" y="588965"/>
            <a:ext cx="3175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4" name="Rectangle 4272"/>
          <p:cNvSpPr>
            <a:spLocks noChangeArrowheads="1"/>
          </p:cNvSpPr>
          <p:nvPr/>
        </p:nvSpPr>
        <p:spPr bwMode="auto">
          <a:xfrm>
            <a:off x="3840610" y="588965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5" name="Rectangle 4273"/>
          <p:cNvSpPr>
            <a:spLocks noChangeArrowheads="1"/>
          </p:cNvSpPr>
          <p:nvPr/>
        </p:nvSpPr>
        <p:spPr bwMode="auto">
          <a:xfrm>
            <a:off x="3843785" y="588965"/>
            <a:ext cx="3175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6" name="Rectangle 4274"/>
          <p:cNvSpPr>
            <a:spLocks noChangeArrowheads="1"/>
          </p:cNvSpPr>
          <p:nvPr/>
        </p:nvSpPr>
        <p:spPr bwMode="auto">
          <a:xfrm>
            <a:off x="3846960" y="588965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7" name="Rectangle 4275"/>
          <p:cNvSpPr>
            <a:spLocks noChangeArrowheads="1"/>
          </p:cNvSpPr>
          <p:nvPr/>
        </p:nvSpPr>
        <p:spPr bwMode="auto">
          <a:xfrm>
            <a:off x="3850135" y="588965"/>
            <a:ext cx="1587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8" name="Rectangle 4276"/>
          <p:cNvSpPr>
            <a:spLocks noChangeArrowheads="1"/>
          </p:cNvSpPr>
          <p:nvPr/>
        </p:nvSpPr>
        <p:spPr bwMode="auto">
          <a:xfrm>
            <a:off x="3851722" y="588965"/>
            <a:ext cx="3175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9" name="Rectangle 4277"/>
          <p:cNvSpPr>
            <a:spLocks noChangeArrowheads="1"/>
          </p:cNvSpPr>
          <p:nvPr/>
        </p:nvSpPr>
        <p:spPr bwMode="auto">
          <a:xfrm>
            <a:off x="3854897" y="588965"/>
            <a:ext cx="4763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" name="Rectangle 4278"/>
          <p:cNvSpPr>
            <a:spLocks noChangeArrowheads="1"/>
          </p:cNvSpPr>
          <p:nvPr/>
        </p:nvSpPr>
        <p:spPr bwMode="auto">
          <a:xfrm>
            <a:off x="3859660" y="588965"/>
            <a:ext cx="3175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1" name="Rectangle 4279"/>
          <p:cNvSpPr>
            <a:spLocks noChangeArrowheads="1"/>
          </p:cNvSpPr>
          <p:nvPr/>
        </p:nvSpPr>
        <p:spPr bwMode="auto">
          <a:xfrm>
            <a:off x="3862835" y="588965"/>
            <a:ext cx="3175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2" name="Rectangle 4280"/>
          <p:cNvSpPr>
            <a:spLocks noChangeArrowheads="1"/>
          </p:cNvSpPr>
          <p:nvPr/>
        </p:nvSpPr>
        <p:spPr bwMode="auto">
          <a:xfrm>
            <a:off x="3866010" y="588965"/>
            <a:ext cx="3175" cy="3492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3" name="Rectangle 4281"/>
          <p:cNvSpPr>
            <a:spLocks noChangeArrowheads="1"/>
          </p:cNvSpPr>
          <p:nvPr/>
        </p:nvSpPr>
        <p:spPr bwMode="auto">
          <a:xfrm>
            <a:off x="3869185" y="588965"/>
            <a:ext cx="3175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4" name="Rectangle 4282"/>
          <p:cNvSpPr>
            <a:spLocks noChangeArrowheads="1"/>
          </p:cNvSpPr>
          <p:nvPr/>
        </p:nvSpPr>
        <p:spPr bwMode="auto">
          <a:xfrm>
            <a:off x="3872360" y="588965"/>
            <a:ext cx="3175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5" name="Rectangle 4283"/>
          <p:cNvSpPr>
            <a:spLocks noChangeArrowheads="1"/>
          </p:cNvSpPr>
          <p:nvPr/>
        </p:nvSpPr>
        <p:spPr bwMode="auto">
          <a:xfrm>
            <a:off x="3875535" y="588965"/>
            <a:ext cx="3175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6" name="Rectangle 4284"/>
          <p:cNvSpPr>
            <a:spLocks noChangeArrowheads="1"/>
          </p:cNvSpPr>
          <p:nvPr/>
        </p:nvSpPr>
        <p:spPr bwMode="auto">
          <a:xfrm>
            <a:off x="3878710" y="588965"/>
            <a:ext cx="3175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7" name="Rectangle 4285"/>
          <p:cNvSpPr>
            <a:spLocks noChangeArrowheads="1"/>
          </p:cNvSpPr>
          <p:nvPr/>
        </p:nvSpPr>
        <p:spPr bwMode="auto">
          <a:xfrm>
            <a:off x="3881885" y="588965"/>
            <a:ext cx="3175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8" name="Rectangle 4286"/>
          <p:cNvSpPr>
            <a:spLocks noChangeArrowheads="1"/>
          </p:cNvSpPr>
          <p:nvPr/>
        </p:nvSpPr>
        <p:spPr bwMode="auto">
          <a:xfrm>
            <a:off x="3885060" y="588965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9" name="Rectangle 4287"/>
          <p:cNvSpPr>
            <a:spLocks noChangeArrowheads="1"/>
          </p:cNvSpPr>
          <p:nvPr/>
        </p:nvSpPr>
        <p:spPr bwMode="auto">
          <a:xfrm>
            <a:off x="3888235" y="588965"/>
            <a:ext cx="1587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" name="Rectangle 4288"/>
          <p:cNvSpPr>
            <a:spLocks noChangeArrowheads="1"/>
          </p:cNvSpPr>
          <p:nvPr/>
        </p:nvSpPr>
        <p:spPr bwMode="auto">
          <a:xfrm>
            <a:off x="3889822" y="588965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" name="Rectangle 4289"/>
          <p:cNvSpPr>
            <a:spLocks noChangeArrowheads="1"/>
          </p:cNvSpPr>
          <p:nvPr/>
        </p:nvSpPr>
        <p:spPr bwMode="auto">
          <a:xfrm>
            <a:off x="3892997" y="588965"/>
            <a:ext cx="3175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" name="Rectangle 4290"/>
          <p:cNvSpPr>
            <a:spLocks noChangeArrowheads="1"/>
          </p:cNvSpPr>
          <p:nvPr/>
        </p:nvSpPr>
        <p:spPr bwMode="auto">
          <a:xfrm>
            <a:off x="3896172" y="588965"/>
            <a:ext cx="3175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" name="Rectangle 4291"/>
          <p:cNvSpPr>
            <a:spLocks noChangeArrowheads="1"/>
          </p:cNvSpPr>
          <p:nvPr/>
        </p:nvSpPr>
        <p:spPr bwMode="auto">
          <a:xfrm>
            <a:off x="3899347" y="588965"/>
            <a:ext cx="4763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" name="Rectangle 4292"/>
          <p:cNvSpPr>
            <a:spLocks noChangeArrowheads="1"/>
          </p:cNvSpPr>
          <p:nvPr/>
        </p:nvSpPr>
        <p:spPr bwMode="auto">
          <a:xfrm>
            <a:off x="3904110" y="588965"/>
            <a:ext cx="3175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" name="Rectangle 4293"/>
          <p:cNvSpPr>
            <a:spLocks noChangeArrowheads="1"/>
          </p:cNvSpPr>
          <p:nvPr/>
        </p:nvSpPr>
        <p:spPr bwMode="auto">
          <a:xfrm>
            <a:off x="3907285" y="588965"/>
            <a:ext cx="1587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" name="Rectangle 4294"/>
          <p:cNvSpPr>
            <a:spLocks noChangeArrowheads="1"/>
          </p:cNvSpPr>
          <p:nvPr/>
        </p:nvSpPr>
        <p:spPr bwMode="auto">
          <a:xfrm>
            <a:off x="3908872" y="588965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7" name="Rectangle 4295"/>
          <p:cNvSpPr>
            <a:spLocks noChangeArrowheads="1"/>
          </p:cNvSpPr>
          <p:nvPr/>
        </p:nvSpPr>
        <p:spPr bwMode="auto">
          <a:xfrm>
            <a:off x="3912047" y="588965"/>
            <a:ext cx="3175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8" name="Rectangle 4296"/>
          <p:cNvSpPr>
            <a:spLocks noChangeArrowheads="1"/>
          </p:cNvSpPr>
          <p:nvPr/>
        </p:nvSpPr>
        <p:spPr bwMode="auto">
          <a:xfrm>
            <a:off x="3915222" y="588965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9" name="Rectangle 4297"/>
          <p:cNvSpPr>
            <a:spLocks noChangeArrowheads="1"/>
          </p:cNvSpPr>
          <p:nvPr/>
        </p:nvSpPr>
        <p:spPr bwMode="auto">
          <a:xfrm>
            <a:off x="3918397" y="588965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0" name="Rectangle 4298"/>
          <p:cNvSpPr>
            <a:spLocks noChangeArrowheads="1"/>
          </p:cNvSpPr>
          <p:nvPr/>
        </p:nvSpPr>
        <p:spPr bwMode="auto">
          <a:xfrm>
            <a:off x="3921572" y="588965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" name="Rectangle 4299"/>
          <p:cNvSpPr>
            <a:spLocks noChangeArrowheads="1"/>
          </p:cNvSpPr>
          <p:nvPr/>
        </p:nvSpPr>
        <p:spPr bwMode="auto">
          <a:xfrm>
            <a:off x="3924747" y="588965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" name="Rectangle 4300"/>
          <p:cNvSpPr>
            <a:spLocks noChangeArrowheads="1"/>
          </p:cNvSpPr>
          <p:nvPr/>
        </p:nvSpPr>
        <p:spPr bwMode="auto">
          <a:xfrm>
            <a:off x="3927922" y="588965"/>
            <a:ext cx="3175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3" name="Rectangle 4301"/>
          <p:cNvSpPr>
            <a:spLocks noChangeArrowheads="1"/>
          </p:cNvSpPr>
          <p:nvPr/>
        </p:nvSpPr>
        <p:spPr bwMode="auto">
          <a:xfrm>
            <a:off x="3931097" y="588965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4" name="Rectangle 4302"/>
          <p:cNvSpPr>
            <a:spLocks noChangeArrowheads="1"/>
          </p:cNvSpPr>
          <p:nvPr/>
        </p:nvSpPr>
        <p:spPr bwMode="auto">
          <a:xfrm>
            <a:off x="3934272" y="588965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5" name="Rectangle 4303"/>
          <p:cNvSpPr>
            <a:spLocks noChangeArrowheads="1"/>
          </p:cNvSpPr>
          <p:nvPr/>
        </p:nvSpPr>
        <p:spPr bwMode="auto">
          <a:xfrm>
            <a:off x="3937447" y="588965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6" name="Rectangle 4304"/>
          <p:cNvSpPr>
            <a:spLocks noChangeArrowheads="1"/>
          </p:cNvSpPr>
          <p:nvPr/>
        </p:nvSpPr>
        <p:spPr bwMode="auto">
          <a:xfrm>
            <a:off x="3940622" y="588965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7" name="Rectangle 4305"/>
          <p:cNvSpPr>
            <a:spLocks noChangeArrowheads="1"/>
          </p:cNvSpPr>
          <p:nvPr/>
        </p:nvSpPr>
        <p:spPr bwMode="auto">
          <a:xfrm>
            <a:off x="3943797" y="588965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8" name="Rectangle 4306"/>
          <p:cNvSpPr>
            <a:spLocks noChangeArrowheads="1"/>
          </p:cNvSpPr>
          <p:nvPr/>
        </p:nvSpPr>
        <p:spPr bwMode="auto">
          <a:xfrm>
            <a:off x="3946972" y="588965"/>
            <a:ext cx="3175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9" name="Rectangle 4307"/>
          <p:cNvSpPr>
            <a:spLocks noChangeArrowheads="1"/>
          </p:cNvSpPr>
          <p:nvPr/>
        </p:nvSpPr>
        <p:spPr bwMode="auto">
          <a:xfrm>
            <a:off x="3950147" y="588965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0" name="Rectangle 4308"/>
          <p:cNvSpPr>
            <a:spLocks noChangeArrowheads="1"/>
          </p:cNvSpPr>
          <p:nvPr/>
        </p:nvSpPr>
        <p:spPr bwMode="auto">
          <a:xfrm>
            <a:off x="3953320" y="588965"/>
            <a:ext cx="1588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" name="Rectangle 4309"/>
          <p:cNvSpPr>
            <a:spLocks noChangeArrowheads="1"/>
          </p:cNvSpPr>
          <p:nvPr/>
        </p:nvSpPr>
        <p:spPr bwMode="auto">
          <a:xfrm>
            <a:off x="3954910" y="588965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" name="Rectangle 4310"/>
          <p:cNvSpPr>
            <a:spLocks noChangeArrowheads="1"/>
          </p:cNvSpPr>
          <p:nvPr/>
        </p:nvSpPr>
        <p:spPr bwMode="auto">
          <a:xfrm>
            <a:off x="3958085" y="588965"/>
            <a:ext cx="3175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3" name="Rectangle 4311"/>
          <p:cNvSpPr>
            <a:spLocks noChangeArrowheads="1"/>
          </p:cNvSpPr>
          <p:nvPr/>
        </p:nvSpPr>
        <p:spPr bwMode="auto">
          <a:xfrm>
            <a:off x="3961258" y="588965"/>
            <a:ext cx="4762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4" name="Rectangle 4312"/>
          <p:cNvSpPr>
            <a:spLocks noChangeArrowheads="1"/>
          </p:cNvSpPr>
          <p:nvPr/>
        </p:nvSpPr>
        <p:spPr bwMode="auto">
          <a:xfrm>
            <a:off x="3966022" y="588965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5" name="Rectangle 4313"/>
          <p:cNvSpPr>
            <a:spLocks noChangeArrowheads="1"/>
          </p:cNvSpPr>
          <p:nvPr/>
        </p:nvSpPr>
        <p:spPr bwMode="auto">
          <a:xfrm>
            <a:off x="3969197" y="588965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6" name="Rectangle 4314"/>
          <p:cNvSpPr>
            <a:spLocks noChangeArrowheads="1"/>
          </p:cNvSpPr>
          <p:nvPr/>
        </p:nvSpPr>
        <p:spPr bwMode="auto">
          <a:xfrm>
            <a:off x="3972370" y="588965"/>
            <a:ext cx="1588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7" name="Rectangle 4315"/>
          <p:cNvSpPr>
            <a:spLocks noChangeArrowheads="1"/>
          </p:cNvSpPr>
          <p:nvPr/>
        </p:nvSpPr>
        <p:spPr bwMode="auto">
          <a:xfrm>
            <a:off x="3973960" y="588965"/>
            <a:ext cx="3175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8" name="Rectangle 4316"/>
          <p:cNvSpPr>
            <a:spLocks noChangeArrowheads="1"/>
          </p:cNvSpPr>
          <p:nvPr/>
        </p:nvSpPr>
        <p:spPr bwMode="auto">
          <a:xfrm>
            <a:off x="3977135" y="588965"/>
            <a:ext cx="3175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9" name="Rectangle 4317"/>
          <p:cNvSpPr>
            <a:spLocks noChangeArrowheads="1"/>
          </p:cNvSpPr>
          <p:nvPr/>
        </p:nvSpPr>
        <p:spPr bwMode="auto">
          <a:xfrm>
            <a:off x="3980310" y="588965"/>
            <a:ext cx="3175" cy="34925"/>
          </a:xfrm>
          <a:prstGeom prst="rect">
            <a:avLst/>
          </a:prstGeom>
          <a:solidFill>
            <a:srgbClr val="9B9B9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0" name="Rectangle 4318"/>
          <p:cNvSpPr>
            <a:spLocks noChangeArrowheads="1"/>
          </p:cNvSpPr>
          <p:nvPr/>
        </p:nvSpPr>
        <p:spPr bwMode="auto">
          <a:xfrm>
            <a:off x="3748533" y="588965"/>
            <a:ext cx="234950" cy="349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" name="Rectangle 4319"/>
          <p:cNvSpPr>
            <a:spLocks noChangeArrowheads="1"/>
          </p:cNvSpPr>
          <p:nvPr/>
        </p:nvSpPr>
        <p:spPr bwMode="auto">
          <a:xfrm>
            <a:off x="3754883" y="595315"/>
            <a:ext cx="50800" cy="22225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2" name="Rectangle 4320"/>
          <p:cNvSpPr>
            <a:spLocks noChangeArrowheads="1"/>
          </p:cNvSpPr>
          <p:nvPr/>
        </p:nvSpPr>
        <p:spPr bwMode="auto">
          <a:xfrm>
            <a:off x="3754883" y="595315"/>
            <a:ext cx="50800" cy="222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3" name="Rectangle 4321"/>
          <p:cNvSpPr>
            <a:spLocks noChangeArrowheads="1"/>
          </p:cNvSpPr>
          <p:nvPr/>
        </p:nvSpPr>
        <p:spPr bwMode="auto">
          <a:xfrm>
            <a:off x="3758058" y="598488"/>
            <a:ext cx="12700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4" name="Rectangle 4322"/>
          <p:cNvSpPr>
            <a:spLocks noChangeArrowheads="1"/>
          </p:cNvSpPr>
          <p:nvPr/>
        </p:nvSpPr>
        <p:spPr bwMode="auto">
          <a:xfrm>
            <a:off x="3789808" y="598488"/>
            <a:ext cx="12700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5" name="Rectangle 4323"/>
          <p:cNvSpPr>
            <a:spLocks noChangeArrowheads="1"/>
          </p:cNvSpPr>
          <p:nvPr/>
        </p:nvSpPr>
        <p:spPr bwMode="auto">
          <a:xfrm>
            <a:off x="3758058" y="608013"/>
            <a:ext cx="12700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6" name="Rectangle 4324"/>
          <p:cNvSpPr>
            <a:spLocks noChangeArrowheads="1"/>
          </p:cNvSpPr>
          <p:nvPr/>
        </p:nvSpPr>
        <p:spPr bwMode="auto">
          <a:xfrm>
            <a:off x="3773933" y="608013"/>
            <a:ext cx="12700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7" name="Rectangle 4325"/>
          <p:cNvSpPr>
            <a:spLocks noChangeArrowheads="1"/>
          </p:cNvSpPr>
          <p:nvPr/>
        </p:nvSpPr>
        <p:spPr bwMode="auto">
          <a:xfrm>
            <a:off x="3773933" y="598488"/>
            <a:ext cx="12700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8" name="Rectangle 4326"/>
          <p:cNvSpPr>
            <a:spLocks noChangeArrowheads="1"/>
          </p:cNvSpPr>
          <p:nvPr/>
        </p:nvSpPr>
        <p:spPr bwMode="auto">
          <a:xfrm>
            <a:off x="3789808" y="608013"/>
            <a:ext cx="12700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9" name="Freeform 4327"/>
          <p:cNvSpPr>
            <a:spLocks noChangeArrowheads="1"/>
          </p:cNvSpPr>
          <p:nvPr/>
        </p:nvSpPr>
        <p:spPr bwMode="auto">
          <a:xfrm>
            <a:off x="3748533" y="677865"/>
            <a:ext cx="234950" cy="257175"/>
          </a:xfrm>
          <a:custGeom>
            <a:avLst/>
            <a:gdLst>
              <a:gd name="T0" fmla="*/ 296 w 296"/>
              <a:gd name="T1" fmla="*/ 160 h 324"/>
              <a:gd name="T2" fmla="*/ 296 w 296"/>
              <a:gd name="T3" fmla="*/ 164 h 324"/>
              <a:gd name="T4" fmla="*/ 0 w 296"/>
              <a:gd name="T5" fmla="*/ 164 h 324"/>
              <a:gd name="T6" fmla="*/ 0 w 296"/>
              <a:gd name="T7" fmla="*/ 160 h 324"/>
              <a:gd name="T8" fmla="*/ 296 w 296"/>
              <a:gd name="T9" fmla="*/ 160 h 324"/>
              <a:gd name="T10" fmla="*/ 296 w 296"/>
              <a:gd name="T11" fmla="*/ 128 h 324"/>
              <a:gd name="T12" fmla="*/ 296 w 296"/>
              <a:gd name="T13" fmla="*/ 132 h 324"/>
              <a:gd name="T14" fmla="*/ 0 w 296"/>
              <a:gd name="T15" fmla="*/ 132 h 324"/>
              <a:gd name="T16" fmla="*/ 0 w 296"/>
              <a:gd name="T17" fmla="*/ 128 h 324"/>
              <a:gd name="T18" fmla="*/ 296 w 296"/>
              <a:gd name="T19" fmla="*/ 128 h 324"/>
              <a:gd name="T20" fmla="*/ 296 w 296"/>
              <a:gd name="T21" fmla="*/ 95 h 324"/>
              <a:gd name="T22" fmla="*/ 296 w 296"/>
              <a:gd name="T23" fmla="*/ 99 h 324"/>
              <a:gd name="T24" fmla="*/ 0 w 296"/>
              <a:gd name="T25" fmla="*/ 99 h 324"/>
              <a:gd name="T26" fmla="*/ 0 w 296"/>
              <a:gd name="T27" fmla="*/ 95 h 324"/>
              <a:gd name="T28" fmla="*/ 296 w 296"/>
              <a:gd name="T29" fmla="*/ 95 h 324"/>
              <a:gd name="T30" fmla="*/ 296 w 296"/>
              <a:gd name="T31" fmla="*/ 64 h 324"/>
              <a:gd name="T32" fmla="*/ 296 w 296"/>
              <a:gd name="T33" fmla="*/ 68 h 324"/>
              <a:gd name="T34" fmla="*/ 0 w 296"/>
              <a:gd name="T35" fmla="*/ 68 h 324"/>
              <a:gd name="T36" fmla="*/ 0 w 296"/>
              <a:gd name="T37" fmla="*/ 64 h 324"/>
              <a:gd name="T38" fmla="*/ 296 w 296"/>
              <a:gd name="T39" fmla="*/ 64 h 324"/>
              <a:gd name="T40" fmla="*/ 296 w 296"/>
              <a:gd name="T41" fmla="*/ 31 h 324"/>
              <a:gd name="T42" fmla="*/ 296 w 296"/>
              <a:gd name="T43" fmla="*/ 35 h 324"/>
              <a:gd name="T44" fmla="*/ 0 w 296"/>
              <a:gd name="T45" fmla="*/ 35 h 324"/>
              <a:gd name="T46" fmla="*/ 0 w 296"/>
              <a:gd name="T47" fmla="*/ 31 h 324"/>
              <a:gd name="T48" fmla="*/ 296 w 296"/>
              <a:gd name="T49" fmla="*/ 31 h 324"/>
              <a:gd name="T50" fmla="*/ 296 w 296"/>
              <a:gd name="T51" fmla="*/ 0 h 324"/>
              <a:gd name="T52" fmla="*/ 296 w 296"/>
              <a:gd name="T53" fmla="*/ 3 h 324"/>
              <a:gd name="T54" fmla="*/ 0 w 296"/>
              <a:gd name="T55" fmla="*/ 3 h 324"/>
              <a:gd name="T56" fmla="*/ 0 w 296"/>
              <a:gd name="T57" fmla="*/ 0 h 324"/>
              <a:gd name="T58" fmla="*/ 296 w 296"/>
              <a:gd name="T59" fmla="*/ 0 h 324"/>
              <a:gd name="T60" fmla="*/ 296 w 296"/>
              <a:gd name="T61" fmla="*/ 224 h 324"/>
              <a:gd name="T62" fmla="*/ 296 w 296"/>
              <a:gd name="T63" fmla="*/ 228 h 324"/>
              <a:gd name="T64" fmla="*/ 265 w 296"/>
              <a:gd name="T65" fmla="*/ 228 h 324"/>
              <a:gd name="T66" fmla="*/ 265 w 296"/>
              <a:gd name="T67" fmla="*/ 224 h 324"/>
              <a:gd name="T68" fmla="*/ 296 w 296"/>
              <a:gd name="T69" fmla="*/ 224 h 324"/>
              <a:gd name="T70" fmla="*/ 296 w 296"/>
              <a:gd name="T71" fmla="*/ 191 h 324"/>
              <a:gd name="T72" fmla="*/ 296 w 296"/>
              <a:gd name="T73" fmla="*/ 195 h 324"/>
              <a:gd name="T74" fmla="*/ 265 w 296"/>
              <a:gd name="T75" fmla="*/ 195 h 324"/>
              <a:gd name="T76" fmla="*/ 265 w 296"/>
              <a:gd name="T77" fmla="*/ 191 h 324"/>
              <a:gd name="T78" fmla="*/ 296 w 296"/>
              <a:gd name="T79" fmla="*/ 191 h 324"/>
              <a:gd name="T80" fmla="*/ 296 w 296"/>
              <a:gd name="T81" fmla="*/ 256 h 324"/>
              <a:gd name="T82" fmla="*/ 296 w 296"/>
              <a:gd name="T83" fmla="*/ 260 h 324"/>
              <a:gd name="T84" fmla="*/ 0 w 296"/>
              <a:gd name="T85" fmla="*/ 260 h 324"/>
              <a:gd name="T86" fmla="*/ 0 w 296"/>
              <a:gd name="T87" fmla="*/ 256 h 324"/>
              <a:gd name="T88" fmla="*/ 296 w 296"/>
              <a:gd name="T89" fmla="*/ 256 h 324"/>
              <a:gd name="T90" fmla="*/ 296 w 296"/>
              <a:gd name="T91" fmla="*/ 289 h 324"/>
              <a:gd name="T92" fmla="*/ 296 w 296"/>
              <a:gd name="T93" fmla="*/ 292 h 324"/>
              <a:gd name="T94" fmla="*/ 0 w 296"/>
              <a:gd name="T95" fmla="*/ 292 h 324"/>
              <a:gd name="T96" fmla="*/ 0 w 296"/>
              <a:gd name="T97" fmla="*/ 289 h 324"/>
              <a:gd name="T98" fmla="*/ 296 w 296"/>
              <a:gd name="T99" fmla="*/ 289 h 324"/>
              <a:gd name="T100" fmla="*/ 296 w 296"/>
              <a:gd name="T101" fmla="*/ 320 h 324"/>
              <a:gd name="T102" fmla="*/ 296 w 296"/>
              <a:gd name="T103" fmla="*/ 324 h 324"/>
              <a:gd name="T104" fmla="*/ 0 w 296"/>
              <a:gd name="T105" fmla="*/ 324 h 324"/>
              <a:gd name="T106" fmla="*/ 0 w 296"/>
              <a:gd name="T107" fmla="*/ 320 h 324"/>
              <a:gd name="T108" fmla="*/ 296 w 296"/>
              <a:gd name="T109" fmla="*/ 32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40" name="Freeform 4328"/>
          <p:cNvSpPr>
            <a:spLocks noChangeArrowheads="1"/>
          </p:cNvSpPr>
          <p:nvPr/>
        </p:nvSpPr>
        <p:spPr bwMode="auto">
          <a:xfrm>
            <a:off x="3939033" y="815977"/>
            <a:ext cx="38100" cy="60325"/>
          </a:xfrm>
          <a:custGeom>
            <a:avLst/>
            <a:gdLst>
              <a:gd name="T0" fmla="*/ 24 w 48"/>
              <a:gd name="T1" fmla="*/ 0 h 76"/>
              <a:gd name="T2" fmla="*/ 21 w 48"/>
              <a:gd name="T3" fmla="*/ 0 h 76"/>
              <a:gd name="T4" fmla="*/ 19 w 48"/>
              <a:gd name="T5" fmla="*/ 2 h 76"/>
              <a:gd name="T6" fmla="*/ 16 w 48"/>
              <a:gd name="T7" fmla="*/ 2 h 76"/>
              <a:gd name="T8" fmla="*/ 14 w 48"/>
              <a:gd name="T9" fmla="*/ 3 h 76"/>
              <a:gd name="T10" fmla="*/ 12 w 48"/>
              <a:gd name="T11" fmla="*/ 5 h 76"/>
              <a:gd name="T12" fmla="*/ 10 w 48"/>
              <a:gd name="T13" fmla="*/ 7 h 76"/>
              <a:gd name="T14" fmla="*/ 6 w 48"/>
              <a:gd name="T15" fmla="*/ 12 h 76"/>
              <a:gd name="T16" fmla="*/ 4 w 48"/>
              <a:gd name="T17" fmla="*/ 17 h 76"/>
              <a:gd name="T18" fmla="*/ 1 w 48"/>
              <a:gd name="T19" fmla="*/ 23 h 76"/>
              <a:gd name="T20" fmla="*/ 0 w 48"/>
              <a:gd name="T21" fmla="*/ 31 h 76"/>
              <a:gd name="T22" fmla="*/ 0 w 48"/>
              <a:gd name="T23" fmla="*/ 38 h 76"/>
              <a:gd name="T24" fmla="*/ 0 w 48"/>
              <a:gd name="T25" fmla="*/ 46 h 76"/>
              <a:gd name="T26" fmla="*/ 1 w 48"/>
              <a:gd name="T27" fmla="*/ 53 h 76"/>
              <a:gd name="T28" fmla="*/ 4 w 48"/>
              <a:gd name="T29" fmla="*/ 60 h 76"/>
              <a:gd name="T30" fmla="*/ 6 w 48"/>
              <a:gd name="T31" fmla="*/ 65 h 76"/>
              <a:gd name="T32" fmla="*/ 10 w 48"/>
              <a:gd name="T33" fmla="*/ 70 h 76"/>
              <a:gd name="T34" fmla="*/ 12 w 48"/>
              <a:gd name="T35" fmla="*/ 71 h 76"/>
              <a:gd name="T36" fmla="*/ 14 w 48"/>
              <a:gd name="T37" fmla="*/ 74 h 76"/>
              <a:gd name="T38" fmla="*/ 16 w 48"/>
              <a:gd name="T39" fmla="*/ 75 h 76"/>
              <a:gd name="T40" fmla="*/ 19 w 48"/>
              <a:gd name="T41" fmla="*/ 75 h 76"/>
              <a:gd name="T42" fmla="*/ 21 w 48"/>
              <a:gd name="T43" fmla="*/ 76 h 76"/>
              <a:gd name="T44" fmla="*/ 24 w 48"/>
              <a:gd name="T45" fmla="*/ 76 h 76"/>
              <a:gd name="T46" fmla="*/ 26 w 48"/>
              <a:gd name="T47" fmla="*/ 76 h 76"/>
              <a:gd name="T48" fmla="*/ 29 w 48"/>
              <a:gd name="T49" fmla="*/ 75 h 76"/>
              <a:gd name="T50" fmla="*/ 30 w 48"/>
              <a:gd name="T51" fmla="*/ 75 h 76"/>
              <a:gd name="T52" fmla="*/ 33 w 48"/>
              <a:gd name="T53" fmla="*/ 74 h 76"/>
              <a:gd name="T54" fmla="*/ 35 w 48"/>
              <a:gd name="T55" fmla="*/ 71 h 76"/>
              <a:gd name="T56" fmla="*/ 36 w 48"/>
              <a:gd name="T57" fmla="*/ 70 h 76"/>
              <a:gd name="T58" fmla="*/ 40 w 48"/>
              <a:gd name="T59" fmla="*/ 65 h 76"/>
              <a:gd name="T60" fmla="*/ 44 w 48"/>
              <a:gd name="T61" fmla="*/ 60 h 76"/>
              <a:gd name="T62" fmla="*/ 45 w 48"/>
              <a:gd name="T63" fmla="*/ 53 h 76"/>
              <a:gd name="T64" fmla="*/ 48 w 48"/>
              <a:gd name="T65" fmla="*/ 46 h 76"/>
              <a:gd name="T66" fmla="*/ 48 w 48"/>
              <a:gd name="T67" fmla="*/ 38 h 76"/>
              <a:gd name="T68" fmla="*/ 48 w 48"/>
              <a:gd name="T69" fmla="*/ 38 h 76"/>
              <a:gd name="T70" fmla="*/ 48 w 48"/>
              <a:gd name="T71" fmla="*/ 31 h 76"/>
              <a:gd name="T72" fmla="*/ 45 w 48"/>
              <a:gd name="T73" fmla="*/ 23 h 76"/>
              <a:gd name="T74" fmla="*/ 44 w 48"/>
              <a:gd name="T75" fmla="*/ 17 h 76"/>
              <a:gd name="T76" fmla="*/ 40 w 48"/>
              <a:gd name="T77" fmla="*/ 12 h 76"/>
              <a:gd name="T78" fmla="*/ 36 w 48"/>
              <a:gd name="T79" fmla="*/ 7 h 76"/>
              <a:gd name="T80" fmla="*/ 35 w 48"/>
              <a:gd name="T81" fmla="*/ 5 h 76"/>
              <a:gd name="T82" fmla="*/ 33 w 48"/>
              <a:gd name="T83" fmla="*/ 3 h 76"/>
              <a:gd name="T84" fmla="*/ 30 w 48"/>
              <a:gd name="T85" fmla="*/ 2 h 76"/>
              <a:gd name="T86" fmla="*/ 29 w 48"/>
              <a:gd name="T87" fmla="*/ 2 h 76"/>
              <a:gd name="T88" fmla="*/ 26 w 48"/>
              <a:gd name="T89" fmla="*/ 0 h 76"/>
              <a:gd name="T90" fmla="*/ 24 w 48"/>
              <a:gd name="T91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41" name="Picture 4329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33" y="814388"/>
            <a:ext cx="38100" cy="6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42" name="Rectangle 4330"/>
          <p:cNvSpPr>
            <a:spLocks noChangeArrowheads="1"/>
          </p:cNvSpPr>
          <p:nvPr/>
        </p:nvSpPr>
        <p:spPr bwMode="auto">
          <a:xfrm>
            <a:off x="3958083" y="623888"/>
            <a:ext cx="6350" cy="3302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43" name="Rectangle 4331"/>
          <p:cNvSpPr>
            <a:spLocks noChangeArrowheads="1"/>
          </p:cNvSpPr>
          <p:nvPr/>
        </p:nvSpPr>
        <p:spPr bwMode="auto">
          <a:xfrm>
            <a:off x="3954908" y="623888"/>
            <a:ext cx="6350" cy="330200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44" name="Freeform 4332"/>
          <p:cNvSpPr>
            <a:spLocks noChangeArrowheads="1"/>
          </p:cNvSpPr>
          <p:nvPr/>
        </p:nvSpPr>
        <p:spPr bwMode="auto">
          <a:xfrm>
            <a:off x="3946972" y="896940"/>
            <a:ext cx="22225" cy="22225"/>
          </a:xfrm>
          <a:custGeom>
            <a:avLst/>
            <a:gdLst>
              <a:gd name="T0" fmla="*/ 0 w 28"/>
              <a:gd name="T1" fmla="*/ 14 h 26"/>
              <a:gd name="T2" fmla="*/ 0 w 28"/>
              <a:gd name="T3" fmla="*/ 11 h 26"/>
              <a:gd name="T4" fmla="*/ 1 w 28"/>
              <a:gd name="T5" fmla="*/ 9 h 26"/>
              <a:gd name="T6" fmla="*/ 2 w 28"/>
              <a:gd name="T7" fmla="*/ 6 h 26"/>
              <a:gd name="T8" fmla="*/ 4 w 28"/>
              <a:gd name="T9" fmla="*/ 4 h 26"/>
              <a:gd name="T10" fmla="*/ 6 w 28"/>
              <a:gd name="T11" fmla="*/ 2 h 26"/>
              <a:gd name="T12" fmla="*/ 9 w 28"/>
              <a:gd name="T13" fmla="*/ 1 h 26"/>
              <a:gd name="T14" fmla="*/ 11 w 28"/>
              <a:gd name="T15" fmla="*/ 0 h 26"/>
              <a:gd name="T16" fmla="*/ 14 w 28"/>
              <a:gd name="T17" fmla="*/ 0 h 26"/>
              <a:gd name="T18" fmla="*/ 16 w 28"/>
              <a:gd name="T19" fmla="*/ 0 h 26"/>
              <a:gd name="T20" fmla="*/ 19 w 28"/>
              <a:gd name="T21" fmla="*/ 1 h 26"/>
              <a:gd name="T22" fmla="*/ 21 w 28"/>
              <a:gd name="T23" fmla="*/ 2 h 26"/>
              <a:gd name="T24" fmla="*/ 24 w 28"/>
              <a:gd name="T25" fmla="*/ 4 h 26"/>
              <a:gd name="T26" fmla="*/ 25 w 28"/>
              <a:gd name="T27" fmla="*/ 6 h 26"/>
              <a:gd name="T28" fmla="*/ 26 w 28"/>
              <a:gd name="T29" fmla="*/ 9 h 26"/>
              <a:gd name="T30" fmla="*/ 28 w 28"/>
              <a:gd name="T31" fmla="*/ 11 h 26"/>
              <a:gd name="T32" fmla="*/ 28 w 28"/>
              <a:gd name="T33" fmla="*/ 14 h 26"/>
              <a:gd name="T34" fmla="*/ 28 w 28"/>
              <a:gd name="T35" fmla="*/ 14 h 26"/>
              <a:gd name="T36" fmla="*/ 28 w 28"/>
              <a:gd name="T37" fmla="*/ 16 h 26"/>
              <a:gd name="T38" fmla="*/ 26 w 28"/>
              <a:gd name="T39" fmla="*/ 19 h 26"/>
              <a:gd name="T40" fmla="*/ 25 w 28"/>
              <a:gd name="T41" fmla="*/ 21 h 26"/>
              <a:gd name="T42" fmla="*/ 24 w 28"/>
              <a:gd name="T43" fmla="*/ 23 h 26"/>
              <a:gd name="T44" fmla="*/ 21 w 28"/>
              <a:gd name="T45" fmla="*/ 24 h 26"/>
              <a:gd name="T46" fmla="*/ 19 w 28"/>
              <a:gd name="T47" fmla="*/ 25 h 26"/>
              <a:gd name="T48" fmla="*/ 16 w 28"/>
              <a:gd name="T49" fmla="*/ 26 h 26"/>
              <a:gd name="T50" fmla="*/ 14 w 28"/>
              <a:gd name="T51" fmla="*/ 26 h 26"/>
              <a:gd name="T52" fmla="*/ 11 w 28"/>
              <a:gd name="T53" fmla="*/ 26 h 26"/>
              <a:gd name="T54" fmla="*/ 9 w 28"/>
              <a:gd name="T55" fmla="*/ 25 h 26"/>
              <a:gd name="T56" fmla="*/ 6 w 28"/>
              <a:gd name="T57" fmla="*/ 24 h 26"/>
              <a:gd name="T58" fmla="*/ 4 w 28"/>
              <a:gd name="T59" fmla="*/ 23 h 26"/>
              <a:gd name="T60" fmla="*/ 2 w 28"/>
              <a:gd name="T61" fmla="*/ 21 h 26"/>
              <a:gd name="T62" fmla="*/ 1 w 28"/>
              <a:gd name="T63" fmla="*/ 19 h 26"/>
              <a:gd name="T64" fmla="*/ 0 w 28"/>
              <a:gd name="T65" fmla="*/ 16 h 26"/>
              <a:gd name="T66" fmla="*/ 0 w 28"/>
              <a:gd name="T67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45" name="Picture 433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72" y="896940"/>
            <a:ext cx="22225" cy="2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46" name="Freeform 4334"/>
          <p:cNvSpPr>
            <a:spLocks noChangeArrowheads="1"/>
          </p:cNvSpPr>
          <p:nvPr/>
        </p:nvSpPr>
        <p:spPr bwMode="auto">
          <a:xfrm>
            <a:off x="3953322" y="903288"/>
            <a:ext cx="11113" cy="11112"/>
          </a:xfrm>
          <a:custGeom>
            <a:avLst/>
            <a:gdLst>
              <a:gd name="T0" fmla="*/ 0 w 15"/>
              <a:gd name="T1" fmla="*/ 8 h 15"/>
              <a:gd name="T2" fmla="*/ 0 w 15"/>
              <a:gd name="T3" fmla="*/ 4 h 15"/>
              <a:gd name="T4" fmla="*/ 3 w 15"/>
              <a:gd name="T5" fmla="*/ 3 h 15"/>
              <a:gd name="T6" fmla="*/ 4 w 15"/>
              <a:gd name="T7" fmla="*/ 0 h 15"/>
              <a:gd name="T8" fmla="*/ 8 w 15"/>
              <a:gd name="T9" fmla="*/ 0 h 15"/>
              <a:gd name="T10" fmla="*/ 10 w 15"/>
              <a:gd name="T11" fmla="*/ 0 h 15"/>
              <a:gd name="T12" fmla="*/ 13 w 15"/>
              <a:gd name="T13" fmla="*/ 3 h 15"/>
              <a:gd name="T14" fmla="*/ 15 w 15"/>
              <a:gd name="T15" fmla="*/ 4 h 15"/>
              <a:gd name="T16" fmla="*/ 15 w 15"/>
              <a:gd name="T17" fmla="*/ 7 h 15"/>
              <a:gd name="T18" fmla="*/ 15 w 15"/>
              <a:gd name="T19" fmla="*/ 8 h 15"/>
              <a:gd name="T20" fmla="*/ 15 w 15"/>
              <a:gd name="T21" fmla="*/ 8 h 15"/>
              <a:gd name="T22" fmla="*/ 15 w 15"/>
              <a:gd name="T23" fmla="*/ 9 h 15"/>
              <a:gd name="T24" fmla="*/ 15 w 15"/>
              <a:gd name="T25" fmla="*/ 10 h 15"/>
              <a:gd name="T26" fmla="*/ 13 w 15"/>
              <a:gd name="T27" fmla="*/ 13 h 15"/>
              <a:gd name="T28" fmla="*/ 10 w 15"/>
              <a:gd name="T29" fmla="*/ 15 h 15"/>
              <a:gd name="T30" fmla="*/ 9 w 15"/>
              <a:gd name="T31" fmla="*/ 15 h 15"/>
              <a:gd name="T32" fmla="*/ 8 w 15"/>
              <a:gd name="T33" fmla="*/ 15 h 15"/>
              <a:gd name="T34" fmla="*/ 6 w 15"/>
              <a:gd name="T35" fmla="*/ 15 h 15"/>
              <a:gd name="T36" fmla="*/ 4 w 15"/>
              <a:gd name="T37" fmla="*/ 15 h 15"/>
              <a:gd name="T38" fmla="*/ 3 w 15"/>
              <a:gd name="T39" fmla="*/ 13 h 15"/>
              <a:gd name="T40" fmla="*/ 0 w 15"/>
              <a:gd name="T41" fmla="*/ 10 h 15"/>
              <a:gd name="T42" fmla="*/ 0 w 15"/>
              <a:gd name="T43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47" name="Picture 433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33" y="901700"/>
            <a:ext cx="127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48" name="Freeform 4336"/>
          <p:cNvSpPr>
            <a:spLocks noChangeArrowheads="1"/>
          </p:cNvSpPr>
          <p:nvPr/>
        </p:nvSpPr>
        <p:spPr bwMode="auto">
          <a:xfrm>
            <a:off x="3956497" y="906463"/>
            <a:ext cx="4763" cy="4762"/>
          </a:xfrm>
          <a:custGeom>
            <a:avLst/>
            <a:gdLst>
              <a:gd name="T0" fmla="*/ 0 w 5"/>
              <a:gd name="T1" fmla="*/ 4 h 6"/>
              <a:gd name="T2" fmla="*/ 0 w 5"/>
              <a:gd name="T3" fmla="*/ 3 h 6"/>
              <a:gd name="T4" fmla="*/ 0 w 5"/>
              <a:gd name="T5" fmla="*/ 1 h 6"/>
              <a:gd name="T6" fmla="*/ 1 w 5"/>
              <a:gd name="T7" fmla="*/ 1 h 6"/>
              <a:gd name="T8" fmla="*/ 3 w 5"/>
              <a:gd name="T9" fmla="*/ 0 h 6"/>
              <a:gd name="T10" fmla="*/ 3 w 5"/>
              <a:gd name="T11" fmla="*/ 1 h 6"/>
              <a:gd name="T12" fmla="*/ 4 w 5"/>
              <a:gd name="T13" fmla="*/ 1 h 6"/>
              <a:gd name="T14" fmla="*/ 4 w 5"/>
              <a:gd name="T15" fmla="*/ 3 h 6"/>
              <a:gd name="T16" fmla="*/ 5 w 5"/>
              <a:gd name="T17" fmla="*/ 4 h 6"/>
              <a:gd name="T18" fmla="*/ 5 w 5"/>
              <a:gd name="T19" fmla="*/ 4 h 6"/>
              <a:gd name="T20" fmla="*/ 4 w 5"/>
              <a:gd name="T21" fmla="*/ 4 h 6"/>
              <a:gd name="T22" fmla="*/ 4 w 5"/>
              <a:gd name="T23" fmla="*/ 5 h 6"/>
              <a:gd name="T24" fmla="*/ 3 w 5"/>
              <a:gd name="T25" fmla="*/ 5 h 6"/>
              <a:gd name="T26" fmla="*/ 3 w 5"/>
              <a:gd name="T27" fmla="*/ 6 h 6"/>
              <a:gd name="T28" fmla="*/ 1 w 5"/>
              <a:gd name="T29" fmla="*/ 5 h 6"/>
              <a:gd name="T30" fmla="*/ 0 w 5"/>
              <a:gd name="T31" fmla="*/ 5 h 6"/>
              <a:gd name="T32" fmla="*/ 0 w 5"/>
              <a:gd name="T33" fmla="*/ 4 h 6"/>
              <a:gd name="T34" fmla="*/ 0 w 5"/>
              <a:gd name="T3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49" name="Freeform 4337"/>
          <p:cNvSpPr>
            <a:spLocks noChangeArrowheads="1"/>
          </p:cNvSpPr>
          <p:nvPr/>
        </p:nvSpPr>
        <p:spPr bwMode="auto">
          <a:xfrm>
            <a:off x="3956497" y="906463"/>
            <a:ext cx="4763" cy="4762"/>
          </a:xfrm>
          <a:custGeom>
            <a:avLst/>
            <a:gdLst>
              <a:gd name="T0" fmla="*/ 0 w 5"/>
              <a:gd name="T1" fmla="*/ 4 h 6"/>
              <a:gd name="T2" fmla="*/ 0 w 5"/>
              <a:gd name="T3" fmla="*/ 3 h 6"/>
              <a:gd name="T4" fmla="*/ 0 w 5"/>
              <a:gd name="T5" fmla="*/ 1 h 6"/>
              <a:gd name="T6" fmla="*/ 1 w 5"/>
              <a:gd name="T7" fmla="*/ 1 h 6"/>
              <a:gd name="T8" fmla="*/ 3 w 5"/>
              <a:gd name="T9" fmla="*/ 0 h 6"/>
              <a:gd name="T10" fmla="*/ 3 w 5"/>
              <a:gd name="T11" fmla="*/ 1 h 6"/>
              <a:gd name="T12" fmla="*/ 4 w 5"/>
              <a:gd name="T13" fmla="*/ 1 h 6"/>
              <a:gd name="T14" fmla="*/ 4 w 5"/>
              <a:gd name="T15" fmla="*/ 3 h 6"/>
              <a:gd name="T16" fmla="*/ 5 w 5"/>
              <a:gd name="T17" fmla="*/ 4 h 6"/>
              <a:gd name="T18" fmla="*/ 5 w 5"/>
              <a:gd name="T19" fmla="*/ 4 h 6"/>
              <a:gd name="T20" fmla="*/ 4 w 5"/>
              <a:gd name="T21" fmla="*/ 4 h 6"/>
              <a:gd name="T22" fmla="*/ 4 w 5"/>
              <a:gd name="T23" fmla="*/ 5 h 6"/>
              <a:gd name="T24" fmla="*/ 3 w 5"/>
              <a:gd name="T25" fmla="*/ 5 h 6"/>
              <a:gd name="T26" fmla="*/ 3 w 5"/>
              <a:gd name="T27" fmla="*/ 6 h 6"/>
              <a:gd name="T28" fmla="*/ 1 w 5"/>
              <a:gd name="T29" fmla="*/ 5 h 6"/>
              <a:gd name="T30" fmla="*/ 0 w 5"/>
              <a:gd name="T31" fmla="*/ 5 h 6"/>
              <a:gd name="T32" fmla="*/ 0 w 5"/>
              <a:gd name="T33" fmla="*/ 4 h 6"/>
              <a:gd name="T34" fmla="*/ 0 w 5"/>
              <a:gd name="T3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</a:path>
            </a:pathLst>
          </a:custGeom>
          <a:noFill/>
          <a:ln w="324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0" name="Freeform 4338"/>
          <p:cNvSpPr>
            <a:spLocks noChangeArrowheads="1"/>
          </p:cNvSpPr>
          <p:nvPr/>
        </p:nvSpPr>
        <p:spPr bwMode="auto">
          <a:xfrm>
            <a:off x="3726308" y="509590"/>
            <a:ext cx="330200" cy="458787"/>
          </a:xfrm>
          <a:custGeom>
            <a:avLst/>
            <a:gdLst>
              <a:gd name="T0" fmla="*/ 16 w 416"/>
              <a:gd name="T1" fmla="*/ 577 h 577"/>
              <a:gd name="T2" fmla="*/ 16 w 416"/>
              <a:gd name="T3" fmla="*/ 561 h 577"/>
              <a:gd name="T4" fmla="*/ 0 w 416"/>
              <a:gd name="T5" fmla="*/ 561 h 577"/>
              <a:gd name="T6" fmla="*/ 0 w 416"/>
              <a:gd name="T7" fmla="*/ 64 h 577"/>
              <a:gd name="T8" fmla="*/ 64 w 416"/>
              <a:gd name="T9" fmla="*/ 0 h 577"/>
              <a:gd name="T10" fmla="*/ 416 w 416"/>
              <a:gd name="T11" fmla="*/ 0 h 577"/>
              <a:gd name="T12" fmla="*/ 416 w 416"/>
              <a:gd name="T13" fmla="*/ 497 h 577"/>
              <a:gd name="T14" fmla="*/ 409 w 416"/>
              <a:gd name="T15" fmla="*/ 505 h 577"/>
              <a:gd name="T16" fmla="*/ 409 w 416"/>
              <a:gd name="T17" fmla="*/ 513 h 577"/>
              <a:gd name="T18" fmla="*/ 344 w 416"/>
              <a:gd name="T19" fmla="*/ 577 h 577"/>
              <a:gd name="T20" fmla="*/ 16 w 416"/>
              <a:gd name="T21" fmla="*/ 577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1" name="Rectangle 4339"/>
          <p:cNvSpPr>
            <a:spLocks noChangeArrowheads="1"/>
          </p:cNvSpPr>
          <p:nvPr/>
        </p:nvSpPr>
        <p:spPr bwMode="auto">
          <a:xfrm>
            <a:off x="3585020" y="992188"/>
            <a:ext cx="17953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000099"/>
                </a:solidFill>
                <a:latin typeface="Luxi Serif" charset="0"/>
              </a:rPr>
              <a:t>T2</a:t>
            </a:r>
          </a:p>
        </p:txBody>
      </p:sp>
      <p:sp>
        <p:nvSpPr>
          <p:cNvPr id="4352" name="Freeform 4340"/>
          <p:cNvSpPr>
            <a:spLocks noChangeArrowheads="1"/>
          </p:cNvSpPr>
          <p:nvPr/>
        </p:nvSpPr>
        <p:spPr bwMode="auto">
          <a:xfrm>
            <a:off x="970408" y="2287590"/>
            <a:ext cx="311150" cy="65087"/>
          </a:xfrm>
          <a:custGeom>
            <a:avLst/>
            <a:gdLst>
              <a:gd name="T0" fmla="*/ 0 w 393"/>
              <a:gd name="T1" fmla="*/ 81 h 81"/>
              <a:gd name="T2" fmla="*/ 328 w 393"/>
              <a:gd name="T3" fmla="*/ 81 h 81"/>
              <a:gd name="T4" fmla="*/ 328 w 393"/>
              <a:gd name="T5" fmla="*/ 64 h 81"/>
              <a:gd name="T6" fmla="*/ 0 w 393"/>
              <a:gd name="T7" fmla="*/ 64 h 81"/>
              <a:gd name="T8" fmla="*/ 0 w 393"/>
              <a:gd name="T9" fmla="*/ 81 h 81"/>
              <a:gd name="T10" fmla="*/ 328 w 393"/>
              <a:gd name="T11" fmla="*/ 81 h 81"/>
              <a:gd name="T12" fmla="*/ 393 w 393"/>
              <a:gd name="T13" fmla="*/ 16 h 81"/>
              <a:gd name="T14" fmla="*/ 393 w 393"/>
              <a:gd name="T15" fmla="*/ 0 h 81"/>
              <a:gd name="T16" fmla="*/ 328 w 393"/>
              <a:gd name="T17" fmla="*/ 64 h 81"/>
              <a:gd name="T18" fmla="*/ 328 w 393"/>
              <a:gd name="T19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3" name="Freeform 4341"/>
          <p:cNvSpPr>
            <a:spLocks noChangeArrowheads="1"/>
          </p:cNvSpPr>
          <p:nvPr/>
        </p:nvSpPr>
        <p:spPr bwMode="auto">
          <a:xfrm>
            <a:off x="1238695" y="1893890"/>
            <a:ext cx="50800" cy="446087"/>
          </a:xfrm>
          <a:custGeom>
            <a:avLst/>
            <a:gdLst>
              <a:gd name="T0" fmla="*/ 0 w 64"/>
              <a:gd name="T1" fmla="*/ 561 h 561"/>
              <a:gd name="T2" fmla="*/ 64 w 64"/>
              <a:gd name="T3" fmla="*/ 497 h 561"/>
              <a:gd name="T4" fmla="*/ 64 w 64"/>
              <a:gd name="T5" fmla="*/ 0 h 561"/>
              <a:gd name="T6" fmla="*/ 0 w 64"/>
              <a:gd name="T7" fmla="*/ 64 h 561"/>
              <a:gd name="T8" fmla="*/ 0 w 64"/>
              <a:gd name="T9" fmla="*/ 56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4" name="Freeform 4342"/>
          <p:cNvSpPr>
            <a:spLocks noChangeArrowheads="1"/>
          </p:cNvSpPr>
          <p:nvPr/>
        </p:nvSpPr>
        <p:spPr bwMode="auto">
          <a:xfrm>
            <a:off x="957708" y="1893888"/>
            <a:ext cx="330200" cy="50800"/>
          </a:xfrm>
          <a:custGeom>
            <a:avLst/>
            <a:gdLst>
              <a:gd name="T0" fmla="*/ 0 w 416"/>
              <a:gd name="T1" fmla="*/ 64 h 64"/>
              <a:gd name="T2" fmla="*/ 64 w 416"/>
              <a:gd name="T3" fmla="*/ 0 h 64"/>
              <a:gd name="T4" fmla="*/ 416 w 416"/>
              <a:gd name="T5" fmla="*/ 0 h 64"/>
              <a:gd name="T6" fmla="*/ 353 w 416"/>
              <a:gd name="T7" fmla="*/ 64 h 64"/>
              <a:gd name="T8" fmla="*/ 0 w 416"/>
              <a:gd name="T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5" name="Rectangle 4343"/>
          <p:cNvSpPr>
            <a:spLocks noChangeArrowheads="1"/>
          </p:cNvSpPr>
          <p:nvPr/>
        </p:nvSpPr>
        <p:spPr bwMode="auto">
          <a:xfrm>
            <a:off x="957710" y="1944690"/>
            <a:ext cx="280987" cy="395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6" name="Rectangle 4344"/>
          <p:cNvSpPr>
            <a:spLocks noChangeArrowheads="1"/>
          </p:cNvSpPr>
          <p:nvPr/>
        </p:nvSpPr>
        <p:spPr bwMode="auto">
          <a:xfrm>
            <a:off x="957710" y="1944690"/>
            <a:ext cx="280987" cy="395287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7" name="Rectangle 4345"/>
          <p:cNvSpPr>
            <a:spLocks noChangeArrowheads="1"/>
          </p:cNvSpPr>
          <p:nvPr/>
        </p:nvSpPr>
        <p:spPr bwMode="auto">
          <a:xfrm>
            <a:off x="979933" y="2062165"/>
            <a:ext cx="234950" cy="1587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8" name="Rectangle 4346"/>
          <p:cNvSpPr>
            <a:spLocks noChangeArrowheads="1"/>
          </p:cNvSpPr>
          <p:nvPr/>
        </p:nvSpPr>
        <p:spPr bwMode="auto">
          <a:xfrm>
            <a:off x="979933" y="2062163"/>
            <a:ext cx="234950" cy="127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9" name="Rectangle 4347"/>
          <p:cNvSpPr>
            <a:spLocks noChangeArrowheads="1"/>
          </p:cNvSpPr>
          <p:nvPr/>
        </p:nvSpPr>
        <p:spPr bwMode="auto">
          <a:xfrm>
            <a:off x="979933" y="2074863"/>
            <a:ext cx="234950" cy="12700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0" name="Rectangle 4348"/>
          <p:cNvSpPr>
            <a:spLocks noChangeArrowheads="1"/>
          </p:cNvSpPr>
          <p:nvPr/>
        </p:nvSpPr>
        <p:spPr bwMode="auto">
          <a:xfrm>
            <a:off x="979933" y="2087563"/>
            <a:ext cx="234950" cy="11112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1" name="Rectangle 4349"/>
          <p:cNvSpPr>
            <a:spLocks noChangeArrowheads="1"/>
          </p:cNvSpPr>
          <p:nvPr/>
        </p:nvSpPr>
        <p:spPr bwMode="auto">
          <a:xfrm>
            <a:off x="979933" y="2098675"/>
            <a:ext cx="234950" cy="14288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" name="Rectangle 4350"/>
          <p:cNvSpPr>
            <a:spLocks noChangeArrowheads="1"/>
          </p:cNvSpPr>
          <p:nvPr/>
        </p:nvSpPr>
        <p:spPr bwMode="auto">
          <a:xfrm>
            <a:off x="979933" y="2112963"/>
            <a:ext cx="234950" cy="11112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" name="Rectangle 4351"/>
          <p:cNvSpPr>
            <a:spLocks noChangeArrowheads="1"/>
          </p:cNvSpPr>
          <p:nvPr/>
        </p:nvSpPr>
        <p:spPr bwMode="auto">
          <a:xfrm>
            <a:off x="979933" y="2124075"/>
            <a:ext cx="234950" cy="14288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4" name="Rectangle 4352"/>
          <p:cNvSpPr>
            <a:spLocks noChangeArrowheads="1"/>
          </p:cNvSpPr>
          <p:nvPr/>
        </p:nvSpPr>
        <p:spPr bwMode="auto">
          <a:xfrm>
            <a:off x="979933" y="2138365"/>
            <a:ext cx="234950" cy="158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5" name="Rectangle 4353"/>
          <p:cNvSpPr>
            <a:spLocks noChangeArrowheads="1"/>
          </p:cNvSpPr>
          <p:nvPr/>
        </p:nvSpPr>
        <p:spPr bwMode="auto">
          <a:xfrm>
            <a:off x="979933" y="2154238"/>
            <a:ext cx="234950" cy="11112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6" name="Rectangle 4354"/>
          <p:cNvSpPr>
            <a:spLocks noChangeArrowheads="1"/>
          </p:cNvSpPr>
          <p:nvPr/>
        </p:nvSpPr>
        <p:spPr bwMode="auto">
          <a:xfrm>
            <a:off x="979933" y="2165350"/>
            <a:ext cx="234950" cy="127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7" name="Rectangle 4355"/>
          <p:cNvSpPr>
            <a:spLocks noChangeArrowheads="1"/>
          </p:cNvSpPr>
          <p:nvPr/>
        </p:nvSpPr>
        <p:spPr bwMode="auto">
          <a:xfrm>
            <a:off x="979933" y="2178052"/>
            <a:ext cx="234950" cy="1587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8" name="Rectangle 4356"/>
          <p:cNvSpPr>
            <a:spLocks noChangeArrowheads="1"/>
          </p:cNvSpPr>
          <p:nvPr/>
        </p:nvSpPr>
        <p:spPr bwMode="auto">
          <a:xfrm>
            <a:off x="979933" y="2193927"/>
            <a:ext cx="234950" cy="1587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9" name="Rectangle 4357"/>
          <p:cNvSpPr>
            <a:spLocks noChangeArrowheads="1"/>
          </p:cNvSpPr>
          <p:nvPr/>
        </p:nvSpPr>
        <p:spPr bwMode="auto">
          <a:xfrm>
            <a:off x="979933" y="2209802"/>
            <a:ext cx="234950" cy="95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0" name="Rectangle 4358"/>
          <p:cNvSpPr>
            <a:spLocks noChangeArrowheads="1"/>
          </p:cNvSpPr>
          <p:nvPr/>
        </p:nvSpPr>
        <p:spPr bwMode="auto">
          <a:xfrm>
            <a:off x="979933" y="2219325"/>
            <a:ext cx="234950" cy="14288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1" name="Rectangle 4359"/>
          <p:cNvSpPr>
            <a:spLocks noChangeArrowheads="1"/>
          </p:cNvSpPr>
          <p:nvPr/>
        </p:nvSpPr>
        <p:spPr bwMode="auto">
          <a:xfrm>
            <a:off x="979933" y="2233613"/>
            <a:ext cx="234950" cy="12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" name="Rectangle 4360"/>
          <p:cNvSpPr>
            <a:spLocks noChangeArrowheads="1"/>
          </p:cNvSpPr>
          <p:nvPr/>
        </p:nvSpPr>
        <p:spPr bwMode="auto">
          <a:xfrm>
            <a:off x="979933" y="2246313"/>
            <a:ext cx="234950" cy="11112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" name="Rectangle 4361"/>
          <p:cNvSpPr>
            <a:spLocks noChangeArrowheads="1"/>
          </p:cNvSpPr>
          <p:nvPr/>
        </p:nvSpPr>
        <p:spPr bwMode="auto">
          <a:xfrm>
            <a:off x="979933" y="2257427"/>
            <a:ext cx="234950" cy="1587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4" name="Rectangle 4362"/>
          <p:cNvSpPr>
            <a:spLocks noChangeArrowheads="1"/>
          </p:cNvSpPr>
          <p:nvPr/>
        </p:nvSpPr>
        <p:spPr bwMode="auto">
          <a:xfrm>
            <a:off x="979933" y="2273300"/>
            <a:ext cx="234950" cy="1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5" name="Rectangle 4363"/>
          <p:cNvSpPr>
            <a:spLocks noChangeArrowheads="1"/>
          </p:cNvSpPr>
          <p:nvPr/>
        </p:nvSpPr>
        <p:spPr bwMode="auto">
          <a:xfrm>
            <a:off x="979933" y="2287588"/>
            <a:ext cx="234950" cy="11112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6" name="Rectangle 4364"/>
          <p:cNvSpPr>
            <a:spLocks noChangeArrowheads="1"/>
          </p:cNvSpPr>
          <p:nvPr/>
        </p:nvSpPr>
        <p:spPr bwMode="auto">
          <a:xfrm>
            <a:off x="979933" y="2298700"/>
            <a:ext cx="234950" cy="14288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7" name="Rectangle 4365"/>
          <p:cNvSpPr>
            <a:spLocks noChangeArrowheads="1"/>
          </p:cNvSpPr>
          <p:nvPr/>
        </p:nvSpPr>
        <p:spPr bwMode="auto">
          <a:xfrm>
            <a:off x="979933" y="2312990"/>
            <a:ext cx="234950" cy="31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8" name="Rectangle 4366"/>
          <p:cNvSpPr>
            <a:spLocks noChangeArrowheads="1"/>
          </p:cNvSpPr>
          <p:nvPr/>
        </p:nvSpPr>
        <p:spPr bwMode="auto">
          <a:xfrm>
            <a:off x="979935" y="2190752"/>
            <a:ext cx="1587" cy="74613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9" name="Rectangle 4367"/>
          <p:cNvSpPr>
            <a:spLocks noChangeArrowheads="1"/>
          </p:cNvSpPr>
          <p:nvPr/>
        </p:nvSpPr>
        <p:spPr bwMode="auto">
          <a:xfrm>
            <a:off x="979933" y="2190752"/>
            <a:ext cx="11112" cy="746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0" name="Rectangle 4368"/>
          <p:cNvSpPr>
            <a:spLocks noChangeArrowheads="1"/>
          </p:cNvSpPr>
          <p:nvPr/>
        </p:nvSpPr>
        <p:spPr bwMode="auto">
          <a:xfrm>
            <a:off x="991047" y="2190752"/>
            <a:ext cx="9525" cy="74613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1" name="Rectangle 4369"/>
          <p:cNvSpPr>
            <a:spLocks noChangeArrowheads="1"/>
          </p:cNvSpPr>
          <p:nvPr/>
        </p:nvSpPr>
        <p:spPr bwMode="auto">
          <a:xfrm>
            <a:off x="1000572" y="2190752"/>
            <a:ext cx="9525" cy="74613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" name="Rectangle 4370"/>
          <p:cNvSpPr>
            <a:spLocks noChangeArrowheads="1"/>
          </p:cNvSpPr>
          <p:nvPr/>
        </p:nvSpPr>
        <p:spPr bwMode="auto">
          <a:xfrm>
            <a:off x="1010095" y="2190752"/>
            <a:ext cx="14288" cy="74613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" name="Rectangle 4371"/>
          <p:cNvSpPr>
            <a:spLocks noChangeArrowheads="1"/>
          </p:cNvSpPr>
          <p:nvPr/>
        </p:nvSpPr>
        <p:spPr bwMode="auto">
          <a:xfrm>
            <a:off x="1024385" y="2190752"/>
            <a:ext cx="7937" cy="7461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4" name="Rectangle 4372"/>
          <p:cNvSpPr>
            <a:spLocks noChangeArrowheads="1"/>
          </p:cNvSpPr>
          <p:nvPr/>
        </p:nvSpPr>
        <p:spPr bwMode="auto">
          <a:xfrm>
            <a:off x="1032320" y="2190752"/>
            <a:ext cx="12700" cy="74613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5" name="Rectangle 4373"/>
          <p:cNvSpPr>
            <a:spLocks noChangeArrowheads="1"/>
          </p:cNvSpPr>
          <p:nvPr/>
        </p:nvSpPr>
        <p:spPr bwMode="auto">
          <a:xfrm>
            <a:off x="1045020" y="2190752"/>
            <a:ext cx="14288" cy="74613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6" name="Rectangle 4374"/>
          <p:cNvSpPr>
            <a:spLocks noChangeArrowheads="1"/>
          </p:cNvSpPr>
          <p:nvPr/>
        </p:nvSpPr>
        <p:spPr bwMode="auto">
          <a:xfrm>
            <a:off x="1059310" y="2190752"/>
            <a:ext cx="9525" cy="74613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7" name="Rectangle 4375"/>
          <p:cNvSpPr>
            <a:spLocks noChangeArrowheads="1"/>
          </p:cNvSpPr>
          <p:nvPr/>
        </p:nvSpPr>
        <p:spPr bwMode="auto">
          <a:xfrm>
            <a:off x="1068835" y="2190752"/>
            <a:ext cx="9525" cy="74613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8" name="Rectangle 4376"/>
          <p:cNvSpPr>
            <a:spLocks noChangeArrowheads="1"/>
          </p:cNvSpPr>
          <p:nvPr/>
        </p:nvSpPr>
        <p:spPr bwMode="auto">
          <a:xfrm>
            <a:off x="1078358" y="2190752"/>
            <a:ext cx="12700" cy="74613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9" name="Rectangle 4377"/>
          <p:cNvSpPr>
            <a:spLocks noChangeArrowheads="1"/>
          </p:cNvSpPr>
          <p:nvPr/>
        </p:nvSpPr>
        <p:spPr bwMode="auto">
          <a:xfrm>
            <a:off x="1091060" y="2190752"/>
            <a:ext cx="14287" cy="74613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0" name="Rectangle 4378"/>
          <p:cNvSpPr>
            <a:spLocks noChangeArrowheads="1"/>
          </p:cNvSpPr>
          <p:nvPr/>
        </p:nvSpPr>
        <p:spPr bwMode="auto">
          <a:xfrm>
            <a:off x="1105345" y="2190752"/>
            <a:ext cx="7938" cy="74613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1" name="Rectangle 4379"/>
          <p:cNvSpPr>
            <a:spLocks noChangeArrowheads="1"/>
          </p:cNvSpPr>
          <p:nvPr/>
        </p:nvSpPr>
        <p:spPr bwMode="auto">
          <a:xfrm>
            <a:off x="1113283" y="2190752"/>
            <a:ext cx="12700" cy="74613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2" name="Rectangle 4380"/>
          <p:cNvSpPr>
            <a:spLocks noChangeArrowheads="1"/>
          </p:cNvSpPr>
          <p:nvPr/>
        </p:nvSpPr>
        <p:spPr bwMode="auto">
          <a:xfrm>
            <a:off x="1125985" y="2190752"/>
            <a:ext cx="9525" cy="74613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3" name="Rectangle 4381"/>
          <p:cNvSpPr>
            <a:spLocks noChangeArrowheads="1"/>
          </p:cNvSpPr>
          <p:nvPr/>
        </p:nvSpPr>
        <p:spPr bwMode="auto">
          <a:xfrm>
            <a:off x="1135508" y="2190752"/>
            <a:ext cx="11112" cy="74613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4" name="Rectangle 4382"/>
          <p:cNvSpPr>
            <a:spLocks noChangeArrowheads="1"/>
          </p:cNvSpPr>
          <p:nvPr/>
        </p:nvSpPr>
        <p:spPr bwMode="auto">
          <a:xfrm>
            <a:off x="1146620" y="2190752"/>
            <a:ext cx="12700" cy="74613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5" name="Rectangle 4383"/>
          <p:cNvSpPr>
            <a:spLocks noChangeArrowheads="1"/>
          </p:cNvSpPr>
          <p:nvPr/>
        </p:nvSpPr>
        <p:spPr bwMode="auto">
          <a:xfrm>
            <a:off x="1159320" y="2190752"/>
            <a:ext cx="12700" cy="74613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6" name="Rectangle 4384"/>
          <p:cNvSpPr>
            <a:spLocks noChangeArrowheads="1"/>
          </p:cNvSpPr>
          <p:nvPr/>
        </p:nvSpPr>
        <p:spPr bwMode="auto">
          <a:xfrm>
            <a:off x="1172022" y="2190752"/>
            <a:ext cx="9525" cy="74613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7" name="Rectangle 4385"/>
          <p:cNvSpPr>
            <a:spLocks noChangeArrowheads="1"/>
          </p:cNvSpPr>
          <p:nvPr/>
        </p:nvSpPr>
        <p:spPr bwMode="auto">
          <a:xfrm>
            <a:off x="1181547" y="2190752"/>
            <a:ext cx="11113" cy="74613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8" name="Rectangle 4386"/>
          <p:cNvSpPr>
            <a:spLocks noChangeArrowheads="1"/>
          </p:cNvSpPr>
          <p:nvPr/>
        </p:nvSpPr>
        <p:spPr bwMode="auto">
          <a:xfrm>
            <a:off x="1192660" y="2190752"/>
            <a:ext cx="3175" cy="74613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9" name="Rectangle 4387"/>
          <p:cNvSpPr>
            <a:spLocks noChangeArrowheads="1"/>
          </p:cNvSpPr>
          <p:nvPr/>
        </p:nvSpPr>
        <p:spPr bwMode="auto">
          <a:xfrm>
            <a:off x="979933" y="1963740"/>
            <a:ext cx="234950" cy="1587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0" name="Rectangle 4388"/>
          <p:cNvSpPr>
            <a:spLocks noChangeArrowheads="1"/>
          </p:cNvSpPr>
          <p:nvPr/>
        </p:nvSpPr>
        <p:spPr bwMode="auto">
          <a:xfrm>
            <a:off x="979933" y="1965325"/>
            <a:ext cx="234950" cy="1588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1" name="Rectangle 4389"/>
          <p:cNvSpPr>
            <a:spLocks noChangeArrowheads="1"/>
          </p:cNvSpPr>
          <p:nvPr/>
        </p:nvSpPr>
        <p:spPr bwMode="auto">
          <a:xfrm>
            <a:off x="979933" y="1965325"/>
            <a:ext cx="234950" cy="1588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2" name="Rectangle 4390"/>
          <p:cNvSpPr>
            <a:spLocks noChangeArrowheads="1"/>
          </p:cNvSpPr>
          <p:nvPr/>
        </p:nvSpPr>
        <p:spPr bwMode="auto">
          <a:xfrm>
            <a:off x="979933" y="1966915"/>
            <a:ext cx="234950" cy="1587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" name="Rectangle 4391"/>
          <p:cNvSpPr>
            <a:spLocks noChangeArrowheads="1"/>
          </p:cNvSpPr>
          <p:nvPr/>
        </p:nvSpPr>
        <p:spPr bwMode="auto">
          <a:xfrm>
            <a:off x="979933" y="1966915"/>
            <a:ext cx="234950" cy="1587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" name="Rectangle 4392"/>
          <p:cNvSpPr>
            <a:spLocks noChangeArrowheads="1"/>
          </p:cNvSpPr>
          <p:nvPr/>
        </p:nvSpPr>
        <p:spPr bwMode="auto">
          <a:xfrm>
            <a:off x="979933" y="1968500"/>
            <a:ext cx="234950" cy="1588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" name="Rectangle 4393"/>
          <p:cNvSpPr>
            <a:spLocks noChangeArrowheads="1"/>
          </p:cNvSpPr>
          <p:nvPr/>
        </p:nvSpPr>
        <p:spPr bwMode="auto">
          <a:xfrm>
            <a:off x="979933" y="1970090"/>
            <a:ext cx="234950" cy="1587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" name="Rectangle 4394"/>
          <p:cNvSpPr>
            <a:spLocks noChangeArrowheads="1"/>
          </p:cNvSpPr>
          <p:nvPr/>
        </p:nvSpPr>
        <p:spPr bwMode="auto">
          <a:xfrm>
            <a:off x="979933" y="1970090"/>
            <a:ext cx="234950" cy="1587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" name="Rectangle 4395"/>
          <p:cNvSpPr>
            <a:spLocks noChangeArrowheads="1"/>
          </p:cNvSpPr>
          <p:nvPr/>
        </p:nvSpPr>
        <p:spPr bwMode="auto">
          <a:xfrm>
            <a:off x="979933" y="1971675"/>
            <a:ext cx="234950" cy="1588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" name="Rectangle 4396"/>
          <p:cNvSpPr>
            <a:spLocks noChangeArrowheads="1"/>
          </p:cNvSpPr>
          <p:nvPr/>
        </p:nvSpPr>
        <p:spPr bwMode="auto">
          <a:xfrm>
            <a:off x="979933" y="1973265"/>
            <a:ext cx="234950" cy="1587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" name="Rectangle 4397"/>
          <p:cNvSpPr>
            <a:spLocks noChangeArrowheads="1"/>
          </p:cNvSpPr>
          <p:nvPr/>
        </p:nvSpPr>
        <p:spPr bwMode="auto">
          <a:xfrm>
            <a:off x="979933" y="1963740"/>
            <a:ext cx="234950" cy="95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0" name="Rectangle 4398"/>
          <p:cNvSpPr>
            <a:spLocks noChangeArrowheads="1"/>
          </p:cNvSpPr>
          <p:nvPr/>
        </p:nvSpPr>
        <p:spPr bwMode="auto">
          <a:xfrm>
            <a:off x="979935" y="1973265"/>
            <a:ext cx="3175" cy="34925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1" name="Rectangle 4399"/>
          <p:cNvSpPr>
            <a:spLocks noChangeArrowheads="1"/>
          </p:cNvSpPr>
          <p:nvPr/>
        </p:nvSpPr>
        <p:spPr bwMode="auto">
          <a:xfrm>
            <a:off x="983110" y="1973265"/>
            <a:ext cx="3175" cy="34925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2" name="Rectangle 4400"/>
          <p:cNvSpPr>
            <a:spLocks noChangeArrowheads="1"/>
          </p:cNvSpPr>
          <p:nvPr/>
        </p:nvSpPr>
        <p:spPr bwMode="auto">
          <a:xfrm>
            <a:off x="986285" y="1973265"/>
            <a:ext cx="1587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" name="Rectangle 4401"/>
          <p:cNvSpPr>
            <a:spLocks noChangeArrowheads="1"/>
          </p:cNvSpPr>
          <p:nvPr/>
        </p:nvSpPr>
        <p:spPr bwMode="auto">
          <a:xfrm>
            <a:off x="987872" y="1973265"/>
            <a:ext cx="3175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" name="Rectangle 4402"/>
          <p:cNvSpPr>
            <a:spLocks noChangeArrowheads="1"/>
          </p:cNvSpPr>
          <p:nvPr/>
        </p:nvSpPr>
        <p:spPr bwMode="auto">
          <a:xfrm>
            <a:off x="991047" y="1973265"/>
            <a:ext cx="3175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5" name="Rectangle 4403"/>
          <p:cNvSpPr>
            <a:spLocks noChangeArrowheads="1"/>
          </p:cNvSpPr>
          <p:nvPr/>
        </p:nvSpPr>
        <p:spPr bwMode="auto">
          <a:xfrm>
            <a:off x="994222" y="1973265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" name="Rectangle 4404"/>
          <p:cNvSpPr>
            <a:spLocks noChangeArrowheads="1"/>
          </p:cNvSpPr>
          <p:nvPr/>
        </p:nvSpPr>
        <p:spPr bwMode="auto">
          <a:xfrm>
            <a:off x="997397" y="1973265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7" name="Rectangle 4405"/>
          <p:cNvSpPr>
            <a:spLocks noChangeArrowheads="1"/>
          </p:cNvSpPr>
          <p:nvPr/>
        </p:nvSpPr>
        <p:spPr bwMode="auto">
          <a:xfrm>
            <a:off x="1000572" y="1973265"/>
            <a:ext cx="4763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8" name="Rectangle 4406"/>
          <p:cNvSpPr>
            <a:spLocks noChangeArrowheads="1"/>
          </p:cNvSpPr>
          <p:nvPr/>
        </p:nvSpPr>
        <p:spPr bwMode="auto">
          <a:xfrm>
            <a:off x="1005335" y="1973265"/>
            <a:ext cx="1587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" name="Rectangle 4407"/>
          <p:cNvSpPr>
            <a:spLocks noChangeArrowheads="1"/>
          </p:cNvSpPr>
          <p:nvPr/>
        </p:nvSpPr>
        <p:spPr bwMode="auto">
          <a:xfrm>
            <a:off x="1006922" y="1973265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" name="Rectangle 4408"/>
          <p:cNvSpPr>
            <a:spLocks noChangeArrowheads="1"/>
          </p:cNvSpPr>
          <p:nvPr/>
        </p:nvSpPr>
        <p:spPr bwMode="auto">
          <a:xfrm>
            <a:off x="1010097" y="1973265"/>
            <a:ext cx="3175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" name="Rectangle 4409"/>
          <p:cNvSpPr>
            <a:spLocks noChangeArrowheads="1"/>
          </p:cNvSpPr>
          <p:nvPr/>
        </p:nvSpPr>
        <p:spPr bwMode="auto">
          <a:xfrm>
            <a:off x="1013272" y="1973265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" name="Rectangle 4410"/>
          <p:cNvSpPr>
            <a:spLocks noChangeArrowheads="1"/>
          </p:cNvSpPr>
          <p:nvPr/>
        </p:nvSpPr>
        <p:spPr bwMode="auto">
          <a:xfrm>
            <a:off x="1016447" y="1973265"/>
            <a:ext cx="3175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3" name="Rectangle 4411"/>
          <p:cNvSpPr>
            <a:spLocks noChangeArrowheads="1"/>
          </p:cNvSpPr>
          <p:nvPr/>
        </p:nvSpPr>
        <p:spPr bwMode="auto">
          <a:xfrm>
            <a:off x="1019622" y="1973265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" name="Rectangle 4412"/>
          <p:cNvSpPr>
            <a:spLocks noChangeArrowheads="1"/>
          </p:cNvSpPr>
          <p:nvPr/>
        </p:nvSpPr>
        <p:spPr bwMode="auto">
          <a:xfrm>
            <a:off x="1022797" y="1973265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5" name="Rectangle 4413"/>
          <p:cNvSpPr>
            <a:spLocks noChangeArrowheads="1"/>
          </p:cNvSpPr>
          <p:nvPr/>
        </p:nvSpPr>
        <p:spPr bwMode="auto">
          <a:xfrm>
            <a:off x="1025972" y="1973265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6" name="Rectangle 4414"/>
          <p:cNvSpPr>
            <a:spLocks noChangeArrowheads="1"/>
          </p:cNvSpPr>
          <p:nvPr/>
        </p:nvSpPr>
        <p:spPr bwMode="auto">
          <a:xfrm>
            <a:off x="1029147" y="1973265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7" name="Rectangle 4415"/>
          <p:cNvSpPr>
            <a:spLocks noChangeArrowheads="1"/>
          </p:cNvSpPr>
          <p:nvPr/>
        </p:nvSpPr>
        <p:spPr bwMode="auto">
          <a:xfrm>
            <a:off x="1032322" y="1973265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8" name="Rectangle 4416"/>
          <p:cNvSpPr>
            <a:spLocks noChangeArrowheads="1"/>
          </p:cNvSpPr>
          <p:nvPr/>
        </p:nvSpPr>
        <p:spPr bwMode="auto">
          <a:xfrm>
            <a:off x="1035497" y="1973265"/>
            <a:ext cx="3175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9" name="Rectangle 4417"/>
          <p:cNvSpPr>
            <a:spLocks noChangeArrowheads="1"/>
          </p:cNvSpPr>
          <p:nvPr/>
        </p:nvSpPr>
        <p:spPr bwMode="auto">
          <a:xfrm>
            <a:off x="1038672" y="1973265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0" name="Rectangle 4418"/>
          <p:cNvSpPr>
            <a:spLocks noChangeArrowheads="1"/>
          </p:cNvSpPr>
          <p:nvPr/>
        </p:nvSpPr>
        <p:spPr bwMode="auto">
          <a:xfrm>
            <a:off x="1041847" y="1973265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1" name="Rectangle 4419"/>
          <p:cNvSpPr>
            <a:spLocks noChangeArrowheads="1"/>
          </p:cNvSpPr>
          <p:nvPr/>
        </p:nvSpPr>
        <p:spPr bwMode="auto">
          <a:xfrm>
            <a:off x="1045022" y="1973265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2" name="Rectangle 4420"/>
          <p:cNvSpPr>
            <a:spLocks noChangeArrowheads="1"/>
          </p:cNvSpPr>
          <p:nvPr/>
        </p:nvSpPr>
        <p:spPr bwMode="auto">
          <a:xfrm>
            <a:off x="1048197" y="1973265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" name="Rectangle 4421"/>
          <p:cNvSpPr>
            <a:spLocks noChangeArrowheads="1"/>
          </p:cNvSpPr>
          <p:nvPr/>
        </p:nvSpPr>
        <p:spPr bwMode="auto">
          <a:xfrm>
            <a:off x="1051370" y="1973265"/>
            <a:ext cx="1588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4" name="Rectangle 4422"/>
          <p:cNvSpPr>
            <a:spLocks noChangeArrowheads="1"/>
          </p:cNvSpPr>
          <p:nvPr/>
        </p:nvSpPr>
        <p:spPr bwMode="auto">
          <a:xfrm>
            <a:off x="1052960" y="1973265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35" name="Group 4423"/>
          <p:cNvGrpSpPr>
            <a:grpSpLocks/>
          </p:cNvGrpSpPr>
          <p:nvPr/>
        </p:nvGrpSpPr>
        <p:grpSpPr bwMode="auto">
          <a:xfrm>
            <a:off x="329058" y="1893888"/>
            <a:ext cx="958850" cy="1352550"/>
            <a:chOff x="13" y="1193"/>
            <a:chExt cx="604" cy="852"/>
          </a:xfrm>
        </p:grpSpPr>
        <p:sp>
          <p:nvSpPr>
            <p:cNvPr id="4436" name="Rectangle 4424"/>
            <p:cNvSpPr>
              <a:spLocks noChangeArrowheads="1"/>
            </p:cNvSpPr>
            <p:nvPr/>
          </p:nvSpPr>
          <p:spPr bwMode="auto">
            <a:xfrm>
              <a:off x="471" y="1243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7" name="Rectangle 4425"/>
            <p:cNvSpPr>
              <a:spLocks noChangeArrowheads="1"/>
            </p:cNvSpPr>
            <p:nvPr/>
          </p:nvSpPr>
          <p:spPr bwMode="auto">
            <a:xfrm>
              <a:off x="473" y="1243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8" name="Rectangle 4426"/>
            <p:cNvSpPr>
              <a:spLocks noChangeArrowheads="1"/>
            </p:cNvSpPr>
            <p:nvPr/>
          </p:nvSpPr>
          <p:spPr bwMode="auto">
            <a:xfrm>
              <a:off x="475" y="1243"/>
              <a:ext cx="2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9" name="Rectangle 4427"/>
            <p:cNvSpPr>
              <a:spLocks noChangeArrowheads="1"/>
            </p:cNvSpPr>
            <p:nvPr/>
          </p:nvSpPr>
          <p:spPr bwMode="auto">
            <a:xfrm>
              <a:off x="478" y="1243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0" name="Rectangle 4428"/>
            <p:cNvSpPr>
              <a:spLocks noChangeArrowheads="1"/>
            </p:cNvSpPr>
            <p:nvPr/>
          </p:nvSpPr>
          <p:spPr bwMode="auto">
            <a:xfrm>
              <a:off x="480" y="1243"/>
              <a:ext cx="0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1" name="Rectangle 4429"/>
            <p:cNvSpPr>
              <a:spLocks noChangeArrowheads="1"/>
            </p:cNvSpPr>
            <p:nvPr/>
          </p:nvSpPr>
          <p:spPr bwMode="auto">
            <a:xfrm>
              <a:off x="481" y="1243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2" name="Rectangle 4430"/>
            <p:cNvSpPr>
              <a:spLocks noChangeArrowheads="1"/>
            </p:cNvSpPr>
            <p:nvPr/>
          </p:nvSpPr>
          <p:spPr bwMode="auto">
            <a:xfrm>
              <a:off x="483" y="1243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3" name="Rectangle 4431"/>
            <p:cNvSpPr>
              <a:spLocks noChangeArrowheads="1"/>
            </p:cNvSpPr>
            <p:nvPr/>
          </p:nvSpPr>
          <p:spPr bwMode="auto">
            <a:xfrm>
              <a:off x="485" y="1243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" name="Rectangle 4432"/>
            <p:cNvSpPr>
              <a:spLocks noChangeArrowheads="1"/>
            </p:cNvSpPr>
            <p:nvPr/>
          </p:nvSpPr>
          <p:spPr bwMode="auto">
            <a:xfrm>
              <a:off x="487" y="1243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" name="Rectangle 4433"/>
            <p:cNvSpPr>
              <a:spLocks noChangeArrowheads="1"/>
            </p:cNvSpPr>
            <p:nvPr/>
          </p:nvSpPr>
          <p:spPr bwMode="auto">
            <a:xfrm>
              <a:off x="489" y="1243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6" name="Rectangle 4434"/>
            <p:cNvSpPr>
              <a:spLocks noChangeArrowheads="1"/>
            </p:cNvSpPr>
            <p:nvPr/>
          </p:nvSpPr>
          <p:spPr bwMode="auto">
            <a:xfrm>
              <a:off x="491" y="1243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" name="Rectangle 4435"/>
            <p:cNvSpPr>
              <a:spLocks noChangeArrowheads="1"/>
            </p:cNvSpPr>
            <p:nvPr/>
          </p:nvSpPr>
          <p:spPr bwMode="auto">
            <a:xfrm>
              <a:off x="493" y="124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8" name="Rectangle 4436"/>
            <p:cNvSpPr>
              <a:spLocks noChangeArrowheads="1"/>
            </p:cNvSpPr>
            <p:nvPr/>
          </p:nvSpPr>
          <p:spPr bwMode="auto">
            <a:xfrm>
              <a:off x="495" y="124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9" name="Rectangle 4437"/>
            <p:cNvSpPr>
              <a:spLocks noChangeArrowheads="1"/>
            </p:cNvSpPr>
            <p:nvPr/>
          </p:nvSpPr>
          <p:spPr bwMode="auto">
            <a:xfrm>
              <a:off x="497" y="1243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0" name="Rectangle 4438"/>
            <p:cNvSpPr>
              <a:spLocks noChangeArrowheads="1"/>
            </p:cNvSpPr>
            <p:nvPr/>
          </p:nvSpPr>
          <p:spPr bwMode="auto">
            <a:xfrm>
              <a:off x="499" y="124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1" name="Rectangle 4439"/>
            <p:cNvSpPr>
              <a:spLocks noChangeArrowheads="1"/>
            </p:cNvSpPr>
            <p:nvPr/>
          </p:nvSpPr>
          <p:spPr bwMode="auto">
            <a:xfrm>
              <a:off x="501" y="124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2" name="Rectangle 4440"/>
            <p:cNvSpPr>
              <a:spLocks noChangeArrowheads="1"/>
            </p:cNvSpPr>
            <p:nvPr/>
          </p:nvSpPr>
          <p:spPr bwMode="auto">
            <a:xfrm>
              <a:off x="503" y="1243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3" name="Rectangle 4441"/>
            <p:cNvSpPr>
              <a:spLocks noChangeArrowheads="1"/>
            </p:cNvSpPr>
            <p:nvPr/>
          </p:nvSpPr>
          <p:spPr bwMode="auto">
            <a:xfrm>
              <a:off x="505" y="1243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4" name="Rectangle 4442"/>
            <p:cNvSpPr>
              <a:spLocks noChangeArrowheads="1"/>
            </p:cNvSpPr>
            <p:nvPr/>
          </p:nvSpPr>
          <p:spPr bwMode="auto">
            <a:xfrm>
              <a:off x="507" y="1243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5" name="Rectangle 4443"/>
            <p:cNvSpPr>
              <a:spLocks noChangeArrowheads="1"/>
            </p:cNvSpPr>
            <p:nvPr/>
          </p:nvSpPr>
          <p:spPr bwMode="auto">
            <a:xfrm>
              <a:off x="509" y="1243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6" name="Rectangle 4444"/>
            <p:cNvSpPr>
              <a:spLocks noChangeArrowheads="1"/>
            </p:cNvSpPr>
            <p:nvPr/>
          </p:nvSpPr>
          <p:spPr bwMode="auto">
            <a:xfrm>
              <a:off x="511" y="1243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7" name="Rectangle 4445"/>
            <p:cNvSpPr>
              <a:spLocks noChangeArrowheads="1"/>
            </p:cNvSpPr>
            <p:nvPr/>
          </p:nvSpPr>
          <p:spPr bwMode="auto">
            <a:xfrm>
              <a:off x="513" y="1243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8" name="Rectangle 4446"/>
            <p:cNvSpPr>
              <a:spLocks noChangeArrowheads="1"/>
            </p:cNvSpPr>
            <p:nvPr/>
          </p:nvSpPr>
          <p:spPr bwMode="auto">
            <a:xfrm>
              <a:off x="515" y="1243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9" name="Rectangle 4447"/>
            <p:cNvSpPr>
              <a:spLocks noChangeArrowheads="1"/>
            </p:cNvSpPr>
            <p:nvPr/>
          </p:nvSpPr>
          <p:spPr bwMode="auto">
            <a:xfrm>
              <a:off x="517" y="1243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0" name="Rectangle 4448"/>
            <p:cNvSpPr>
              <a:spLocks noChangeArrowheads="1"/>
            </p:cNvSpPr>
            <p:nvPr/>
          </p:nvSpPr>
          <p:spPr bwMode="auto">
            <a:xfrm>
              <a:off x="519" y="1243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1" name="Rectangle 4449"/>
            <p:cNvSpPr>
              <a:spLocks noChangeArrowheads="1"/>
            </p:cNvSpPr>
            <p:nvPr/>
          </p:nvSpPr>
          <p:spPr bwMode="auto">
            <a:xfrm>
              <a:off x="521" y="1243"/>
              <a:ext cx="0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2" name="Rectangle 4450"/>
            <p:cNvSpPr>
              <a:spLocks noChangeArrowheads="1"/>
            </p:cNvSpPr>
            <p:nvPr/>
          </p:nvSpPr>
          <p:spPr bwMode="auto">
            <a:xfrm>
              <a:off x="522" y="1243"/>
              <a:ext cx="2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3" name="Rectangle 4451"/>
            <p:cNvSpPr>
              <a:spLocks noChangeArrowheads="1"/>
            </p:cNvSpPr>
            <p:nvPr/>
          </p:nvSpPr>
          <p:spPr bwMode="auto">
            <a:xfrm>
              <a:off x="525" y="1243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4" name="Rectangle 4452"/>
            <p:cNvSpPr>
              <a:spLocks noChangeArrowheads="1"/>
            </p:cNvSpPr>
            <p:nvPr/>
          </p:nvSpPr>
          <p:spPr bwMode="auto">
            <a:xfrm>
              <a:off x="527" y="1243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" name="Rectangle 4453"/>
            <p:cNvSpPr>
              <a:spLocks noChangeArrowheads="1"/>
            </p:cNvSpPr>
            <p:nvPr/>
          </p:nvSpPr>
          <p:spPr bwMode="auto">
            <a:xfrm>
              <a:off x="529" y="1243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" name="Rectangle 4454"/>
            <p:cNvSpPr>
              <a:spLocks noChangeArrowheads="1"/>
            </p:cNvSpPr>
            <p:nvPr/>
          </p:nvSpPr>
          <p:spPr bwMode="auto">
            <a:xfrm>
              <a:off x="531" y="1243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7" name="Rectangle 4455"/>
            <p:cNvSpPr>
              <a:spLocks noChangeArrowheads="1"/>
            </p:cNvSpPr>
            <p:nvPr/>
          </p:nvSpPr>
          <p:spPr bwMode="auto">
            <a:xfrm>
              <a:off x="533" y="1243"/>
              <a:ext cx="0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8" name="Rectangle 4456"/>
            <p:cNvSpPr>
              <a:spLocks noChangeArrowheads="1"/>
            </p:cNvSpPr>
            <p:nvPr/>
          </p:nvSpPr>
          <p:spPr bwMode="auto">
            <a:xfrm>
              <a:off x="534" y="1243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9" name="Rectangle 4457"/>
            <p:cNvSpPr>
              <a:spLocks noChangeArrowheads="1"/>
            </p:cNvSpPr>
            <p:nvPr/>
          </p:nvSpPr>
          <p:spPr bwMode="auto">
            <a:xfrm>
              <a:off x="536" y="1243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0" name="Rectangle 4458"/>
            <p:cNvSpPr>
              <a:spLocks noChangeArrowheads="1"/>
            </p:cNvSpPr>
            <p:nvPr/>
          </p:nvSpPr>
          <p:spPr bwMode="auto">
            <a:xfrm>
              <a:off x="538" y="1243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1" name="Rectangle 4459"/>
            <p:cNvSpPr>
              <a:spLocks noChangeArrowheads="1"/>
            </p:cNvSpPr>
            <p:nvPr/>
          </p:nvSpPr>
          <p:spPr bwMode="auto">
            <a:xfrm>
              <a:off x="540" y="1243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2" name="Rectangle 4460"/>
            <p:cNvSpPr>
              <a:spLocks noChangeArrowheads="1"/>
            </p:cNvSpPr>
            <p:nvPr/>
          </p:nvSpPr>
          <p:spPr bwMode="auto">
            <a:xfrm>
              <a:off x="542" y="1243"/>
              <a:ext cx="2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3" name="Rectangle 4461"/>
            <p:cNvSpPr>
              <a:spLocks noChangeArrowheads="1"/>
            </p:cNvSpPr>
            <p:nvPr/>
          </p:nvSpPr>
          <p:spPr bwMode="auto">
            <a:xfrm>
              <a:off x="545" y="1243"/>
              <a:ext cx="0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" name="Rectangle 4462"/>
            <p:cNvSpPr>
              <a:spLocks noChangeArrowheads="1"/>
            </p:cNvSpPr>
            <p:nvPr/>
          </p:nvSpPr>
          <p:spPr bwMode="auto">
            <a:xfrm>
              <a:off x="546" y="1243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5" name="Rectangle 4463"/>
            <p:cNvSpPr>
              <a:spLocks noChangeArrowheads="1"/>
            </p:cNvSpPr>
            <p:nvPr/>
          </p:nvSpPr>
          <p:spPr bwMode="auto">
            <a:xfrm>
              <a:off x="548" y="1243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6" name="Rectangle 4464"/>
            <p:cNvSpPr>
              <a:spLocks noChangeArrowheads="1"/>
            </p:cNvSpPr>
            <p:nvPr/>
          </p:nvSpPr>
          <p:spPr bwMode="auto">
            <a:xfrm>
              <a:off x="550" y="1243"/>
              <a:ext cx="0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7" name="Rectangle 4465"/>
            <p:cNvSpPr>
              <a:spLocks noChangeArrowheads="1"/>
            </p:cNvSpPr>
            <p:nvPr/>
          </p:nvSpPr>
          <p:spPr bwMode="auto">
            <a:xfrm>
              <a:off x="551" y="1243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8" name="Rectangle 4466"/>
            <p:cNvSpPr>
              <a:spLocks noChangeArrowheads="1"/>
            </p:cNvSpPr>
            <p:nvPr/>
          </p:nvSpPr>
          <p:spPr bwMode="auto">
            <a:xfrm>
              <a:off x="553" y="1243"/>
              <a:ext cx="2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9" name="Rectangle 4467"/>
            <p:cNvSpPr>
              <a:spLocks noChangeArrowheads="1"/>
            </p:cNvSpPr>
            <p:nvPr/>
          </p:nvSpPr>
          <p:spPr bwMode="auto">
            <a:xfrm>
              <a:off x="556" y="1243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0" name="Rectangle 4468"/>
            <p:cNvSpPr>
              <a:spLocks noChangeArrowheads="1"/>
            </p:cNvSpPr>
            <p:nvPr/>
          </p:nvSpPr>
          <p:spPr bwMode="auto">
            <a:xfrm>
              <a:off x="558" y="1243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1" name="Rectangle 4469"/>
            <p:cNvSpPr>
              <a:spLocks noChangeArrowheads="1"/>
            </p:cNvSpPr>
            <p:nvPr/>
          </p:nvSpPr>
          <p:spPr bwMode="auto">
            <a:xfrm>
              <a:off x="560" y="1243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2" name="Rectangle 4470"/>
            <p:cNvSpPr>
              <a:spLocks noChangeArrowheads="1"/>
            </p:cNvSpPr>
            <p:nvPr/>
          </p:nvSpPr>
          <p:spPr bwMode="auto">
            <a:xfrm>
              <a:off x="562" y="1243"/>
              <a:ext cx="0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3" name="Rectangle 4471"/>
            <p:cNvSpPr>
              <a:spLocks noChangeArrowheads="1"/>
            </p:cNvSpPr>
            <p:nvPr/>
          </p:nvSpPr>
          <p:spPr bwMode="auto">
            <a:xfrm>
              <a:off x="563" y="1243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4" name="Rectangle 4472"/>
            <p:cNvSpPr>
              <a:spLocks noChangeArrowheads="1"/>
            </p:cNvSpPr>
            <p:nvPr/>
          </p:nvSpPr>
          <p:spPr bwMode="auto">
            <a:xfrm>
              <a:off x="565" y="1243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" name="Rectangle 4473"/>
            <p:cNvSpPr>
              <a:spLocks noChangeArrowheads="1"/>
            </p:cNvSpPr>
            <p:nvPr/>
          </p:nvSpPr>
          <p:spPr bwMode="auto">
            <a:xfrm>
              <a:off x="567" y="1243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6" name="Rectangle 4474"/>
            <p:cNvSpPr>
              <a:spLocks noChangeArrowheads="1"/>
            </p:cNvSpPr>
            <p:nvPr/>
          </p:nvSpPr>
          <p:spPr bwMode="auto">
            <a:xfrm>
              <a:off x="569" y="1243"/>
              <a:ext cx="1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7" name="Rectangle 4475"/>
            <p:cNvSpPr>
              <a:spLocks noChangeArrowheads="1"/>
            </p:cNvSpPr>
            <p:nvPr/>
          </p:nvSpPr>
          <p:spPr bwMode="auto">
            <a:xfrm>
              <a:off x="423" y="1243"/>
              <a:ext cx="147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8" name="Rectangle 4476"/>
            <p:cNvSpPr>
              <a:spLocks noChangeArrowheads="1"/>
            </p:cNvSpPr>
            <p:nvPr/>
          </p:nvSpPr>
          <p:spPr bwMode="auto">
            <a:xfrm>
              <a:off x="427" y="1247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9" name="Rectangle 4477"/>
            <p:cNvSpPr>
              <a:spLocks noChangeArrowheads="1"/>
            </p:cNvSpPr>
            <p:nvPr/>
          </p:nvSpPr>
          <p:spPr bwMode="auto">
            <a:xfrm>
              <a:off x="427" y="1247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0" name="Rectangle 4478"/>
            <p:cNvSpPr>
              <a:spLocks noChangeArrowheads="1"/>
            </p:cNvSpPr>
            <p:nvPr/>
          </p:nvSpPr>
          <p:spPr bwMode="auto">
            <a:xfrm>
              <a:off x="429" y="1249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1" name="Rectangle 4479"/>
            <p:cNvSpPr>
              <a:spLocks noChangeArrowheads="1"/>
            </p:cNvSpPr>
            <p:nvPr/>
          </p:nvSpPr>
          <p:spPr bwMode="auto">
            <a:xfrm>
              <a:off x="449" y="1249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2" name="Rectangle 4480"/>
            <p:cNvSpPr>
              <a:spLocks noChangeArrowheads="1"/>
            </p:cNvSpPr>
            <p:nvPr/>
          </p:nvSpPr>
          <p:spPr bwMode="auto">
            <a:xfrm>
              <a:off x="429" y="1255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3" name="Rectangle 4481"/>
            <p:cNvSpPr>
              <a:spLocks noChangeArrowheads="1"/>
            </p:cNvSpPr>
            <p:nvPr/>
          </p:nvSpPr>
          <p:spPr bwMode="auto">
            <a:xfrm>
              <a:off x="439" y="1255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4" name="Rectangle 4482"/>
            <p:cNvSpPr>
              <a:spLocks noChangeArrowheads="1"/>
            </p:cNvSpPr>
            <p:nvPr/>
          </p:nvSpPr>
          <p:spPr bwMode="auto">
            <a:xfrm>
              <a:off x="439" y="1249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5" name="Rectangle 4483"/>
            <p:cNvSpPr>
              <a:spLocks noChangeArrowheads="1"/>
            </p:cNvSpPr>
            <p:nvPr/>
          </p:nvSpPr>
          <p:spPr bwMode="auto">
            <a:xfrm>
              <a:off x="449" y="1255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6" name="Freeform 4484"/>
            <p:cNvSpPr>
              <a:spLocks noChangeArrowheads="1"/>
            </p:cNvSpPr>
            <p:nvPr/>
          </p:nvSpPr>
          <p:spPr bwMode="auto">
            <a:xfrm>
              <a:off x="423" y="1299"/>
              <a:ext cx="148" cy="162"/>
            </a:xfrm>
            <a:custGeom>
              <a:avLst/>
              <a:gdLst>
                <a:gd name="T0" fmla="*/ 296 w 296"/>
                <a:gd name="T1" fmla="*/ 160 h 324"/>
                <a:gd name="T2" fmla="*/ 296 w 296"/>
                <a:gd name="T3" fmla="*/ 164 h 324"/>
                <a:gd name="T4" fmla="*/ 0 w 296"/>
                <a:gd name="T5" fmla="*/ 164 h 324"/>
                <a:gd name="T6" fmla="*/ 0 w 296"/>
                <a:gd name="T7" fmla="*/ 160 h 324"/>
                <a:gd name="T8" fmla="*/ 296 w 296"/>
                <a:gd name="T9" fmla="*/ 160 h 324"/>
                <a:gd name="T10" fmla="*/ 296 w 296"/>
                <a:gd name="T11" fmla="*/ 127 h 324"/>
                <a:gd name="T12" fmla="*/ 296 w 296"/>
                <a:gd name="T13" fmla="*/ 131 h 324"/>
                <a:gd name="T14" fmla="*/ 0 w 296"/>
                <a:gd name="T15" fmla="*/ 131 h 324"/>
                <a:gd name="T16" fmla="*/ 0 w 296"/>
                <a:gd name="T17" fmla="*/ 127 h 324"/>
                <a:gd name="T18" fmla="*/ 296 w 296"/>
                <a:gd name="T19" fmla="*/ 127 h 324"/>
                <a:gd name="T20" fmla="*/ 296 w 296"/>
                <a:gd name="T21" fmla="*/ 96 h 324"/>
                <a:gd name="T22" fmla="*/ 296 w 296"/>
                <a:gd name="T23" fmla="*/ 100 h 324"/>
                <a:gd name="T24" fmla="*/ 0 w 296"/>
                <a:gd name="T25" fmla="*/ 100 h 324"/>
                <a:gd name="T26" fmla="*/ 0 w 296"/>
                <a:gd name="T27" fmla="*/ 96 h 324"/>
                <a:gd name="T28" fmla="*/ 296 w 296"/>
                <a:gd name="T29" fmla="*/ 96 h 324"/>
                <a:gd name="T30" fmla="*/ 296 w 296"/>
                <a:gd name="T31" fmla="*/ 63 h 324"/>
                <a:gd name="T32" fmla="*/ 296 w 296"/>
                <a:gd name="T33" fmla="*/ 68 h 324"/>
                <a:gd name="T34" fmla="*/ 0 w 296"/>
                <a:gd name="T35" fmla="*/ 68 h 324"/>
                <a:gd name="T36" fmla="*/ 0 w 296"/>
                <a:gd name="T37" fmla="*/ 63 h 324"/>
                <a:gd name="T38" fmla="*/ 296 w 296"/>
                <a:gd name="T39" fmla="*/ 63 h 324"/>
                <a:gd name="T40" fmla="*/ 296 w 296"/>
                <a:gd name="T41" fmla="*/ 31 h 324"/>
                <a:gd name="T42" fmla="*/ 296 w 296"/>
                <a:gd name="T43" fmla="*/ 35 h 324"/>
                <a:gd name="T44" fmla="*/ 0 w 296"/>
                <a:gd name="T45" fmla="*/ 35 h 324"/>
                <a:gd name="T46" fmla="*/ 0 w 296"/>
                <a:gd name="T47" fmla="*/ 31 h 324"/>
                <a:gd name="T48" fmla="*/ 296 w 296"/>
                <a:gd name="T49" fmla="*/ 31 h 324"/>
                <a:gd name="T50" fmla="*/ 296 w 296"/>
                <a:gd name="T51" fmla="*/ 0 h 324"/>
                <a:gd name="T52" fmla="*/ 296 w 296"/>
                <a:gd name="T53" fmla="*/ 4 h 324"/>
                <a:gd name="T54" fmla="*/ 0 w 296"/>
                <a:gd name="T55" fmla="*/ 4 h 324"/>
                <a:gd name="T56" fmla="*/ 0 w 296"/>
                <a:gd name="T57" fmla="*/ 0 h 324"/>
                <a:gd name="T58" fmla="*/ 296 w 296"/>
                <a:gd name="T59" fmla="*/ 0 h 324"/>
                <a:gd name="T60" fmla="*/ 296 w 296"/>
                <a:gd name="T61" fmla="*/ 223 h 324"/>
                <a:gd name="T62" fmla="*/ 296 w 296"/>
                <a:gd name="T63" fmla="*/ 228 h 324"/>
                <a:gd name="T64" fmla="*/ 264 w 296"/>
                <a:gd name="T65" fmla="*/ 228 h 324"/>
                <a:gd name="T66" fmla="*/ 264 w 296"/>
                <a:gd name="T67" fmla="*/ 223 h 324"/>
                <a:gd name="T68" fmla="*/ 296 w 296"/>
                <a:gd name="T69" fmla="*/ 223 h 324"/>
                <a:gd name="T70" fmla="*/ 296 w 296"/>
                <a:gd name="T71" fmla="*/ 192 h 324"/>
                <a:gd name="T72" fmla="*/ 296 w 296"/>
                <a:gd name="T73" fmla="*/ 196 h 324"/>
                <a:gd name="T74" fmla="*/ 264 w 296"/>
                <a:gd name="T75" fmla="*/ 196 h 324"/>
                <a:gd name="T76" fmla="*/ 264 w 296"/>
                <a:gd name="T77" fmla="*/ 192 h 324"/>
                <a:gd name="T78" fmla="*/ 296 w 296"/>
                <a:gd name="T79" fmla="*/ 192 h 324"/>
                <a:gd name="T80" fmla="*/ 296 w 296"/>
                <a:gd name="T81" fmla="*/ 256 h 324"/>
                <a:gd name="T82" fmla="*/ 296 w 296"/>
                <a:gd name="T83" fmla="*/ 260 h 324"/>
                <a:gd name="T84" fmla="*/ 0 w 296"/>
                <a:gd name="T85" fmla="*/ 260 h 324"/>
                <a:gd name="T86" fmla="*/ 0 w 296"/>
                <a:gd name="T87" fmla="*/ 256 h 324"/>
                <a:gd name="T88" fmla="*/ 296 w 296"/>
                <a:gd name="T89" fmla="*/ 256 h 324"/>
                <a:gd name="T90" fmla="*/ 296 w 296"/>
                <a:gd name="T91" fmla="*/ 288 h 324"/>
                <a:gd name="T92" fmla="*/ 296 w 296"/>
                <a:gd name="T93" fmla="*/ 291 h 324"/>
                <a:gd name="T94" fmla="*/ 0 w 296"/>
                <a:gd name="T95" fmla="*/ 291 h 324"/>
                <a:gd name="T96" fmla="*/ 0 w 296"/>
                <a:gd name="T97" fmla="*/ 288 h 324"/>
                <a:gd name="T98" fmla="*/ 296 w 296"/>
                <a:gd name="T99" fmla="*/ 288 h 324"/>
                <a:gd name="T100" fmla="*/ 296 w 296"/>
                <a:gd name="T101" fmla="*/ 321 h 324"/>
                <a:gd name="T102" fmla="*/ 296 w 296"/>
                <a:gd name="T103" fmla="*/ 324 h 324"/>
                <a:gd name="T104" fmla="*/ 0 w 296"/>
                <a:gd name="T105" fmla="*/ 324 h 324"/>
                <a:gd name="T106" fmla="*/ 0 w 296"/>
                <a:gd name="T107" fmla="*/ 321 h 324"/>
                <a:gd name="T108" fmla="*/ 296 w 296"/>
                <a:gd name="T109" fmla="*/ 32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7" name="Freeform 4485"/>
            <p:cNvSpPr>
              <a:spLocks noChangeArrowheads="1"/>
            </p:cNvSpPr>
            <p:nvPr/>
          </p:nvSpPr>
          <p:spPr bwMode="auto">
            <a:xfrm>
              <a:off x="543" y="1386"/>
              <a:ext cx="24" cy="37"/>
            </a:xfrm>
            <a:custGeom>
              <a:avLst/>
              <a:gdLst>
                <a:gd name="T0" fmla="*/ 24 w 49"/>
                <a:gd name="T1" fmla="*/ 0 h 76"/>
                <a:gd name="T2" fmla="*/ 21 w 49"/>
                <a:gd name="T3" fmla="*/ 0 h 76"/>
                <a:gd name="T4" fmla="*/ 19 w 49"/>
                <a:gd name="T5" fmla="*/ 1 h 76"/>
                <a:gd name="T6" fmla="*/ 17 w 49"/>
                <a:gd name="T7" fmla="*/ 1 h 76"/>
                <a:gd name="T8" fmla="*/ 15 w 49"/>
                <a:gd name="T9" fmla="*/ 2 h 76"/>
                <a:gd name="T10" fmla="*/ 12 w 49"/>
                <a:gd name="T11" fmla="*/ 5 h 76"/>
                <a:gd name="T12" fmla="*/ 11 w 49"/>
                <a:gd name="T13" fmla="*/ 6 h 76"/>
                <a:gd name="T14" fmla="*/ 7 w 49"/>
                <a:gd name="T15" fmla="*/ 11 h 76"/>
                <a:gd name="T16" fmla="*/ 3 w 49"/>
                <a:gd name="T17" fmla="*/ 16 h 76"/>
                <a:gd name="T18" fmla="*/ 2 w 49"/>
                <a:gd name="T19" fmla="*/ 23 h 76"/>
                <a:gd name="T20" fmla="*/ 0 w 49"/>
                <a:gd name="T21" fmla="*/ 30 h 76"/>
                <a:gd name="T22" fmla="*/ 0 w 49"/>
                <a:gd name="T23" fmla="*/ 38 h 76"/>
                <a:gd name="T24" fmla="*/ 0 w 49"/>
                <a:gd name="T25" fmla="*/ 45 h 76"/>
                <a:gd name="T26" fmla="*/ 2 w 49"/>
                <a:gd name="T27" fmla="*/ 52 h 76"/>
                <a:gd name="T28" fmla="*/ 3 w 49"/>
                <a:gd name="T29" fmla="*/ 59 h 76"/>
                <a:gd name="T30" fmla="*/ 7 w 49"/>
                <a:gd name="T31" fmla="*/ 64 h 76"/>
                <a:gd name="T32" fmla="*/ 11 w 49"/>
                <a:gd name="T33" fmla="*/ 69 h 76"/>
                <a:gd name="T34" fmla="*/ 12 w 49"/>
                <a:gd name="T35" fmla="*/ 71 h 76"/>
                <a:gd name="T36" fmla="*/ 15 w 49"/>
                <a:gd name="T37" fmla="*/ 73 h 76"/>
                <a:gd name="T38" fmla="*/ 17 w 49"/>
                <a:gd name="T39" fmla="*/ 74 h 76"/>
                <a:gd name="T40" fmla="*/ 19 w 49"/>
                <a:gd name="T41" fmla="*/ 74 h 76"/>
                <a:gd name="T42" fmla="*/ 21 w 49"/>
                <a:gd name="T43" fmla="*/ 76 h 76"/>
                <a:gd name="T44" fmla="*/ 24 w 49"/>
                <a:gd name="T45" fmla="*/ 76 h 76"/>
                <a:gd name="T46" fmla="*/ 26 w 49"/>
                <a:gd name="T47" fmla="*/ 76 h 76"/>
                <a:gd name="T48" fmla="*/ 29 w 49"/>
                <a:gd name="T49" fmla="*/ 74 h 76"/>
                <a:gd name="T50" fmla="*/ 31 w 49"/>
                <a:gd name="T51" fmla="*/ 74 h 76"/>
                <a:gd name="T52" fmla="*/ 34 w 49"/>
                <a:gd name="T53" fmla="*/ 73 h 76"/>
                <a:gd name="T54" fmla="*/ 36 w 49"/>
                <a:gd name="T55" fmla="*/ 71 h 76"/>
                <a:gd name="T56" fmla="*/ 37 w 49"/>
                <a:gd name="T57" fmla="*/ 69 h 76"/>
                <a:gd name="T58" fmla="*/ 41 w 49"/>
                <a:gd name="T59" fmla="*/ 64 h 76"/>
                <a:gd name="T60" fmla="*/ 45 w 49"/>
                <a:gd name="T61" fmla="*/ 59 h 76"/>
                <a:gd name="T62" fmla="*/ 46 w 49"/>
                <a:gd name="T63" fmla="*/ 52 h 76"/>
                <a:gd name="T64" fmla="*/ 49 w 49"/>
                <a:gd name="T65" fmla="*/ 45 h 76"/>
                <a:gd name="T66" fmla="*/ 49 w 49"/>
                <a:gd name="T67" fmla="*/ 38 h 76"/>
                <a:gd name="T68" fmla="*/ 49 w 49"/>
                <a:gd name="T69" fmla="*/ 38 h 76"/>
                <a:gd name="T70" fmla="*/ 49 w 49"/>
                <a:gd name="T71" fmla="*/ 30 h 76"/>
                <a:gd name="T72" fmla="*/ 46 w 49"/>
                <a:gd name="T73" fmla="*/ 23 h 76"/>
                <a:gd name="T74" fmla="*/ 45 w 49"/>
                <a:gd name="T75" fmla="*/ 16 h 76"/>
                <a:gd name="T76" fmla="*/ 41 w 49"/>
                <a:gd name="T77" fmla="*/ 11 h 76"/>
                <a:gd name="T78" fmla="*/ 37 w 49"/>
                <a:gd name="T79" fmla="*/ 6 h 76"/>
                <a:gd name="T80" fmla="*/ 36 w 49"/>
                <a:gd name="T81" fmla="*/ 5 h 76"/>
                <a:gd name="T82" fmla="*/ 34 w 49"/>
                <a:gd name="T83" fmla="*/ 2 h 76"/>
                <a:gd name="T84" fmla="*/ 31 w 49"/>
                <a:gd name="T85" fmla="*/ 1 h 76"/>
                <a:gd name="T86" fmla="*/ 29 w 49"/>
                <a:gd name="T87" fmla="*/ 1 h 76"/>
                <a:gd name="T88" fmla="*/ 26 w 49"/>
                <a:gd name="T89" fmla="*/ 0 h 76"/>
                <a:gd name="T90" fmla="*/ 24 w 49"/>
                <a:gd name="T9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498" name="Picture 4486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" y="1385"/>
              <a:ext cx="24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99" name="Rectangle 4487"/>
            <p:cNvSpPr>
              <a:spLocks noChangeArrowheads="1"/>
            </p:cNvSpPr>
            <p:nvPr/>
          </p:nvSpPr>
          <p:spPr bwMode="auto">
            <a:xfrm>
              <a:off x="555" y="1265"/>
              <a:ext cx="3" cy="20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0" name="Rectangle 4488"/>
            <p:cNvSpPr>
              <a:spLocks noChangeArrowheads="1"/>
            </p:cNvSpPr>
            <p:nvPr/>
          </p:nvSpPr>
          <p:spPr bwMode="auto">
            <a:xfrm>
              <a:off x="553" y="1265"/>
              <a:ext cx="3" cy="208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1" name="Freeform 4489"/>
            <p:cNvSpPr>
              <a:spLocks noChangeArrowheads="1"/>
            </p:cNvSpPr>
            <p:nvPr/>
          </p:nvSpPr>
          <p:spPr bwMode="auto">
            <a:xfrm>
              <a:off x="549" y="1438"/>
              <a:ext cx="12" cy="12"/>
            </a:xfrm>
            <a:custGeom>
              <a:avLst/>
              <a:gdLst>
                <a:gd name="T0" fmla="*/ 0 w 26"/>
                <a:gd name="T1" fmla="*/ 14 h 27"/>
                <a:gd name="T2" fmla="*/ 0 w 26"/>
                <a:gd name="T3" fmla="*/ 12 h 27"/>
                <a:gd name="T4" fmla="*/ 1 w 26"/>
                <a:gd name="T5" fmla="*/ 9 h 27"/>
                <a:gd name="T6" fmla="*/ 2 w 26"/>
                <a:gd name="T7" fmla="*/ 7 h 27"/>
                <a:gd name="T8" fmla="*/ 4 w 26"/>
                <a:gd name="T9" fmla="*/ 4 h 27"/>
                <a:gd name="T10" fmla="*/ 6 w 26"/>
                <a:gd name="T11" fmla="*/ 3 h 27"/>
                <a:gd name="T12" fmla="*/ 8 w 26"/>
                <a:gd name="T13" fmla="*/ 2 h 27"/>
                <a:gd name="T14" fmla="*/ 10 w 26"/>
                <a:gd name="T15" fmla="*/ 0 h 27"/>
                <a:gd name="T16" fmla="*/ 13 w 26"/>
                <a:gd name="T17" fmla="*/ 0 h 27"/>
                <a:gd name="T18" fmla="*/ 15 w 26"/>
                <a:gd name="T19" fmla="*/ 0 h 27"/>
                <a:gd name="T20" fmla="*/ 18 w 26"/>
                <a:gd name="T21" fmla="*/ 2 h 27"/>
                <a:gd name="T22" fmla="*/ 20 w 26"/>
                <a:gd name="T23" fmla="*/ 3 h 27"/>
                <a:gd name="T24" fmla="*/ 23 w 26"/>
                <a:gd name="T25" fmla="*/ 4 h 27"/>
                <a:gd name="T26" fmla="*/ 24 w 26"/>
                <a:gd name="T27" fmla="*/ 7 h 27"/>
                <a:gd name="T28" fmla="*/ 25 w 26"/>
                <a:gd name="T29" fmla="*/ 9 h 27"/>
                <a:gd name="T30" fmla="*/ 26 w 26"/>
                <a:gd name="T31" fmla="*/ 12 h 27"/>
                <a:gd name="T32" fmla="*/ 26 w 26"/>
                <a:gd name="T33" fmla="*/ 14 h 27"/>
                <a:gd name="T34" fmla="*/ 26 w 26"/>
                <a:gd name="T35" fmla="*/ 14 h 27"/>
                <a:gd name="T36" fmla="*/ 26 w 26"/>
                <a:gd name="T37" fmla="*/ 17 h 27"/>
                <a:gd name="T38" fmla="*/ 25 w 26"/>
                <a:gd name="T39" fmla="*/ 19 h 27"/>
                <a:gd name="T40" fmla="*/ 24 w 26"/>
                <a:gd name="T41" fmla="*/ 22 h 27"/>
                <a:gd name="T42" fmla="*/ 23 w 26"/>
                <a:gd name="T43" fmla="*/ 23 h 27"/>
                <a:gd name="T44" fmla="*/ 20 w 26"/>
                <a:gd name="T45" fmla="*/ 24 h 27"/>
                <a:gd name="T46" fmla="*/ 18 w 26"/>
                <a:gd name="T47" fmla="*/ 26 h 27"/>
                <a:gd name="T48" fmla="*/ 15 w 26"/>
                <a:gd name="T49" fmla="*/ 27 h 27"/>
                <a:gd name="T50" fmla="*/ 13 w 26"/>
                <a:gd name="T51" fmla="*/ 27 h 27"/>
                <a:gd name="T52" fmla="*/ 10 w 26"/>
                <a:gd name="T53" fmla="*/ 27 h 27"/>
                <a:gd name="T54" fmla="*/ 8 w 26"/>
                <a:gd name="T55" fmla="*/ 26 h 27"/>
                <a:gd name="T56" fmla="*/ 6 w 26"/>
                <a:gd name="T57" fmla="*/ 24 h 27"/>
                <a:gd name="T58" fmla="*/ 4 w 26"/>
                <a:gd name="T59" fmla="*/ 23 h 27"/>
                <a:gd name="T60" fmla="*/ 2 w 26"/>
                <a:gd name="T61" fmla="*/ 22 h 27"/>
                <a:gd name="T62" fmla="*/ 1 w 26"/>
                <a:gd name="T63" fmla="*/ 19 h 27"/>
                <a:gd name="T64" fmla="*/ 0 w 26"/>
                <a:gd name="T65" fmla="*/ 17 h 27"/>
                <a:gd name="T66" fmla="*/ 0 w 26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2" name="Picture 4490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" y="1437"/>
              <a:ext cx="13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3" name="Freeform 4491"/>
            <p:cNvSpPr>
              <a:spLocks noChangeArrowheads="1"/>
            </p:cNvSpPr>
            <p:nvPr/>
          </p:nvSpPr>
          <p:spPr bwMode="auto">
            <a:xfrm>
              <a:off x="551" y="1440"/>
              <a:ext cx="8" cy="7"/>
            </a:xfrm>
            <a:custGeom>
              <a:avLst/>
              <a:gdLst>
                <a:gd name="T0" fmla="*/ 0 w 16"/>
                <a:gd name="T1" fmla="*/ 9 h 17"/>
                <a:gd name="T2" fmla="*/ 0 w 16"/>
                <a:gd name="T3" fmla="*/ 8 h 17"/>
                <a:gd name="T4" fmla="*/ 1 w 16"/>
                <a:gd name="T5" fmla="*/ 5 h 17"/>
                <a:gd name="T6" fmla="*/ 3 w 16"/>
                <a:gd name="T7" fmla="*/ 3 h 17"/>
                <a:gd name="T8" fmla="*/ 5 w 16"/>
                <a:gd name="T9" fmla="*/ 2 h 17"/>
                <a:gd name="T10" fmla="*/ 6 w 16"/>
                <a:gd name="T11" fmla="*/ 0 h 17"/>
                <a:gd name="T12" fmla="*/ 8 w 16"/>
                <a:gd name="T13" fmla="*/ 0 h 17"/>
                <a:gd name="T14" fmla="*/ 9 w 16"/>
                <a:gd name="T15" fmla="*/ 0 h 17"/>
                <a:gd name="T16" fmla="*/ 11 w 16"/>
                <a:gd name="T17" fmla="*/ 2 h 17"/>
                <a:gd name="T18" fmla="*/ 14 w 16"/>
                <a:gd name="T19" fmla="*/ 3 h 17"/>
                <a:gd name="T20" fmla="*/ 15 w 16"/>
                <a:gd name="T21" fmla="*/ 5 h 17"/>
                <a:gd name="T22" fmla="*/ 16 w 16"/>
                <a:gd name="T23" fmla="*/ 8 h 17"/>
                <a:gd name="T24" fmla="*/ 16 w 16"/>
                <a:gd name="T25" fmla="*/ 9 h 17"/>
                <a:gd name="T26" fmla="*/ 16 w 16"/>
                <a:gd name="T27" fmla="*/ 9 h 17"/>
                <a:gd name="T28" fmla="*/ 16 w 16"/>
                <a:gd name="T29" fmla="*/ 10 h 17"/>
                <a:gd name="T30" fmla="*/ 15 w 16"/>
                <a:gd name="T31" fmla="*/ 12 h 17"/>
                <a:gd name="T32" fmla="*/ 14 w 16"/>
                <a:gd name="T33" fmla="*/ 14 h 17"/>
                <a:gd name="T34" fmla="*/ 11 w 16"/>
                <a:gd name="T35" fmla="*/ 17 h 17"/>
                <a:gd name="T36" fmla="*/ 9 w 16"/>
                <a:gd name="T37" fmla="*/ 17 h 17"/>
                <a:gd name="T38" fmla="*/ 8 w 16"/>
                <a:gd name="T39" fmla="*/ 17 h 17"/>
                <a:gd name="T40" fmla="*/ 6 w 16"/>
                <a:gd name="T41" fmla="*/ 17 h 17"/>
                <a:gd name="T42" fmla="*/ 5 w 16"/>
                <a:gd name="T43" fmla="*/ 17 h 17"/>
                <a:gd name="T44" fmla="*/ 3 w 16"/>
                <a:gd name="T45" fmla="*/ 14 h 17"/>
                <a:gd name="T46" fmla="*/ 1 w 16"/>
                <a:gd name="T47" fmla="*/ 12 h 17"/>
                <a:gd name="T48" fmla="*/ 0 w 16"/>
                <a:gd name="T49" fmla="*/ 10 h 17"/>
                <a:gd name="T50" fmla="*/ 0 w 16"/>
                <a:gd name="T5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4" name="AutoShape 4492"/>
            <p:cNvSpPr>
              <a:spLocks noChangeAspect="1" noChangeArrowheads="1"/>
            </p:cNvSpPr>
            <p:nvPr/>
          </p:nvSpPr>
          <p:spPr bwMode="auto">
            <a:xfrm>
              <a:off x="551" y="1440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5" name="Picture 4493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" y="1440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6" name="Freeform 4494"/>
            <p:cNvSpPr>
              <a:spLocks noChangeArrowheads="1"/>
            </p:cNvSpPr>
            <p:nvPr/>
          </p:nvSpPr>
          <p:spPr bwMode="auto">
            <a:xfrm>
              <a:off x="554" y="1443"/>
              <a:ext cx="2" cy="1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2 h 5"/>
                <a:gd name="T4" fmla="*/ 1 w 5"/>
                <a:gd name="T5" fmla="*/ 2 h 5"/>
                <a:gd name="T6" fmla="*/ 1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5 w 5"/>
                <a:gd name="T13" fmla="*/ 2 h 5"/>
                <a:gd name="T14" fmla="*/ 5 w 5"/>
                <a:gd name="T15" fmla="*/ 2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5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1 w 5"/>
                <a:gd name="T29" fmla="*/ 5 h 5"/>
                <a:gd name="T30" fmla="*/ 1 w 5"/>
                <a:gd name="T31" fmla="*/ 5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" name="Freeform 4495"/>
            <p:cNvSpPr>
              <a:spLocks noChangeArrowheads="1"/>
            </p:cNvSpPr>
            <p:nvPr/>
          </p:nvSpPr>
          <p:spPr bwMode="auto">
            <a:xfrm>
              <a:off x="554" y="1443"/>
              <a:ext cx="2" cy="1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2 h 5"/>
                <a:gd name="T4" fmla="*/ 1 w 5"/>
                <a:gd name="T5" fmla="*/ 2 h 5"/>
                <a:gd name="T6" fmla="*/ 1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5 w 5"/>
                <a:gd name="T13" fmla="*/ 2 h 5"/>
                <a:gd name="T14" fmla="*/ 5 w 5"/>
                <a:gd name="T15" fmla="*/ 2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5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1 w 5"/>
                <a:gd name="T29" fmla="*/ 5 h 5"/>
                <a:gd name="T30" fmla="*/ 1 w 5"/>
                <a:gd name="T31" fmla="*/ 5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" name="Freeform 4496"/>
            <p:cNvSpPr>
              <a:spLocks noChangeArrowheads="1"/>
            </p:cNvSpPr>
            <p:nvPr/>
          </p:nvSpPr>
          <p:spPr bwMode="auto">
            <a:xfrm>
              <a:off x="409" y="1193"/>
              <a:ext cx="208" cy="288"/>
            </a:xfrm>
            <a:custGeom>
              <a:avLst/>
              <a:gdLst>
                <a:gd name="T0" fmla="*/ 16 w 417"/>
                <a:gd name="T1" fmla="*/ 578 h 578"/>
                <a:gd name="T2" fmla="*/ 16 w 417"/>
                <a:gd name="T3" fmla="*/ 561 h 578"/>
                <a:gd name="T4" fmla="*/ 0 w 417"/>
                <a:gd name="T5" fmla="*/ 561 h 578"/>
                <a:gd name="T6" fmla="*/ 0 w 417"/>
                <a:gd name="T7" fmla="*/ 64 h 578"/>
                <a:gd name="T8" fmla="*/ 64 w 417"/>
                <a:gd name="T9" fmla="*/ 0 h 578"/>
                <a:gd name="T10" fmla="*/ 417 w 417"/>
                <a:gd name="T11" fmla="*/ 0 h 578"/>
                <a:gd name="T12" fmla="*/ 417 w 417"/>
                <a:gd name="T13" fmla="*/ 497 h 578"/>
                <a:gd name="T14" fmla="*/ 409 w 417"/>
                <a:gd name="T15" fmla="*/ 504 h 578"/>
                <a:gd name="T16" fmla="*/ 409 w 417"/>
                <a:gd name="T17" fmla="*/ 513 h 578"/>
                <a:gd name="T18" fmla="*/ 344 w 417"/>
                <a:gd name="T19" fmla="*/ 578 h 578"/>
                <a:gd name="T20" fmla="*/ 16 w 417"/>
                <a:gd name="T2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" name="Rectangle 4497"/>
            <p:cNvSpPr>
              <a:spLocks noChangeArrowheads="1"/>
            </p:cNvSpPr>
            <p:nvPr/>
          </p:nvSpPr>
          <p:spPr bwMode="auto">
            <a:xfrm>
              <a:off x="464" y="1497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4510" name="Freeform 4498"/>
            <p:cNvSpPr>
              <a:spLocks noChangeArrowheads="1"/>
            </p:cNvSpPr>
            <p:nvPr/>
          </p:nvSpPr>
          <p:spPr bwMode="auto">
            <a:xfrm>
              <a:off x="21" y="2006"/>
              <a:ext cx="196" cy="39"/>
            </a:xfrm>
            <a:custGeom>
              <a:avLst/>
              <a:gdLst>
                <a:gd name="T0" fmla="*/ 0 w 392"/>
                <a:gd name="T1" fmla="*/ 81 h 81"/>
                <a:gd name="T2" fmla="*/ 328 w 392"/>
                <a:gd name="T3" fmla="*/ 81 h 81"/>
                <a:gd name="T4" fmla="*/ 328 w 392"/>
                <a:gd name="T5" fmla="*/ 65 h 81"/>
                <a:gd name="T6" fmla="*/ 0 w 392"/>
                <a:gd name="T7" fmla="*/ 65 h 81"/>
                <a:gd name="T8" fmla="*/ 0 w 392"/>
                <a:gd name="T9" fmla="*/ 81 h 81"/>
                <a:gd name="T10" fmla="*/ 328 w 392"/>
                <a:gd name="T11" fmla="*/ 81 h 81"/>
                <a:gd name="T12" fmla="*/ 392 w 392"/>
                <a:gd name="T13" fmla="*/ 17 h 81"/>
                <a:gd name="T14" fmla="*/ 392 w 392"/>
                <a:gd name="T15" fmla="*/ 0 h 81"/>
                <a:gd name="T16" fmla="*/ 328 w 392"/>
                <a:gd name="T17" fmla="*/ 65 h 81"/>
                <a:gd name="T18" fmla="*/ 328 w 392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" name="Freeform 4499"/>
            <p:cNvSpPr>
              <a:spLocks noChangeArrowheads="1"/>
            </p:cNvSpPr>
            <p:nvPr/>
          </p:nvSpPr>
          <p:spPr bwMode="auto">
            <a:xfrm>
              <a:off x="189" y="1757"/>
              <a:ext cx="31" cy="280"/>
            </a:xfrm>
            <a:custGeom>
              <a:avLst/>
              <a:gdLst>
                <a:gd name="T0" fmla="*/ 0 w 64"/>
                <a:gd name="T1" fmla="*/ 562 h 562"/>
                <a:gd name="T2" fmla="*/ 64 w 64"/>
                <a:gd name="T3" fmla="*/ 497 h 562"/>
                <a:gd name="T4" fmla="*/ 64 w 64"/>
                <a:gd name="T5" fmla="*/ 0 h 562"/>
                <a:gd name="T6" fmla="*/ 0 w 64"/>
                <a:gd name="T7" fmla="*/ 64 h 562"/>
                <a:gd name="T8" fmla="*/ 0 w 64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" name="Freeform 4500"/>
            <p:cNvSpPr>
              <a:spLocks noChangeArrowheads="1"/>
            </p:cNvSpPr>
            <p:nvPr/>
          </p:nvSpPr>
          <p:spPr bwMode="auto">
            <a:xfrm>
              <a:off x="13" y="1757"/>
              <a:ext cx="207" cy="31"/>
            </a:xfrm>
            <a:custGeom>
              <a:avLst/>
              <a:gdLst>
                <a:gd name="T0" fmla="*/ 0 w 416"/>
                <a:gd name="T1" fmla="*/ 64 h 64"/>
                <a:gd name="T2" fmla="*/ 64 w 416"/>
                <a:gd name="T3" fmla="*/ 0 h 64"/>
                <a:gd name="T4" fmla="*/ 416 w 416"/>
                <a:gd name="T5" fmla="*/ 0 h 64"/>
                <a:gd name="T6" fmla="*/ 352 w 416"/>
                <a:gd name="T7" fmla="*/ 64 h 64"/>
                <a:gd name="T8" fmla="*/ 0 w 416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" name="Rectangle 4501"/>
            <p:cNvSpPr>
              <a:spLocks noChangeArrowheads="1"/>
            </p:cNvSpPr>
            <p:nvPr/>
          </p:nvSpPr>
          <p:spPr bwMode="auto">
            <a:xfrm>
              <a:off x="13" y="1789"/>
              <a:ext cx="175" cy="2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" name="Rectangle 4502"/>
            <p:cNvSpPr>
              <a:spLocks noChangeArrowheads="1"/>
            </p:cNvSpPr>
            <p:nvPr/>
          </p:nvSpPr>
          <p:spPr bwMode="auto">
            <a:xfrm>
              <a:off x="13" y="1789"/>
              <a:ext cx="175" cy="248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" name="Rectangle 4503"/>
            <p:cNvSpPr>
              <a:spLocks noChangeArrowheads="1"/>
            </p:cNvSpPr>
            <p:nvPr/>
          </p:nvSpPr>
          <p:spPr bwMode="auto">
            <a:xfrm>
              <a:off x="27" y="1863"/>
              <a:ext cx="147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" name="Rectangle 4504"/>
            <p:cNvSpPr>
              <a:spLocks noChangeArrowheads="1"/>
            </p:cNvSpPr>
            <p:nvPr/>
          </p:nvSpPr>
          <p:spPr bwMode="auto">
            <a:xfrm>
              <a:off x="27" y="1864"/>
              <a:ext cx="147" cy="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" name="Rectangle 4505"/>
            <p:cNvSpPr>
              <a:spLocks noChangeArrowheads="1"/>
            </p:cNvSpPr>
            <p:nvPr/>
          </p:nvSpPr>
          <p:spPr bwMode="auto">
            <a:xfrm>
              <a:off x="27" y="1871"/>
              <a:ext cx="147" cy="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" name="Rectangle 4506"/>
            <p:cNvSpPr>
              <a:spLocks noChangeArrowheads="1"/>
            </p:cNvSpPr>
            <p:nvPr/>
          </p:nvSpPr>
          <p:spPr bwMode="auto">
            <a:xfrm>
              <a:off x="27" y="1879"/>
              <a:ext cx="147" cy="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" name="Rectangle 4507"/>
            <p:cNvSpPr>
              <a:spLocks noChangeArrowheads="1"/>
            </p:cNvSpPr>
            <p:nvPr/>
          </p:nvSpPr>
          <p:spPr bwMode="auto">
            <a:xfrm>
              <a:off x="27" y="1886"/>
              <a:ext cx="147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0" name="Rectangle 4508"/>
            <p:cNvSpPr>
              <a:spLocks noChangeArrowheads="1"/>
            </p:cNvSpPr>
            <p:nvPr/>
          </p:nvSpPr>
          <p:spPr bwMode="auto">
            <a:xfrm>
              <a:off x="27" y="1895"/>
              <a:ext cx="147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1" name="Rectangle 4509"/>
            <p:cNvSpPr>
              <a:spLocks noChangeArrowheads="1"/>
            </p:cNvSpPr>
            <p:nvPr/>
          </p:nvSpPr>
          <p:spPr bwMode="auto">
            <a:xfrm>
              <a:off x="27" y="1902"/>
              <a:ext cx="147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2" name="Rectangle 4510"/>
            <p:cNvSpPr>
              <a:spLocks noChangeArrowheads="1"/>
            </p:cNvSpPr>
            <p:nvPr/>
          </p:nvSpPr>
          <p:spPr bwMode="auto">
            <a:xfrm>
              <a:off x="27" y="1911"/>
              <a:ext cx="147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3" name="Rectangle 4511"/>
            <p:cNvSpPr>
              <a:spLocks noChangeArrowheads="1"/>
            </p:cNvSpPr>
            <p:nvPr/>
          </p:nvSpPr>
          <p:spPr bwMode="auto">
            <a:xfrm>
              <a:off x="27" y="1921"/>
              <a:ext cx="147" cy="7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4" name="Rectangle 4512"/>
            <p:cNvSpPr>
              <a:spLocks noChangeArrowheads="1"/>
            </p:cNvSpPr>
            <p:nvPr/>
          </p:nvSpPr>
          <p:spPr bwMode="auto">
            <a:xfrm>
              <a:off x="27" y="1929"/>
              <a:ext cx="147" cy="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5" name="Rectangle 4513"/>
            <p:cNvSpPr>
              <a:spLocks noChangeArrowheads="1"/>
            </p:cNvSpPr>
            <p:nvPr/>
          </p:nvSpPr>
          <p:spPr bwMode="auto">
            <a:xfrm>
              <a:off x="27" y="1936"/>
              <a:ext cx="147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" name="Rectangle 4514"/>
            <p:cNvSpPr>
              <a:spLocks noChangeArrowheads="1"/>
            </p:cNvSpPr>
            <p:nvPr/>
          </p:nvSpPr>
          <p:spPr bwMode="auto">
            <a:xfrm>
              <a:off x="27" y="1946"/>
              <a:ext cx="147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7" name="Rectangle 4515"/>
            <p:cNvSpPr>
              <a:spLocks noChangeArrowheads="1"/>
            </p:cNvSpPr>
            <p:nvPr/>
          </p:nvSpPr>
          <p:spPr bwMode="auto">
            <a:xfrm>
              <a:off x="27" y="1956"/>
              <a:ext cx="147" cy="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8" name="Rectangle 4516"/>
            <p:cNvSpPr>
              <a:spLocks noChangeArrowheads="1"/>
            </p:cNvSpPr>
            <p:nvPr/>
          </p:nvSpPr>
          <p:spPr bwMode="auto">
            <a:xfrm>
              <a:off x="27" y="1962"/>
              <a:ext cx="147" cy="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9" name="Rectangle 4517"/>
            <p:cNvSpPr>
              <a:spLocks noChangeArrowheads="1"/>
            </p:cNvSpPr>
            <p:nvPr/>
          </p:nvSpPr>
          <p:spPr bwMode="auto">
            <a:xfrm>
              <a:off x="27" y="1972"/>
              <a:ext cx="147" cy="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0" name="Rectangle 4518"/>
            <p:cNvSpPr>
              <a:spLocks noChangeArrowheads="1"/>
            </p:cNvSpPr>
            <p:nvPr/>
          </p:nvSpPr>
          <p:spPr bwMode="auto">
            <a:xfrm>
              <a:off x="27" y="1979"/>
              <a:ext cx="147" cy="7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1" name="Rectangle 4519"/>
            <p:cNvSpPr>
              <a:spLocks noChangeArrowheads="1"/>
            </p:cNvSpPr>
            <p:nvPr/>
          </p:nvSpPr>
          <p:spPr bwMode="auto">
            <a:xfrm>
              <a:off x="27" y="1987"/>
              <a:ext cx="147" cy="8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2" name="Rectangle 4520"/>
            <p:cNvSpPr>
              <a:spLocks noChangeArrowheads="1"/>
            </p:cNvSpPr>
            <p:nvPr/>
          </p:nvSpPr>
          <p:spPr bwMode="auto">
            <a:xfrm>
              <a:off x="27" y="1996"/>
              <a:ext cx="147" cy="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3" name="Rectangle 4521"/>
            <p:cNvSpPr>
              <a:spLocks noChangeArrowheads="1"/>
            </p:cNvSpPr>
            <p:nvPr/>
          </p:nvSpPr>
          <p:spPr bwMode="auto">
            <a:xfrm>
              <a:off x="27" y="2006"/>
              <a:ext cx="147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4" name="Rectangle 4522"/>
            <p:cNvSpPr>
              <a:spLocks noChangeArrowheads="1"/>
            </p:cNvSpPr>
            <p:nvPr/>
          </p:nvSpPr>
          <p:spPr bwMode="auto">
            <a:xfrm>
              <a:off x="27" y="2013"/>
              <a:ext cx="147" cy="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5" name="Rectangle 4523"/>
            <p:cNvSpPr>
              <a:spLocks noChangeArrowheads="1"/>
            </p:cNvSpPr>
            <p:nvPr/>
          </p:nvSpPr>
          <p:spPr bwMode="auto">
            <a:xfrm>
              <a:off x="27" y="2021"/>
              <a:ext cx="147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" name="Rectangle 4524"/>
            <p:cNvSpPr>
              <a:spLocks noChangeArrowheads="1"/>
            </p:cNvSpPr>
            <p:nvPr/>
          </p:nvSpPr>
          <p:spPr bwMode="auto">
            <a:xfrm>
              <a:off x="27" y="1944"/>
              <a:ext cx="0" cy="4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7" name="Rectangle 4525"/>
            <p:cNvSpPr>
              <a:spLocks noChangeArrowheads="1"/>
            </p:cNvSpPr>
            <p:nvPr/>
          </p:nvSpPr>
          <p:spPr bwMode="auto">
            <a:xfrm>
              <a:off x="28" y="1944"/>
              <a:ext cx="5" cy="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8" name="Rectangle 4526"/>
            <p:cNvSpPr>
              <a:spLocks noChangeArrowheads="1"/>
            </p:cNvSpPr>
            <p:nvPr/>
          </p:nvSpPr>
          <p:spPr bwMode="auto">
            <a:xfrm>
              <a:off x="34" y="1944"/>
              <a:ext cx="5" cy="4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9" name="Rectangle 4527"/>
            <p:cNvSpPr>
              <a:spLocks noChangeArrowheads="1"/>
            </p:cNvSpPr>
            <p:nvPr/>
          </p:nvSpPr>
          <p:spPr bwMode="auto">
            <a:xfrm>
              <a:off x="40" y="1944"/>
              <a:ext cx="6" cy="4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0" name="Rectangle 4528"/>
            <p:cNvSpPr>
              <a:spLocks noChangeArrowheads="1"/>
            </p:cNvSpPr>
            <p:nvPr/>
          </p:nvSpPr>
          <p:spPr bwMode="auto">
            <a:xfrm>
              <a:off x="47" y="1944"/>
              <a:ext cx="6" cy="47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1" name="Rectangle 4529"/>
            <p:cNvSpPr>
              <a:spLocks noChangeArrowheads="1"/>
            </p:cNvSpPr>
            <p:nvPr/>
          </p:nvSpPr>
          <p:spPr bwMode="auto">
            <a:xfrm>
              <a:off x="54" y="1944"/>
              <a:ext cx="5" cy="47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2" name="Rectangle 4530"/>
            <p:cNvSpPr>
              <a:spLocks noChangeArrowheads="1"/>
            </p:cNvSpPr>
            <p:nvPr/>
          </p:nvSpPr>
          <p:spPr bwMode="auto">
            <a:xfrm>
              <a:off x="60" y="1944"/>
              <a:ext cx="7" cy="47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3" name="Rectangle 4531"/>
            <p:cNvSpPr>
              <a:spLocks noChangeArrowheads="1"/>
            </p:cNvSpPr>
            <p:nvPr/>
          </p:nvSpPr>
          <p:spPr bwMode="auto">
            <a:xfrm>
              <a:off x="68" y="1944"/>
              <a:ext cx="7" cy="4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4" name="Rectangle 4532"/>
            <p:cNvSpPr>
              <a:spLocks noChangeArrowheads="1"/>
            </p:cNvSpPr>
            <p:nvPr/>
          </p:nvSpPr>
          <p:spPr bwMode="auto">
            <a:xfrm>
              <a:off x="76" y="1944"/>
              <a:ext cx="6" cy="47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5" name="Rectangle 4533"/>
            <p:cNvSpPr>
              <a:spLocks noChangeArrowheads="1"/>
            </p:cNvSpPr>
            <p:nvPr/>
          </p:nvSpPr>
          <p:spPr bwMode="auto">
            <a:xfrm>
              <a:off x="83" y="1944"/>
              <a:ext cx="5" cy="4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" name="Rectangle 4534"/>
            <p:cNvSpPr>
              <a:spLocks noChangeArrowheads="1"/>
            </p:cNvSpPr>
            <p:nvPr/>
          </p:nvSpPr>
          <p:spPr bwMode="auto">
            <a:xfrm>
              <a:off x="89" y="1944"/>
              <a:ext cx="8" cy="4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7" name="Rectangle 4535"/>
            <p:cNvSpPr>
              <a:spLocks noChangeArrowheads="1"/>
            </p:cNvSpPr>
            <p:nvPr/>
          </p:nvSpPr>
          <p:spPr bwMode="auto">
            <a:xfrm>
              <a:off x="98" y="1944"/>
              <a:ext cx="6" cy="4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" name="Rectangle 4536"/>
            <p:cNvSpPr>
              <a:spLocks noChangeArrowheads="1"/>
            </p:cNvSpPr>
            <p:nvPr/>
          </p:nvSpPr>
          <p:spPr bwMode="auto">
            <a:xfrm>
              <a:off x="105" y="1944"/>
              <a:ext cx="5" cy="47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9" name="Rectangle 4537"/>
            <p:cNvSpPr>
              <a:spLocks noChangeArrowheads="1"/>
            </p:cNvSpPr>
            <p:nvPr/>
          </p:nvSpPr>
          <p:spPr bwMode="auto">
            <a:xfrm>
              <a:off x="111" y="1944"/>
              <a:ext cx="7" cy="4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0" name="Rectangle 4538"/>
            <p:cNvSpPr>
              <a:spLocks noChangeArrowheads="1"/>
            </p:cNvSpPr>
            <p:nvPr/>
          </p:nvSpPr>
          <p:spPr bwMode="auto">
            <a:xfrm>
              <a:off x="119" y="1944"/>
              <a:ext cx="6" cy="4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1" name="Rectangle 4539"/>
            <p:cNvSpPr>
              <a:spLocks noChangeArrowheads="1"/>
            </p:cNvSpPr>
            <p:nvPr/>
          </p:nvSpPr>
          <p:spPr bwMode="auto">
            <a:xfrm>
              <a:off x="126" y="1944"/>
              <a:ext cx="5" cy="47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2" name="Rectangle 4540"/>
            <p:cNvSpPr>
              <a:spLocks noChangeArrowheads="1"/>
            </p:cNvSpPr>
            <p:nvPr/>
          </p:nvSpPr>
          <p:spPr bwMode="auto">
            <a:xfrm>
              <a:off x="132" y="1944"/>
              <a:ext cx="7" cy="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3" name="Rectangle 4541"/>
            <p:cNvSpPr>
              <a:spLocks noChangeArrowheads="1"/>
            </p:cNvSpPr>
            <p:nvPr/>
          </p:nvSpPr>
          <p:spPr bwMode="auto">
            <a:xfrm>
              <a:off x="140" y="1944"/>
              <a:ext cx="7" cy="4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4" name="Rectangle 4542"/>
            <p:cNvSpPr>
              <a:spLocks noChangeArrowheads="1"/>
            </p:cNvSpPr>
            <p:nvPr/>
          </p:nvSpPr>
          <p:spPr bwMode="auto">
            <a:xfrm>
              <a:off x="148" y="1944"/>
              <a:ext cx="5" cy="47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5" name="Rectangle 4543"/>
            <p:cNvSpPr>
              <a:spLocks noChangeArrowheads="1"/>
            </p:cNvSpPr>
            <p:nvPr/>
          </p:nvSpPr>
          <p:spPr bwMode="auto">
            <a:xfrm>
              <a:off x="154" y="1944"/>
              <a:ext cx="7" cy="4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" name="Rectangle 4544"/>
            <p:cNvSpPr>
              <a:spLocks noChangeArrowheads="1"/>
            </p:cNvSpPr>
            <p:nvPr/>
          </p:nvSpPr>
          <p:spPr bwMode="auto">
            <a:xfrm>
              <a:off x="162" y="1944"/>
              <a:ext cx="0" cy="4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7" name="Rectangle 4545"/>
            <p:cNvSpPr>
              <a:spLocks noChangeArrowheads="1"/>
            </p:cNvSpPr>
            <p:nvPr/>
          </p:nvSpPr>
          <p:spPr bwMode="auto">
            <a:xfrm>
              <a:off x="27" y="1801"/>
              <a:ext cx="147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8" name="Rectangle 4546"/>
            <p:cNvSpPr>
              <a:spLocks noChangeArrowheads="1"/>
            </p:cNvSpPr>
            <p:nvPr/>
          </p:nvSpPr>
          <p:spPr bwMode="auto">
            <a:xfrm>
              <a:off x="27" y="1802"/>
              <a:ext cx="147" cy="0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9" name="Rectangle 4547"/>
            <p:cNvSpPr>
              <a:spLocks noChangeArrowheads="1"/>
            </p:cNvSpPr>
            <p:nvPr/>
          </p:nvSpPr>
          <p:spPr bwMode="auto">
            <a:xfrm>
              <a:off x="27" y="1802"/>
              <a:ext cx="147" cy="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0" name="Rectangle 4548"/>
            <p:cNvSpPr>
              <a:spLocks noChangeArrowheads="1"/>
            </p:cNvSpPr>
            <p:nvPr/>
          </p:nvSpPr>
          <p:spPr bwMode="auto">
            <a:xfrm>
              <a:off x="27" y="1803"/>
              <a:ext cx="147" cy="0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1" name="Rectangle 4549"/>
            <p:cNvSpPr>
              <a:spLocks noChangeArrowheads="1"/>
            </p:cNvSpPr>
            <p:nvPr/>
          </p:nvSpPr>
          <p:spPr bwMode="auto">
            <a:xfrm>
              <a:off x="27" y="1804"/>
              <a:ext cx="147" cy="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2" name="Rectangle 4550"/>
            <p:cNvSpPr>
              <a:spLocks noChangeArrowheads="1"/>
            </p:cNvSpPr>
            <p:nvPr/>
          </p:nvSpPr>
          <p:spPr bwMode="auto">
            <a:xfrm>
              <a:off x="27" y="1804"/>
              <a:ext cx="147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3" name="Rectangle 4551"/>
            <p:cNvSpPr>
              <a:spLocks noChangeArrowheads="1"/>
            </p:cNvSpPr>
            <p:nvPr/>
          </p:nvSpPr>
          <p:spPr bwMode="auto">
            <a:xfrm>
              <a:off x="27" y="1805"/>
              <a:ext cx="147" cy="0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4" name="Rectangle 4552"/>
            <p:cNvSpPr>
              <a:spLocks noChangeArrowheads="1"/>
            </p:cNvSpPr>
            <p:nvPr/>
          </p:nvSpPr>
          <p:spPr bwMode="auto">
            <a:xfrm>
              <a:off x="27" y="1806"/>
              <a:ext cx="147" cy="0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5" name="Rectangle 4553"/>
            <p:cNvSpPr>
              <a:spLocks noChangeArrowheads="1"/>
            </p:cNvSpPr>
            <p:nvPr/>
          </p:nvSpPr>
          <p:spPr bwMode="auto">
            <a:xfrm>
              <a:off x="27" y="1806"/>
              <a:ext cx="147" cy="0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6" name="Rectangle 4554"/>
            <p:cNvSpPr>
              <a:spLocks noChangeArrowheads="1"/>
            </p:cNvSpPr>
            <p:nvPr/>
          </p:nvSpPr>
          <p:spPr bwMode="auto">
            <a:xfrm>
              <a:off x="27" y="1807"/>
              <a:ext cx="147" cy="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" name="Rectangle 4555"/>
            <p:cNvSpPr>
              <a:spLocks noChangeArrowheads="1"/>
            </p:cNvSpPr>
            <p:nvPr/>
          </p:nvSpPr>
          <p:spPr bwMode="auto">
            <a:xfrm>
              <a:off x="27" y="1801"/>
              <a:ext cx="147" cy="5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" name="Rectangle 4556"/>
            <p:cNvSpPr>
              <a:spLocks noChangeArrowheads="1"/>
            </p:cNvSpPr>
            <p:nvPr/>
          </p:nvSpPr>
          <p:spPr bwMode="auto">
            <a:xfrm>
              <a:off x="27" y="1807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9" name="Rectangle 4557"/>
            <p:cNvSpPr>
              <a:spLocks noChangeArrowheads="1"/>
            </p:cNvSpPr>
            <p:nvPr/>
          </p:nvSpPr>
          <p:spPr bwMode="auto">
            <a:xfrm>
              <a:off x="29" y="1807"/>
              <a:ext cx="1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0" name="Rectangle 4558"/>
            <p:cNvSpPr>
              <a:spLocks noChangeArrowheads="1"/>
            </p:cNvSpPr>
            <p:nvPr/>
          </p:nvSpPr>
          <p:spPr bwMode="auto">
            <a:xfrm>
              <a:off x="31" y="1807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1" name="Rectangle 4559"/>
            <p:cNvSpPr>
              <a:spLocks noChangeArrowheads="1"/>
            </p:cNvSpPr>
            <p:nvPr/>
          </p:nvSpPr>
          <p:spPr bwMode="auto">
            <a:xfrm>
              <a:off x="33" y="1807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2" name="Rectangle 4560"/>
            <p:cNvSpPr>
              <a:spLocks noChangeArrowheads="1"/>
            </p:cNvSpPr>
            <p:nvPr/>
          </p:nvSpPr>
          <p:spPr bwMode="auto">
            <a:xfrm>
              <a:off x="35" y="1807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3" name="Rectangle 4561"/>
            <p:cNvSpPr>
              <a:spLocks noChangeArrowheads="1"/>
            </p:cNvSpPr>
            <p:nvPr/>
          </p:nvSpPr>
          <p:spPr bwMode="auto">
            <a:xfrm>
              <a:off x="37" y="1807"/>
              <a:ext cx="0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4" name="Rectangle 4562"/>
            <p:cNvSpPr>
              <a:spLocks noChangeArrowheads="1"/>
            </p:cNvSpPr>
            <p:nvPr/>
          </p:nvSpPr>
          <p:spPr bwMode="auto">
            <a:xfrm>
              <a:off x="38" y="1807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5" name="Rectangle 4563"/>
            <p:cNvSpPr>
              <a:spLocks noChangeArrowheads="1"/>
            </p:cNvSpPr>
            <p:nvPr/>
          </p:nvSpPr>
          <p:spPr bwMode="auto">
            <a:xfrm>
              <a:off x="40" y="1807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6" name="Rectangle 4564"/>
            <p:cNvSpPr>
              <a:spLocks noChangeArrowheads="1"/>
            </p:cNvSpPr>
            <p:nvPr/>
          </p:nvSpPr>
          <p:spPr bwMode="auto">
            <a:xfrm>
              <a:off x="42" y="1807"/>
              <a:ext cx="2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" name="Rectangle 4565"/>
            <p:cNvSpPr>
              <a:spLocks noChangeArrowheads="1"/>
            </p:cNvSpPr>
            <p:nvPr/>
          </p:nvSpPr>
          <p:spPr bwMode="auto">
            <a:xfrm>
              <a:off x="45" y="1807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" name="Rectangle 4566"/>
            <p:cNvSpPr>
              <a:spLocks noChangeArrowheads="1"/>
            </p:cNvSpPr>
            <p:nvPr/>
          </p:nvSpPr>
          <p:spPr bwMode="auto">
            <a:xfrm>
              <a:off x="47" y="1807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9" name="Rectangle 4567"/>
            <p:cNvSpPr>
              <a:spLocks noChangeArrowheads="1"/>
            </p:cNvSpPr>
            <p:nvPr/>
          </p:nvSpPr>
          <p:spPr bwMode="auto">
            <a:xfrm>
              <a:off x="49" y="1807"/>
              <a:ext cx="0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0" name="Rectangle 4568"/>
            <p:cNvSpPr>
              <a:spLocks noChangeArrowheads="1"/>
            </p:cNvSpPr>
            <p:nvPr/>
          </p:nvSpPr>
          <p:spPr bwMode="auto">
            <a:xfrm>
              <a:off x="50" y="1807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1" name="Rectangle 4569"/>
            <p:cNvSpPr>
              <a:spLocks noChangeArrowheads="1"/>
            </p:cNvSpPr>
            <p:nvPr/>
          </p:nvSpPr>
          <p:spPr bwMode="auto">
            <a:xfrm>
              <a:off x="52" y="1807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2" name="Rectangle 4570"/>
            <p:cNvSpPr>
              <a:spLocks noChangeArrowheads="1"/>
            </p:cNvSpPr>
            <p:nvPr/>
          </p:nvSpPr>
          <p:spPr bwMode="auto">
            <a:xfrm>
              <a:off x="54" y="1807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3" name="Rectangle 4571"/>
            <p:cNvSpPr>
              <a:spLocks noChangeArrowheads="1"/>
            </p:cNvSpPr>
            <p:nvPr/>
          </p:nvSpPr>
          <p:spPr bwMode="auto">
            <a:xfrm>
              <a:off x="56" y="1807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4" name="Rectangle 4572"/>
            <p:cNvSpPr>
              <a:spLocks noChangeArrowheads="1"/>
            </p:cNvSpPr>
            <p:nvPr/>
          </p:nvSpPr>
          <p:spPr bwMode="auto">
            <a:xfrm>
              <a:off x="58" y="1807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5" name="Rectangle 4573"/>
            <p:cNvSpPr>
              <a:spLocks noChangeArrowheads="1"/>
            </p:cNvSpPr>
            <p:nvPr/>
          </p:nvSpPr>
          <p:spPr bwMode="auto">
            <a:xfrm>
              <a:off x="60" y="1807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6" name="Rectangle 4574"/>
            <p:cNvSpPr>
              <a:spLocks noChangeArrowheads="1"/>
            </p:cNvSpPr>
            <p:nvPr/>
          </p:nvSpPr>
          <p:spPr bwMode="auto">
            <a:xfrm>
              <a:off x="62" y="1807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" name="Rectangle 4575"/>
            <p:cNvSpPr>
              <a:spLocks noChangeArrowheads="1"/>
            </p:cNvSpPr>
            <p:nvPr/>
          </p:nvSpPr>
          <p:spPr bwMode="auto">
            <a:xfrm>
              <a:off x="64" y="1807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" name="Rectangle 4576"/>
            <p:cNvSpPr>
              <a:spLocks noChangeArrowheads="1"/>
            </p:cNvSpPr>
            <p:nvPr/>
          </p:nvSpPr>
          <p:spPr bwMode="auto">
            <a:xfrm>
              <a:off x="66" y="1807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9" name="Rectangle 4577"/>
            <p:cNvSpPr>
              <a:spLocks noChangeArrowheads="1"/>
            </p:cNvSpPr>
            <p:nvPr/>
          </p:nvSpPr>
          <p:spPr bwMode="auto">
            <a:xfrm>
              <a:off x="68" y="1807"/>
              <a:ext cx="0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0" name="Rectangle 4578"/>
            <p:cNvSpPr>
              <a:spLocks noChangeArrowheads="1"/>
            </p:cNvSpPr>
            <p:nvPr/>
          </p:nvSpPr>
          <p:spPr bwMode="auto">
            <a:xfrm>
              <a:off x="69" y="1807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1" name="Rectangle 4579"/>
            <p:cNvSpPr>
              <a:spLocks noChangeArrowheads="1"/>
            </p:cNvSpPr>
            <p:nvPr/>
          </p:nvSpPr>
          <p:spPr bwMode="auto">
            <a:xfrm>
              <a:off x="71" y="1807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2" name="Rectangle 4580"/>
            <p:cNvSpPr>
              <a:spLocks noChangeArrowheads="1"/>
            </p:cNvSpPr>
            <p:nvPr/>
          </p:nvSpPr>
          <p:spPr bwMode="auto">
            <a:xfrm>
              <a:off x="73" y="1807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3" name="Rectangle 4581"/>
            <p:cNvSpPr>
              <a:spLocks noChangeArrowheads="1"/>
            </p:cNvSpPr>
            <p:nvPr/>
          </p:nvSpPr>
          <p:spPr bwMode="auto">
            <a:xfrm>
              <a:off x="75" y="1807"/>
              <a:ext cx="2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4" name="Rectangle 4582"/>
            <p:cNvSpPr>
              <a:spLocks noChangeArrowheads="1"/>
            </p:cNvSpPr>
            <p:nvPr/>
          </p:nvSpPr>
          <p:spPr bwMode="auto">
            <a:xfrm>
              <a:off x="78" y="1807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5" name="Rectangle 4583"/>
            <p:cNvSpPr>
              <a:spLocks noChangeArrowheads="1"/>
            </p:cNvSpPr>
            <p:nvPr/>
          </p:nvSpPr>
          <p:spPr bwMode="auto">
            <a:xfrm>
              <a:off x="80" y="1807"/>
              <a:ext cx="0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6" name="Rectangle 4584"/>
            <p:cNvSpPr>
              <a:spLocks noChangeArrowheads="1"/>
            </p:cNvSpPr>
            <p:nvPr/>
          </p:nvSpPr>
          <p:spPr bwMode="auto">
            <a:xfrm>
              <a:off x="81" y="1807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" name="Rectangle 4585"/>
            <p:cNvSpPr>
              <a:spLocks noChangeArrowheads="1"/>
            </p:cNvSpPr>
            <p:nvPr/>
          </p:nvSpPr>
          <p:spPr bwMode="auto">
            <a:xfrm>
              <a:off x="83" y="1807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8" name="Rectangle 4586"/>
            <p:cNvSpPr>
              <a:spLocks noChangeArrowheads="1"/>
            </p:cNvSpPr>
            <p:nvPr/>
          </p:nvSpPr>
          <p:spPr bwMode="auto">
            <a:xfrm>
              <a:off x="85" y="1807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9" name="Rectangle 4587"/>
            <p:cNvSpPr>
              <a:spLocks noChangeArrowheads="1"/>
            </p:cNvSpPr>
            <p:nvPr/>
          </p:nvSpPr>
          <p:spPr bwMode="auto">
            <a:xfrm>
              <a:off x="87" y="1807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0" name="Rectangle 4588"/>
            <p:cNvSpPr>
              <a:spLocks noChangeArrowheads="1"/>
            </p:cNvSpPr>
            <p:nvPr/>
          </p:nvSpPr>
          <p:spPr bwMode="auto">
            <a:xfrm>
              <a:off x="89" y="1807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1" name="Rectangle 4589"/>
            <p:cNvSpPr>
              <a:spLocks noChangeArrowheads="1"/>
            </p:cNvSpPr>
            <p:nvPr/>
          </p:nvSpPr>
          <p:spPr bwMode="auto">
            <a:xfrm>
              <a:off x="91" y="1807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2" name="Rectangle 4590"/>
            <p:cNvSpPr>
              <a:spLocks noChangeArrowheads="1"/>
            </p:cNvSpPr>
            <p:nvPr/>
          </p:nvSpPr>
          <p:spPr bwMode="auto">
            <a:xfrm>
              <a:off x="93" y="1807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3" name="Rectangle 4591"/>
            <p:cNvSpPr>
              <a:spLocks noChangeArrowheads="1"/>
            </p:cNvSpPr>
            <p:nvPr/>
          </p:nvSpPr>
          <p:spPr bwMode="auto">
            <a:xfrm>
              <a:off x="95" y="1807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4" name="Rectangle 4592"/>
            <p:cNvSpPr>
              <a:spLocks noChangeArrowheads="1"/>
            </p:cNvSpPr>
            <p:nvPr/>
          </p:nvSpPr>
          <p:spPr bwMode="auto">
            <a:xfrm>
              <a:off x="97" y="1807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5" name="Rectangle 4593"/>
            <p:cNvSpPr>
              <a:spLocks noChangeArrowheads="1"/>
            </p:cNvSpPr>
            <p:nvPr/>
          </p:nvSpPr>
          <p:spPr bwMode="auto">
            <a:xfrm>
              <a:off x="99" y="1807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6" name="Rectangle 4594"/>
            <p:cNvSpPr>
              <a:spLocks noChangeArrowheads="1"/>
            </p:cNvSpPr>
            <p:nvPr/>
          </p:nvSpPr>
          <p:spPr bwMode="auto">
            <a:xfrm>
              <a:off x="101" y="1807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7" name="Rectangle 4595"/>
            <p:cNvSpPr>
              <a:spLocks noChangeArrowheads="1"/>
            </p:cNvSpPr>
            <p:nvPr/>
          </p:nvSpPr>
          <p:spPr bwMode="auto">
            <a:xfrm>
              <a:off x="103" y="1807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" name="Rectangle 4596"/>
            <p:cNvSpPr>
              <a:spLocks noChangeArrowheads="1"/>
            </p:cNvSpPr>
            <p:nvPr/>
          </p:nvSpPr>
          <p:spPr bwMode="auto">
            <a:xfrm>
              <a:off x="105" y="1807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" name="Rectangle 4597"/>
            <p:cNvSpPr>
              <a:spLocks noChangeArrowheads="1"/>
            </p:cNvSpPr>
            <p:nvPr/>
          </p:nvSpPr>
          <p:spPr bwMode="auto">
            <a:xfrm>
              <a:off x="107" y="1807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" name="Rectangle 4598"/>
            <p:cNvSpPr>
              <a:spLocks noChangeArrowheads="1"/>
            </p:cNvSpPr>
            <p:nvPr/>
          </p:nvSpPr>
          <p:spPr bwMode="auto">
            <a:xfrm>
              <a:off x="109" y="1807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" name="Rectangle 4599"/>
            <p:cNvSpPr>
              <a:spLocks noChangeArrowheads="1"/>
            </p:cNvSpPr>
            <p:nvPr/>
          </p:nvSpPr>
          <p:spPr bwMode="auto">
            <a:xfrm>
              <a:off x="111" y="1807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" name="Rectangle 4600"/>
            <p:cNvSpPr>
              <a:spLocks noChangeArrowheads="1"/>
            </p:cNvSpPr>
            <p:nvPr/>
          </p:nvSpPr>
          <p:spPr bwMode="auto">
            <a:xfrm>
              <a:off x="113" y="1807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" name="Rectangle 4601"/>
            <p:cNvSpPr>
              <a:spLocks noChangeArrowheads="1"/>
            </p:cNvSpPr>
            <p:nvPr/>
          </p:nvSpPr>
          <p:spPr bwMode="auto">
            <a:xfrm>
              <a:off x="115" y="1807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" name="Rectangle 4602"/>
            <p:cNvSpPr>
              <a:spLocks noChangeArrowheads="1"/>
            </p:cNvSpPr>
            <p:nvPr/>
          </p:nvSpPr>
          <p:spPr bwMode="auto">
            <a:xfrm>
              <a:off x="117" y="1807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" name="Rectangle 4603"/>
            <p:cNvSpPr>
              <a:spLocks noChangeArrowheads="1"/>
            </p:cNvSpPr>
            <p:nvPr/>
          </p:nvSpPr>
          <p:spPr bwMode="auto">
            <a:xfrm>
              <a:off x="119" y="1807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" name="Rectangle 4604"/>
            <p:cNvSpPr>
              <a:spLocks noChangeArrowheads="1"/>
            </p:cNvSpPr>
            <p:nvPr/>
          </p:nvSpPr>
          <p:spPr bwMode="auto">
            <a:xfrm>
              <a:off x="121" y="1807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" name="Rectangle 4605"/>
            <p:cNvSpPr>
              <a:spLocks noChangeArrowheads="1"/>
            </p:cNvSpPr>
            <p:nvPr/>
          </p:nvSpPr>
          <p:spPr bwMode="auto">
            <a:xfrm>
              <a:off x="123" y="1807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" name="Rectangle 4606"/>
            <p:cNvSpPr>
              <a:spLocks noChangeArrowheads="1"/>
            </p:cNvSpPr>
            <p:nvPr/>
          </p:nvSpPr>
          <p:spPr bwMode="auto">
            <a:xfrm>
              <a:off x="125" y="1807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" name="Rectangle 4607"/>
            <p:cNvSpPr>
              <a:spLocks noChangeArrowheads="1"/>
            </p:cNvSpPr>
            <p:nvPr/>
          </p:nvSpPr>
          <p:spPr bwMode="auto">
            <a:xfrm>
              <a:off x="127" y="1807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" name="Rectangle 4608"/>
            <p:cNvSpPr>
              <a:spLocks noChangeArrowheads="1"/>
            </p:cNvSpPr>
            <p:nvPr/>
          </p:nvSpPr>
          <p:spPr bwMode="auto">
            <a:xfrm>
              <a:off x="129" y="1807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" name="Rectangle 4609"/>
            <p:cNvSpPr>
              <a:spLocks noChangeArrowheads="1"/>
            </p:cNvSpPr>
            <p:nvPr/>
          </p:nvSpPr>
          <p:spPr bwMode="auto">
            <a:xfrm>
              <a:off x="131" y="1807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2" name="Rectangle 4610"/>
            <p:cNvSpPr>
              <a:spLocks noChangeArrowheads="1"/>
            </p:cNvSpPr>
            <p:nvPr/>
          </p:nvSpPr>
          <p:spPr bwMode="auto">
            <a:xfrm>
              <a:off x="133" y="1807"/>
              <a:ext cx="0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" name="Rectangle 4611"/>
            <p:cNvSpPr>
              <a:spLocks noChangeArrowheads="1"/>
            </p:cNvSpPr>
            <p:nvPr/>
          </p:nvSpPr>
          <p:spPr bwMode="auto">
            <a:xfrm>
              <a:off x="134" y="1807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4" name="Rectangle 4612"/>
            <p:cNvSpPr>
              <a:spLocks noChangeArrowheads="1"/>
            </p:cNvSpPr>
            <p:nvPr/>
          </p:nvSpPr>
          <p:spPr bwMode="auto">
            <a:xfrm>
              <a:off x="136" y="1807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5" name="Rectangle 4613"/>
            <p:cNvSpPr>
              <a:spLocks noChangeArrowheads="1"/>
            </p:cNvSpPr>
            <p:nvPr/>
          </p:nvSpPr>
          <p:spPr bwMode="auto">
            <a:xfrm>
              <a:off x="138" y="1807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6" name="Rectangle 4614"/>
            <p:cNvSpPr>
              <a:spLocks noChangeArrowheads="1"/>
            </p:cNvSpPr>
            <p:nvPr/>
          </p:nvSpPr>
          <p:spPr bwMode="auto">
            <a:xfrm>
              <a:off x="140" y="1807"/>
              <a:ext cx="2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7" name="Rectangle 4615"/>
            <p:cNvSpPr>
              <a:spLocks noChangeArrowheads="1"/>
            </p:cNvSpPr>
            <p:nvPr/>
          </p:nvSpPr>
          <p:spPr bwMode="auto">
            <a:xfrm>
              <a:off x="143" y="1807"/>
              <a:ext cx="0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8" name="Rectangle 4616"/>
            <p:cNvSpPr>
              <a:spLocks noChangeArrowheads="1"/>
            </p:cNvSpPr>
            <p:nvPr/>
          </p:nvSpPr>
          <p:spPr bwMode="auto">
            <a:xfrm>
              <a:off x="144" y="1807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9" name="Rectangle 4617"/>
            <p:cNvSpPr>
              <a:spLocks noChangeArrowheads="1"/>
            </p:cNvSpPr>
            <p:nvPr/>
          </p:nvSpPr>
          <p:spPr bwMode="auto">
            <a:xfrm>
              <a:off x="146" y="1807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" name="Rectangle 4618"/>
            <p:cNvSpPr>
              <a:spLocks noChangeArrowheads="1"/>
            </p:cNvSpPr>
            <p:nvPr/>
          </p:nvSpPr>
          <p:spPr bwMode="auto">
            <a:xfrm>
              <a:off x="148" y="1807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1" name="Rectangle 4619"/>
            <p:cNvSpPr>
              <a:spLocks noChangeArrowheads="1"/>
            </p:cNvSpPr>
            <p:nvPr/>
          </p:nvSpPr>
          <p:spPr bwMode="auto">
            <a:xfrm>
              <a:off x="150" y="1807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2" name="Rectangle 4620"/>
            <p:cNvSpPr>
              <a:spLocks noChangeArrowheads="1"/>
            </p:cNvSpPr>
            <p:nvPr/>
          </p:nvSpPr>
          <p:spPr bwMode="auto">
            <a:xfrm>
              <a:off x="152" y="1807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3" name="Rectangle 4621"/>
            <p:cNvSpPr>
              <a:spLocks noChangeArrowheads="1"/>
            </p:cNvSpPr>
            <p:nvPr/>
          </p:nvSpPr>
          <p:spPr bwMode="auto">
            <a:xfrm>
              <a:off x="154" y="1807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4" name="Rectangle 4622"/>
            <p:cNvSpPr>
              <a:spLocks noChangeArrowheads="1"/>
            </p:cNvSpPr>
            <p:nvPr/>
          </p:nvSpPr>
          <p:spPr bwMode="auto">
            <a:xfrm>
              <a:off x="156" y="1807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5" name="Rectangle 4623"/>
            <p:cNvSpPr>
              <a:spLocks noChangeArrowheads="1"/>
            </p:cNvSpPr>
            <p:nvPr/>
          </p:nvSpPr>
          <p:spPr bwMode="auto">
            <a:xfrm>
              <a:off x="158" y="1807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36" name="Group 4624"/>
          <p:cNvGrpSpPr>
            <a:grpSpLocks/>
          </p:cNvGrpSpPr>
          <p:nvPr/>
        </p:nvGrpSpPr>
        <p:grpSpPr bwMode="auto">
          <a:xfrm>
            <a:off x="329058" y="2789240"/>
            <a:ext cx="1795462" cy="3633787"/>
            <a:chOff x="13" y="1757"/>
            <a:chExt cx="1131" cy="2289"/>
          </a:xfrm>
        </p:grpSpPr>
        <p:sp>
          <p:nvSpPr>
            <p:cNvPr id="4637" name="Rectangle 4625"/>
            <p:cNvSpPr>
              <a:spLocks noChangeArrowheads="1"/>
            </p:cNvSpPr>
            <p:nvPr/>
          </p:nvSpPr>
          <p:spPr bwMode="auto">
            <a:xfrm>
              <a:off x="160" y="1807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8" name="Rectangle 4626"/>
            <p:cNvSpPr>
              <a:spLocks noChangeArrowheads="1"/>
            </p:cNvSpPr>
            <p:nvPr/>
          </p:nvSpPr>
          <p:spPr bwMode="auto">
            <a:xfrm>
              <a:off x="162" y="1807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9" name="Rectangle 4627"/>
            <p:cNvSpPr>
              <a:spLocks noChangeArrowheads="1"/>
            </p:cNvSpPr>
            <p:nvPr/>
          </p:nvSpPr>
          <p:spPr bwMode="auto">
            <a:xfrm>
              <a:off x="164" y="1807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" name="Rectangle 4628"/>
            <p:cNvSpPr>
              <a:spLocks noChangeArrowheads="1"/>
            </p:cNvSpPr>
            <p:nvPr/>
          </p:nvSpPr>
          <p:spPr bwMode="auto">
            <a:xfrm>
              <a:off x="166" y="1807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1" name="Rectangle 4629"/>
            <p:cNvSpPr>
              <a:spLocks noChangeArrowheads="1"/>
            </p:cNvSpPr>
            <p:nvPr/>
          </p:nvSpPr>
          <p:spPr bwMode="auto">
            <a:xfrm>
              <a:off x="168" y="1807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2" name="Rectangle 4630"/>
            <p:cNvSpPr>
              <a:spLocks noChangeArrowheads="1"/>
            </p:cNvSpPr>
            <p:nvPr/>
          </p:nvSpPr>
          <p:spPr bwMode="auto">
            <a:xfrm>
              <a:off x="170" y="1807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3" name="Rectangle 4631"/>
            <p:cNvSpPr>
              <a:spLocks noChangeArrowheads="1"/>
            </p:cNvSpPr>
            <p:nvPr/>
          </p:nvSpPr>
          <p:spPr bwMode="auto">
            <a:xfrm>
              <a:off x="172" y="1807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4" name="Rectangle 4632"/>
            <p:cNvSpPr>
              <a:spLocks noChangeArrowheads="1"/>
            </p:cNvSpPr>
            <p:nvPr/>
          </p:nvSpPr>
          <p:spPr bwMode="auto">
            <a:xfrm>
              <a:off x="174" y="1807"/>
              <a:ext cx="0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5" name="Rectangle 4633"/>
            <p:cNvSpPr>
              <a:spLocks noChangeArrowheads="1"/>
            </p:cNvSpPr>
            <p:nvPr/>
          </p:nvSpPr>
          <p:spPr bwMode="auto">
            <a:xfrm>
              <a:off x="27" y="1807"/>
              <a:ext cx="147" cy="2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6" name="Rectangle 4634"/>
            <p:cNvSpPr>
              <a:spLocks noChangeArrowheads="1"/>
            </p:cNvSpPr>
            <p:nvPr/>
          </p:nvSpPr>
          <p:spPr bwMode="auto">
            <a:xfrm>
              <a:off x="32" y="1811"/>
              <a:ext cx="30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7" name="Rectangle 4635"/>
            <p:cNvSpPr>
              <a:spLocks noChangeArrowheads="1"/>
            </p:cNvSpPr>
            <p:nvPr/>
          </p:nvSpPr>
          <p:spPr bwMode="auto">
            <a:xfrm>
              <a:off x="32" y="1811"/>
              <a:ext cx="30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8" name="Rectangle 4636"/>
            <p:cNvSpPr>
              <a:spLocks noChangeArrowheads="1"/>
            </p:cNvSpPr>
            <p:nvPr/>
          </p:nvSpPr>
          <p:spPr bwMode="auto">
            <a:xfrm>
              <a:off x="33" y="1813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" name="Rectangle 4637"/>
            <p:cNvSpPr>
              <a:spLocks noChangeArrowheads="1"/>
            </p:cNvSpPr>
            <p:nvPr/>
          </p:nvSpPr>
          <p:spPr bwMode="auto">
            <a:xfrm>
              <a:off x="53" y="1813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0" name="Rectangle 4638"/>
            <p:cNvSpPr>
              <a:spLocks noChangeArrowheads="1"/>
            </p:cNvSpPr>
            <p:nvPr/>
          </p:nvSpPr>
          <p:spPr bwMode="auto">
            <a:xfrm>
              <a:off x="33" y="1819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1" name="Rectangle 4639"/>
            <p:cNvSpPr>
              <a:spLocks noChangeArrowheads="1"/>
            </p:cNvSpPr>
            <p:nvPr/>
          </p:nvSpPr>
          <p:spPr bwMode="auto">
            <a:xfrm>
              <a:off x="44" y="1819"/>
              <a:ext cx="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2" name="Rectangle 4640"/>
            <p:cNvSpPr>
              <a:spLocks noChangeArrowheads="1"/>
            </p:cNvSpPr>
            <p:nvPr/>
          </p:nvSpPr>
          <p:spPr bwMode="auto">
            <a:xfrm>
              <a:off x="44" y="1813"/>
              <a:ext cx="6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3" name="Rectangle 4641"/>
            <p:cNvSpPr>
              <a:spLocks noChangeArrowheads="1"/>
            </p:cNvSpPr>
            <p:nvPr/>
          </p:nvSpPr>
          <p:spPr bwMode="auto">
            <a:xfrm>
              <a:off x="53" y="1819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4" name="Freeform 4642"/>
            <p:cNvSpPr>
              <a:spLocks noChangeArrowheads="1"/>
            </p:cNvSpPr>
            <p:nvPr/>
          </p:nvSpPr>
          <p:spPr bwMode="auto">
            <a:xfrm>
              <a:off x="27" y="1864"/>
              <a:ext cx="147" cy="161"/>
            </a:xfrm>
            <a:custGeom>
              <a:avLst/>
              <a:gdLst>
                <a:gd name="T0" fmla="*/ 297 w 297"/>
                <a:gd name="T1" fmla="*/ 161 h 325"/>
                <a:gd name="T2" fmla="*/ 297 w 297"/>
                <a:gd name="T3" fmla="*/ 164 h 325"/>
                <a:gd name="T4" fmla="*/ 0 w 297"/>
                <a:gd name="T5" fmla="*/ 164 h 325"/>
                <a:gd name="T6" fmla="*/ 0 w 297"/>
                <a:gd name="T7" fmla="*/ 161 h 325"/>
                <a:gd name="T8" fmla="*/ 297 w 297"/>
                <a:gd name="T9" fmla="*/ 161 h 325"/>
                <a:gd name="T10" fmla="*/ 297 w 297"/>
                <a:gd name="T11" fmla="*/ 128 h 325"/>
                <a:gd name="T12" fmla="*/ 297 w 297"/>
                <a:gd name="T13" fmla="*/ 133 h 325"/>
                <a:gd name="T14" fmla="*/ 0 w 297"/>
                <a:gd name="T15" fmla="*/ 133 h 325"/>
                <a:gd name="T16" fmla="*/ 0 w 297"/>
                <a:gd name="T17" fmla="*/ 128 h 325"/>
                <a:gd name="T18" fmla="*/ 297 w 297"/>
                <a:gd name="T19" fmla="*/ 128 h 325"/>
                <a:gd name="T20" fmla="*/ 297 w 297"/>
                <a:gd name="T21" fmla="*/ 96 h 325"/>
                <a:gd name="T22" fmla="*/ 297 w 297"/>
                <a:gd name="T23" fmla="*/ 100 h 325"/>
                <a:gd name="T24" fmla="*/ 0 w 297"/>
                <a:gd name="T25" fmla="*/ 100 h 325"/>
                <a:gd name="T26" fmla="*/ 0 w 297"/>
                <a:gd name="T27" fmla="*/ 96 h 325"/>
                <a:gd name="T28" fmla="*/ 297 w 297"/>
                <a:gd name="T29" fmla="*/ 96 h 325"/>
                <a:gd name="T30" fmla="*/ 297 w 297"/>
                <a:gd name="T31" fmla="*/ 65 h 325"/>
                <a:gd name="T32" fmla="*/ 297 w 297"/>
                <a:gd name="T33" fmla="*/ 68 h 325"/>
                <a:gd name="T34" fmla="*/ 0 w 297"/>
                <a:gd name="T35" fmla="*/ 68 h 325"/>
                <a:gd name="T36" fmla="*/ 0 w 297"/>
                <a:gd name="T37" fmla="*/ 65 h 325"/>
                <a:gd name="T38" fmla="*/ 297 w 297"/>
                <a:gd name="T39" fmla="*/ 65 h 325"/>
                <a:gd name="T40" fmla="*/ 297 w 297"/>
                <a:gd name="T41" fmla="*/ 32 h 325"/>
                <a:gd name="T42" fmla="*/ 297 w 297"/>
                <a:gd name="T43" fmla="*/ 36 h 325"/>
                <a:gd name="T44" fmla="*/ 0 w 297"/>
                <a:gd name="T45" fmla="*/ 36 h 325"/>
                <a:gd name="T46" fmla="*/ 0 w 297"/>
                <a:gd name="T47" fmla="*/ 32 h 325"/>
                <a:gd name="T48" fmla="*/ 297 w 297"/>
                <a:gd name="T49" fmla="*/ 32 h 325"/>
                <a:gd name="T50" fmla="*/ 297 w 297"/>
                <a:gd name="T51" fmla="*/ 0 h 325"/>
                <a:gd name="T52" fmla="*/ 297 w 297"/>
                <a:gd name="T53" fmla="*/ 4 h 325"/>
                <a:gd name="T54" fmla="*/ 0 w 297"/>
                <a:gd name="T55" fmla="*/ 4 h 325"/>
                <a:gd name="T56" fmla="*/ 0 w 297"/>
                <a:gd name="T57" fmla="*/ 0 h 325"/>
                <a:gd name="T58" fmla="*/ 297 w 297"/>
                <a:gd name="T59" fmla="*/ 0 h 325"/>
                <a:gd name="T60" fmla="*/ 297 w 297"/>
                <a:gd name="T61" fmla="*/ 225 h 325"/>
                <a:gd name="T62" fmla="*/ 297 w 297"/>
                <a:gd name="T63" fmla="*/ 229 h 325"/>
                <a:gd name="T64" fmla="*/ 265 w 297"/>
                <a:gd name="T65" fmla="*/ 229 h 325"/>
                <a:gd name="T66" fmla="*/ 265 w 297"/>
                <a:gd name="T67" fmla="*/ 225 h 325"/>
                <a:gd name="T68" fmla="*/ 297 w 297"/>
                <a:gd name="T69" fmla="*/ 225 h 325"/>
                <a:gd name="T70" fmla="*/ 297 w 297"/>
                <a:gd name="T71" fmla="*/ 192 h 325"/>
                <a:gd name="T72" fmla="*/ 297 w 297"/>
                <a:gd name="T73" fmla="*/ 196 h 325"/>
                <a:gd name="T74" fmla="*/ 265 w 297"/>
                <a:gd name="T75" fmla="*/ 196 h 325"/>
                <a:gd name="T76" fmla="*/ 265 w 297"/>
                <a:gd name="T77" fmla="*/ 192 h 325"/>
                <a:gd name="T78" fmla="*/ 297 w 297"/>
                <a:gd name="T79" fmla="*/ 192 h 325"/>
                <a:gd name="T80" fmla="*/ 297 w 297"/>
                <a:gd name="T81" fmla="*/ 257 h 325"/>
                <a:gd name="T82" fmla="*/ 297 w 297"/>
                <a:gd name="T83" fmla="*/ 260 h 325"/>
                <a:gd name="T84" fmla="*/ 0 w 297"/>
                <a:gd name="T85" fmla="*/ 260 h 325"/>
                <a:gd name="T86" fmla="*/ 0 w 297"/>
                <a:gd name="T87" fmla="*/ 257 h 325"/>
                <a:gd name="T88" fmla="*/ 297 w 297"/>
                <a:gd name="T89" fmla="*/ 257 h 325"/>
                <a:gd name="T90" fmla="*/ 297 w 297"/>
                <a:gd name="T91" fmla="*/ 288 h 325"/>
                <a:gd name="T92" fmla="*/ 297 w 297"/>
                <a:gd name="T93" fmla="*/ 293 h 325"/>
                <a:gd name="T94" fmla="*/ 0 w 297"/>
                <a:gd name="T95" fmla="*/ 293 h 325"/>
                <a:gd name="T96" fmla="*/ 0 w 297"/>
                <a:gd name="T97" fmla="*/ 288 h 325"/>
                <a:gd name="T98" fmla="*/ 297 w 297"/>
                <a:gd name="T99" fmla="*/ 288 h 325"/>
                <a:gd name="T100" fmla="*/ 297 w 297"/>
                <a:gd name="T101" fmla="*/ 321 h 325"/>
                <a:gd name="T102" fmla="*/ 297 w 297"/>
                <a:gd name="T103" fmla="*/ 325 h 325"/>
                <a:gd name="T104" fmla="*/ 0 w 297"/>
                <a:gd name="T105" fmla="*/ 325 h 325"/>
                <a:gd name="T106" fmla="*/ 0 w 297"/>
                <a:gd name="T107" fmla="*/ 321 h 325"/>
                <a:gd name="T108" fmla="*/ 297 w 297"/>
                <a:gd name="T109" fmla="*/ 3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5" name="Freeform 4643"/>
            <p:cNvSpPr>
              <a:spLocks noChangeArrowheads="1"/>
            </p:cNvSpPr>
            <p:nvPr/>
          </p:nvSpPr>
          <p:spPr bwMode="auto">
            <a:xfrm>
              <a:off x="148" y="1950"/>
              <a:ext cx="23" cy="37"/>
            </a:xfrm>
            <a:custGeom>
              <a:avLst/>
              <a:gdLst>
                <a:gd name="T0" fmla="*/ 24 w 48"/>
                <a:gd name="T1" fmla="*/ 0 h 76"/>
                <a:gd name="T2" fmla="*/ 22 w 48"/>
                <a:gd name="T3" fmla="*/ 0 h 76"/>
                <a:gd name="T4" fmla="*/ 19 w 48"/>
                <a:gd name="T5" fmla="*/ 2 h 76"/>
                <a:gd name="T6" fmla="*/ 18 w 48"/>
                <a:gd name="T7" fmla="*/ 2 h 76"/>
                <a:gd name="T8" fmla="*/ 15 w 48"/>
                <a:gd name="T9" fmla="*/ 3 h 76"/>
                <a:gd name="T10" fmla="*/ 13 w 48"/>
                <a:gd name="T11" fmla="*/ 5 h 76"/>
                <a:gd name="T12" fmla="*/ 12 w 48"/>
                <a:gd name="T13" fmla="*/ 7 h 76"/>
                <a:gd name="T14" fmla="*/ 8 w 48"/>
                <a:gd name="T15" fmla="*/ 12 h 76"/>
                <a:gd name="T16" fmla="*/ 4 w 48"/>
                <a:gd name="T17" fmla="*/ 17 h 76"/>
                <a:gd name="T18" fmla="*/ 3 w 48"/>
                <a:gd name="T19" fmla="*/ 23 h 76"/>
                <a:gd name="T20" fmla="*/ 0 w 48"/>
                <a:gd name="T21" fmla="*/ 31 h 76"/>
                <a:gd name="T22" fmla="*/ 0 w 48"/>
                <a:gd name="T23" fmla="*/ 38 h 76"/>
                <a:gd name="T24" fmla="*/ 0 w 48"/>
                <a:gd name="T25" fmla="*/ 46 h 76"/>
                <a:gd name="T26" fmla="*/ 3 w 48"/>
                <a:gd name="T27" fmla="*/ 52 h 76"/>
                <a:gd name="T28" fmla="*/ 4 w 48"/>
                <a:gd name="T29" fmla="*/ 60 h 76"/>
                <a:gd name="T30" fmla="*/ 8 w 48"/>
                <a:gd name="T31" fmla="*/ 65 h 76"/>
                <a:gd name="T32" fmla="*/ 12 w 48"/>
                <a:gd name="T33" fmla="*/ 70 h 76"/>
                <a:gd name="T34" fmla="*/ 13 w 48"/>
                <a:gd name="T35" fmla="*/ 71 h 76"/>
                <a:gd name="T36" fmla="*/ 15 w 48"/>
                <a:gd name="T37" fmla="*/ 73 h 76"/>
                <a:gd name="T38" fmla="*/ 18 w 48"/>
                <a:gd name="T39" fmla="*/ 75 h 76"/>
                <a:gd name="T40" fmla="*/ 19 w 48"/>
                <a:gd name="T41" fmla="*/ 75 h 76"/>
                <a:gd name="T42" fmla="*/ 22 w 48"/>
                <a:gd name="T43" fmla="*/ 76 h 76"/>
                <a:gd name="T44" fmla="*/ 24 w 48"/>
                <a:gd name="T45" fmla="*/ 76 h 76"/>
                <a:gd name="T46" fmla="*/ 27 w 48"/>
                <a:gd name="T47" fmla="*/ 76 h 76"/>
                <a:gd name="T48" fmla="*/ 29 w 48"/>
                <a:gd name="T49" fmla="*/ 75 h 76"/>
                <a:gd name="T50" fmla="*/ 32 w 48"/>
                <a:gd name="T51" fmla="*/ 75 h 76"/>
                <a:gd name="T52" fmla="*/ 34 w 48"/>
                <a:gd name="T53" fmla="*/ 73 h 76"/>
                <a:gd name="T54" fmla="*/ 36 w 48"/>
                <a:gd name="T55" fmla="*/ 71 h 76"/>
                <a:gd name="T56" fmla="*/ 38 w 48"/>
                <a:gd name="T57" fmla="*/ 70 h 76"/>
                <a:gd name="T58" fmla="*/ 42 w 48"/>
                <a:gd name="T59" fmla="*/ 65 h 76"/>
                <a:gd name="T60" fmla="*/ 44 w 48"/>
                <a:gd name="T61" fmla="*/ 60 h 76"/>
                <a:gd name="T62" fmla="*/ 47 w 48"/>
                <a:gd name="T63" fmla="*/ 52 h 76"/>
                <a:gd name="T64" fmla="*/ 48 w 48"/>
                <a:gd name="T65" fmla="*/ 46 h 76"/>
                <a:gd name="T66" fmla="*/ 48 w 48"/>
                <a:gd name="T67" fmla="*/ 38 h 76"/>
                <a:gd name="T68" fmla="*/ 48 w 48"/>
                <a:gd name="T69" fmla="*/ 38 h 76"/>
                <a:gd name="T70" fmla="*/ 48 w 48"/>
                <a:gd name="T71" fmla="*/ 31 h 76"/>
                <a:gd name="T72" fmla="*/ 47 w 48"/>
                <a:gd name="T73" fmla="*/ 23 h 76"/>
                <a:gd name="T74" fmla="*/ 44 w 48"/>
                <a:gd name="T75" fmla="*/ 17 h 76"/>
                <a:gd name="T76" fmla="*/ 42 w 48"/>
                <a:gd name="T77" fmla="*/ 12 h 76"/>
                <a:gd name="T78" fmla="*/ 38 w 48"/>
                <a:gd name="T79" fmla="*/ 7 h 76"/>
                <a:gd name="T80" fmla="*/ 36 w 48"/>
                <a:gd name="T81" fmla="*/ 5 h 76"/>
                <a:gd name="T82" fmla="*/ 34 w 48"/>
                <a:gd name="T83" fmla="*/ 3 h 76"/>
                <a:gd name="T84" fmla="*/ 32 w 48"/>
                <a:gd name="T85" fmla="*/ 2 h 76"/>
                <a:gd name="T86" fmla="*/ 29 w 48"/>
                <a:gd name="T87" fmla="*/ 2 h 76"/>
                <a:gd name="T88" fmla="*/ 27 w 48"/>
                <a:gd name="T89" fmla="*/ 0 h 76"/>
                <a:gd name="T90" fmla="*/ 24 w 48"/>
                <a:gd name="T9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56" name="Picture 4644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1949"/>
              <a:ext cx="24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57" name="Rectangle 4645"/>
            <p:cNvSpPr>
              <a:spLocks noChangeArrowheads="1"/>
            </p:cNvSpPr>
            <p:nvPr/>
          </p:nvSpPr>
          <p:spPr bwMode="auto">
            <a:xfrm>
              <a:off x="160" y="1830"/>
              <a:ext cx="2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8" name="Rectangle 4646"/>
            <p:cNvSpPr>
              <a:spLocks noChangeArrowheads="1"/>
            </p:cNvSpPr>
            <p:nvPr/>
          </p:nvSpPr>
          <p:spPr bwMode="auto">
            <a:xfrm>
              <a:off x="158" y="1830"/>
              <a:ext cx="3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9" name="Freeform 4647"/>
            <p:cNvSpPr>
              <a:spLocks noChangeArrowheads="1"/>
            </p:cNvSpPr>
            <p:nvPr/>
          </p:nvSpPr>
          <p:spPr bwMode="auto">
            <a:xfrm>
              <a:off x="153" y="2002"/>
              <a:ext cx="13" cy="12"/>
            </a:xfrm>
            <a:custGeom>
              <a:avLst/>
              <a:gdLst>
                <a:gd name="T0" fmla="*/ 0 w 28"/>
                <a:gd name="T1" fmla="*/ 14 h 26"/>
                <a:gd name="T2" fmla="*/ 0 w 28"/>
                <a:gd name="T3" fmla="*/ 11 h 26"/>
                <a:gd name="T4" fmla="*/ 2 w 28"/>
                <a:gd name="T5" fmla="*/ 9 h 26"/>
                <a:gd name="T6" fmla="*/ 3 w 28"/>
                <a:gd name="T7" fmla="*/ 6 h 26"/>
                <a:gd name="T8" fmla="*/ 4 w 28"/>
                <a:gd name="T9" fmla="*/ 4 h 26"/>
                <a:gd name="T10" fmla="*/ 7 w 28"/>
                <a:gd name="T11" fmla="*/ 2 h 26"/>
                <a:gd name="T12" fmla="*/ 9 w 28"/>
                <a:gd name="T13" fmla="*/ 1 h 26"/>
                <a:gd name="T14" fmla="*/ 12 w 28"/>
                <a:gd name="T15" fmla="*/ 0 h 26"/>
                <a:gd name="T16" fmla="*/ 14 w 28"/>
                <a:gd name="T17" fmla="*/ 0 h 26"/>
                <a:gd name="T18" fmla="*/ 17 w 28"/>
                <a:gd name="T19" fmla="*/ 0 h 26"/>
                <a:gd name="T20" fmla="*/ 19 w 28"/>
                <a:gd name="T21" fmla="*/ 1 h 26"/>
                <a:gd name="T22" fmla="*/ 22 w 28"/>
                <a:gd name="T23" fmla="*/ 2 h 26"/>
                <a:gd name="T24" fmla="*/ 24 w 28"/>
                <a:gd name="T25" fmla="*/ 4 h 26"/>
                <a:gd name="T26" fmla="*/ 26 w 28"/>
                <a:gd name="T27" fmla="*/ 6 h 26"/>
                <a:gd name="T28" fmla="*/ 27 w 28"/>
                <a:gd name="T29" fmla="*/ 9 h 26"/>
                <a:gd name="T30" fmla="*/ 28 w 28"/>
                <a:gd name="T31" fmla="*/ 11 h 26"/>
                <a:gd name="T32" fmla="*/ 28 w 28"/>
                <a:gd name="T33" fmla="*/ 14 h 26"/>
                <a:gd name="T34" fmla="*/ 28 w 28"/>
                <a:gd name="T35" fmla="*/ 14 h 26"/>
                <a:gd name="T36" fmla="*/ 28 w 28"/>
                <a:gd name="T37" fmla="*/ 16 h 26"/>
                <a:gd name="T38" fmla="*/ 27 w 28"/>
                <a:gd name="T39" fmla="*/ 19 h 26"/>
                <a:gd name="T40" fmla="*/ 26 w 28"/>
                <a:gd name="T41" fmla="*/ 21 h 26"/>
                <a:gd name="T42" fmla="*/ 24 w 28"/>
                <a:gd name="T43" fmla="*/ 22 h 26"/>
                <a:gd name="T44" fmla="*/ 22 w 28"/>
                <a:gd name="T45" fmla="*/ 24 h 26"/>
                <a:gd name="T46" fmla="*/ 19 w 28"/>
                <a:gd name="T47" fmla="*/ 25 h 26"/>
                <a:gd name="T48" fmla="*/ 17 w 28"/>
                <a:gd name="T49" fmla="*/ 26 h 26"/>
                <a:gd name="T50" fmla="*/ 14 w 28"/>
                <a:gd name="T51" fmla="*/ 26 h 26"/>
                <a:gd name="T52" fmla="*/ 12 w 28"/>
                <a:gd name="T53" fmla="*/ 26 h 26"/>
                <a:gd name="T54" fmla="*/ 9 w 28"/>
                <a:gd name="T55" fmla="*/ 25 h 26"/>
                <a:gd name="T56" fmla="*/ 7 w 28"/>
                <a:gd name="T57" fmla="*/ 24 h 26"/>
                <a:gd name="T58" fmla="*/ 4 w 28"/>
                <a:gd name="T59" fmla="*/ 22 h 26"/>
                <a:gd name="T60" fmla="*/ 3 w 28"/>
                <a:gd name="T61" fmla="*/ 21 h 26"/>
                <a:gd name="T62" fmla="*/ 2 w 28"/>
                <a:gd name="T63" fmla="*/ 19 h 26"/>
                <a:gd name="T64" fmla="*/ 0 w 28"/>
                <a:gd name="T65" fmla="*/ 16 h 26"/>
                <a:gd name="T66" fmla="*/ 0 w 28"/>
                <a:gd name="T6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60" name="Picture 4648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" y="2001"/>
              <a:ext cx="13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61" name="Freeform 4649"/>
            <p:cNvSpPr>
              <a:spLocks noChangeArrowheads="1"/>
            </p:cNvSpPr>
            <p:nvPr/>
          </p:nvSpPr>
          <p:spPr bwMode="auto">
            <a:xfrm>
              <a:off x="156" y="2004"/>
              <a:ext cx="6" cy="8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7 h 16"/>
                <a:gd name="T4" fmla="*/ 1 w 15"/>
                <a:gd name="T5" fmla="*/ 5 h 16"/>
                <a:gd name="T6" fmla="*/ 2 w 15"/>
                <a:gd name="T7" fmla="*/ 2 h 16"/>
                <a:gd name="T8" fmla="*/ 5 w 15"/>
                <a:gd name="T9" fmla="*/ 1 h 16"/>
                <a:gd name="T10" fmla="*/ 6 w 15"/>
                <a:gd name="T11" fmla="*/ 0 h 16"/>
                <a:gd name="T12" fmla="*/ 7 w 15"/>
                <a:gd name="T13" fmla="*/ 0 h 16"/>
                <a:gd name="T14" fmla="*/ 9 w 15"/>
                <a:gd name="T15" fmla="*/ 0 h 16"/>
                <a:gd name="T16" fmla="*/ 11 w 15"/>
                <a:gd name="T17" fmla="*/ 1 h 16"/>
                <a:gd name="T18" fmla="*/ 14 w 15"/>
                <a:gd name="T19" fmla="*/ 2 h 16"/>
                <a:gd name="T20" fmla="*/ 15 w 15"/>
                <a:gd name="T21" fmla="*/ 5 h 16"/>
                <a:gd name="T22" fmla="*/ 15 w 15"/>
                <a:gd name="T23" fmla="*/ 9 h 16"/>
                <a:gd name="T24" fmla="*/ 15 w 15"/>
                <a:gd name="T25" fmla="*/ 9 h 16"/>
                <a:gd name="T26" fmla="*/ 15 w 15"/>
                <a:gd name="T27" fmla="*/ 11 h 16"/>
                <a:gd name="T28" fmla="*/ 14 w 15"/>
                <a:gd name="T29" fmla="*/ 14 h 16"/>
                <a:gd name="T30" fmla="*/ 11 w 15"/>
                <a:gd name="T31" fmla="*/ 16 h 16"/>
                <a:gd name="T32" fmla="*/ 9 w 15"/>
                <a:gd name="T33" fmla="*/ 16 h 16"/>
                <a:gd name="T34" fmla="*/ 7 w 15"/>
                <a:gd name="T35" fmla="*/ 16 h 16"/>
                <a:gd name="T36" fmla="*/ 6 w 15"/>
                <a:gd name="T37" fmla="*/ 16 h 16"/>
                <a:gd name="T38" fmla="*/ 5 w 15"/>
                <a:gd name="T39" fmla="*/ 16 h 16"/>
                <a:gd name="T40" fmla="*/ 2 w 15"/>
                <a:gd name="T41" fmla="*/ 14 h 16"/>
                <a:gd name="T42" fmla="*/ 1 w 15"/>
                <a:gd name="T43" fmla="*/ 11 h 16"/>
                <a:gd name="T44" fmla="*/ 0 w 15"/>
                <a:gd name="T45" fmla="*/ 10 h 16"/>
                <a:gd name="T46" fmla="*/ 0 w 15"/>
                <a:gd name="T4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62" name="Picture 465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" y="2004"/>
              <a:ext cx="7" cy="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63" name="Freeform 4651"/>
            <p:cNvSpPr>
              <a:spLocks noChangeArrowheads="1"/>
            </p:cNvSpPr>
            <p:nvPr/>
          </p:nvSpPr>
          <p:spPr bwMode="auto">
            <a:xfrm>
              <a:off x="158" y="2007"/>
              <a:ext cx="2" cy="2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0 w 5"/>
                <a:gd name="T5" fmla="*/ 1 h 6"/>
                <a:gd name="T6" fmla="*/ 1 w 5"/>
                <a:gd name="T7" fmla="*/ 0 h 6"/>
                <a:gd name="T8" fmla="*/ 2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2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2 w 5"/>
                <a:gd name="T27" fmla="*/ 6 h 6"/>
                <a:gd name="T28" fmla="*/ 1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4" name="Freeform 4652"/>
            <p:cNvSpPr>
              <a:spLocks noChangeArrowheads="1"/>
            </p:cNvSpPr>
            <p:nvPr/>
          </p:nvSpPr>
          <p:spPr bwMode="auto">
            <a:xfrm>
              <a:off x="158" y="2007"/>
              <a:ext cx="2" cy="2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0 w 5"/>
                <a:gd name="T5" fmla="*/ 1 h 6"/>
                <a:gd name="T6" fmla="*/ 1 w 5"/>
                <a:gd name="T7" fmla="*/ 0 h 6"/>
                <a:gd name="T8" fmla="*/ 2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2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2 w 5"/>
                <a:gd name="T27" fmla="*/ 6 h 6"/>
                <a:gd name="T28" fmla="*/ 1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5" name="Freeform 4653"/>
            <p:cNvSpPr>
              <a:spLocks noChangeArrowheads="1"/>
            </p:cNvSpPr>
            <p:nvPr/>
          </p:nvSpPr>
          <p:spPr bwMode="auto">
            <a:xfrm>
              <a:off x="13" y="1757"/>
              <a:ext cx="207" cy="288"/>
            </a:xfrm>
            <a:custGeom>
              <a:avLst/>
              <a:gdLst>
                <a:gd name="T0" fmla="*/ 16 w 416"/>
                <a:gd name="T1" fmla="*/ 578 h 578"/>
                <a:gd name="T2" fmla="*/ 16 w 416"/>
                <a:gd name="T3" fmla="*/ 562 h 578"/>
                <a:gd name="T4" fmla="*/ 0 w 416"/>
                <a:gd name="T5" fmla="*/ 562 h 578"/>
                <a:gd name="T6" fmla="*/ 0 w 416"/>
                <a:gd name="T7" fmla="*/ 64 h 578"/>
                <a:gd name="T8" fmla="*/ 64 w 416"/>
                <a:gd name="T9" fmla="*/ 0 h 578"/>
                <a:gd name="T10" fmla="*/ 416 w 416"/>
                <a:gd name="T11" fmla="*/ 0 h 578"/>
                <a:gd name="T12" fmla="*/ 416 w 416"/>
                <a:gd name="T13" fmla="*/ 497 h 578"/>
                <a:gd name="T14" fmla="*/ 408 w 416"/>
                <a:gd name="T15" fmla="*/ 506 h 578"/>
                <a:gd name="T16" fmla="*/ 408 w 416"/>
                <a:gd name="T17" fmla="*/ 514 h 578"/>
                <a:gd name="T18" fmla="*/ 344 w 416"/>
                <a:gd name="T19" fmla="*/ 578 h 578"/>
                <a:gd name="T20" fmla="*/ 16 w 416"/>
                <a:gd name="T2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6" name="Rectangle 4654"/>
            <p:cNvSpPr>
              <a:spLocks noChangeArrowheads="1"/>
            </p:cNvSpPr>
            <p:nvPr/>
          </p:nvSpPr>
          <p:spPr bwMode="auto">
            <a:xfrm>
              <a:off x="68" y="2061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4667" name="Freeform 4655"/>
            <p:cNvSpPr>
              <a:spLocks noChangeArrowheads="1"/>
            </p:cNvSpPr>
            <p:nvPr/>
          </p:nvSpPr>
          <p:spPr bwMode="auto">
            <a:xfrm>
              <a:off x="198" y="3545"/>
              <a:ext cx="195" cy="39"/>
            </a:xfrm>
            <a:custGeom>
              <a:avLst/>
              <a:gdLst>
                <a:gd name="T0" fmla="*/ 0 w 392"/>
                <a:gd name="T1" fmla="*/ 79 h 79"/>
                <a:gd name="T2" fmla="*/ 329 w 392"/>
                <a:gd name="T3" fmla="*/ 79 h 79"/>
                <a:gd name="T4" fmla="*/ 329 w 392"/>
                <a:gd name="T5" fmla="*/ 63 h 79"/>
                <a:gd name="T6" fmla="*/ 0 w 392"/>
                <a:gd name="T7" fmla="*/ 63 h 79"/>
                <a:gd name="T8" fmla="*/ 0 w 392"/>
                <a:gd name="T9" fmla="*/ 79 h 79"/>
                <a:gd name="T10" fmla="*/ 329 w 392"/>
                <a:gd name="T11" fmla="*/ 79 h 79"/>
                <a:gd name="T12" fmla="*/ 392 w 392"/>
                <a:gd name="T13" fmla="*/ 15 h 79"/>
                <a:gd name="T14" fmla="*/ 392 w 392"/>
                <a:gd name="T15" fmla="*/ 0 h 79"/>
                <a:gd name="T16" fmla="*/ 329 w 392"/>
                <a:gd name="T17" fmla="*/ 63 h 79"/>
                <a:gd name="T18" fmla="*/ 329 w 392"/>
                <a:gd name="T1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8" name="Freeform 4656"/>
            <p:cNvSpPr>
              <a:spLocks noChangeArrowheads="1"/>
            </p:cNvSpPr>
            <p:nvPr/>
          </p:nvSpPr>
          <p:spPr bwMode="auto">
            <a:xfrm>
              <a:off x="366" y="3296"/>
              <a:ext cx="31" cy="279"/>
            </a:xfrm>
            <a:custGeom>
              <a:avLst/>
              <a:gdLst>
                <a:gd name="T0" fmla="*/ 0 w 64"/>
                <a:gd name="T1" fmla="*/ 560 h 560"/>
                <a:gd name="T2" fmla="*/ 64 w 64"/>
                <a:gd name="T3" fmla="*/ 497 h 560"/>
                <a:gd name="T4" fmla="*/ 64 w 64"/>
                <a:gd name="T5" fmla="*/ 0 h 560"/>
                <a:gd name="T6" fmla="*/ 0 w 64"/>
                <a:gd name="T7" fmla="*/ 64 h 560"/>
                <a:gd name="T8" fmla="*/ 0 w 64"/>
                <a:gd name="T9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" name="Freeform 4657"/>
            <p:cNvSpPr>
              <a:spLocks noChangeArrowheads="1"/>
            </p:cNvSpPr>
            <p:nvPr/>
          </p:nvSpPr>
          <p:spPr bwMode="auto">
            <a:xfrm>
              <a:off x="189" y="3296"/>
              <a:ext cx="208" cy="31"/>
            </a:xfrm>
            <a:custGeom>
              <a:avLst/>
              <a:gdLst>
                <a:gd name="T0" fmla="*/ 0 w 417"/>
                <a:gd name="T1" fmla="*/ 64 h 64"/>
                <a:gd name="T2" fmla="*/ 64 w 417"/>
                <a:gd name="T3" fmla="*/ 0 h 64"/>
                <a:gd name="T4" fmla="*/ 417 w 417"/>
                <a:gd name="T5" fmla="*/ 0 h 64"/>
                <a:gd name="T6" fmla="*/ 353 w 417"/>
                <a:gd name="T7" fmla="*/ 64 h 64"/>
                <a:gd name="T8" fmla="*/ 0 w 417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0" name="Rectangle 4658"/>
            <p:cNvSpPr>
              <a:spLocks noChangeArrowheads="1"/>
            </p:cNvSpPr>
            <p:nvPr/>
          </p:nvSpPr>
          <p:spPr bwMode="auto">
            <a:xfrm>
              <a:off x="189" y="3328"/>
              <a:ext cx="176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1" name="Rectangle 4659"/>
            <p:cNvSpPr>
              <a:spLocks noChangeArrowheads="1"/>
            </p:cNvSpPr>
            <p:nvPr/>
          </p:nvSpPr>
          <p:spPr bwMode="auto">
            <a:xfrm>
              <a:off x="189" y="3328"/>
              <a:ext cx="176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2" name="Rectangle 4660"/>
            <p:cNvSpPr>
              <a:spLocks noChangeArrowheads="1"/>
            </p:cNvSpPr>
            <p:nvPr/>
          </p:nvSpPr>
          <p:spPr bwMode="auto">
            <a:xfrm>
              <a:off x="203" y="3402"/>
              <a:ext cx="147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3" name="Rectangle 4661"/>
            <p:cNvSpPr>
              <a:spLocks noChangeArrowheads="1"/>
            </p:cNvSpPr>
            <p:nvPr/>
          </p:nvSpPr>
          <p:spPr bwMode="auto">
            <a:xfrm>
              <a:off x="203" y="3403"/>
              <a:ext cx="147" cy="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4" name="Rectangle 4662"/>
            <p:cNvSpPr>
              <a:spLocks noChangeArrowheads="1"/>
            </p:cNvSpPr>
            <p:nvPr/>
          </p:nvSpPr>
          <p:spPr bwMode="auto">
            <a:xfrm>
              <a:off x="203" y="3410"/>
              <a:ext cx="147" cy="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5" name="Rectangle 4663"/>
            <p:cNvSpPr>
              <a:spLocks noChangeArrowheads="1"/>
            </p:cNvSpPr>
            <p:nvPr/>
          </p:nvSpPr>
          <p:spPr bwMode="auto">
            <a:xfrm>
              <a:off x="203" y="3417"/>
              <a:ext cx="147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6" name="Rectangle 4664"/>
            <p:cNvSpPr>
              <a:spLocks noChangeArrowheads="1"/>
            </p:cNvSpPr>
            <p:nvPr/>
          </p:nvSpPr>
          <p:spPr bwMode="auto">
            <a:xfrm>
              <a:off x="203" y="3425"/>
              <a:ext cx="147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7" name="Rectangle 4665"/>
            <p:cNvSpPr>
              <a:spLocks noChangeArrowheads="1"/>
            </p:cNvSpPr>
            <p:nvPr/>
          </p:nvSpPr>
          <p:spPr bwMode="auto">
            <a:xfrm>
              <a:off x="203" y="3434"/>
              <a:ext cx="147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8" name="Rectangle 4666"/>
            <p:cNvSpPr>
              <a:spLocks noChangeArrowheads="1"/>
            </p:cNvSpPr>
            <p:nvPr/>
          </p:nvSpPr>
          <p:spPr bwMode="auto">
            <a:xfrm>
              <a:off x="203" y="3441"/>
              <a:ext cx="147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9" name="Rectangle 4667"/>
            <p:cNvSpPr>
              <a:spLocks noChangeArrowheads="1"/>
            </p:cNvSpPr>
            <p:nvPr/>
          </p:nvSpPr>
          <p:spPr bwMode="auto">
            <a:xfrm>
              <a:off x="203" y="3450"/>
              <a:ext cx="147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0" name="Rectangle 4668"/>
            <p:cNvSpPr>
              <a:spLocks noChangeArrowheads="1"/>
            </p:cNvSpPr>
            <p:nvPr/>
          </p:nvSpPr>
          <p:spPr bwMode="auto">
            <a:xfrm>
              <a:off x="203" y="3460"/>
              <a:ext cx="147" cy="7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1" name="Rectangle 4669"/>
            <p:cNvSpPr>
              <a:spLocks noChangeArrowheads="1"/>
            </p:cNvSpPr>
            <p:nvPr/>
          </p:nvSpPr>
          <p:spPr bwMode="auto">
            <a:xfrm>
              <a:off x="203" y="3468"/>
              <a:ext cx="147" cy="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2" name="Rectangle 4670"/>
            <p:cNvSpPr>
              <a:spLocks noChangeArrowheads="1"/>
            </p:cNvSpPr>
            <p:nvPr/>
          </p:nvSpPr>
          <p:spPr bwMode="auto">
            <a:xfrm>
              <a:off x="203" y="3476"/>
              <a:ext cx="147" cy="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3" name="Rectangle 4671"/>
            <p:cNvSpPr>
              <a:spLocks noChangeArrowheads="1"/>
            </p:cNvSpPr>
            <p:nvPr/>
          </p:nvSpPr>
          <p:spPr bwMode="auto">
            <a:xfrm>
              <a:off x="203" y="3485"/>
              <a:ext cx="147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4" name="Rectangle 4672"/>
            <p:cNvSpPr>
              <a:spLocks noChangeArrowheads="1"/>
            </p:cNvSpPr>
            <p:nvPr/>
          </p:nvSpPr>
          <p:spPr bwMode="auto">
            <a:xfrm>
              <a:off x="203" y="3494"/>
              <a:ext cx="147" cy="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5" name="Rectangle 4673"/>
            <p:cNvSpPr>
              <a:spLocks noChangeArrowheads="1"/>
            </p:cNvSpPr>
            <p:nvPr/>
          </p:nvSpPr>
          <p:spPr bwMode="auto">
            <a:xfrm>
              <a:off x="203" y="3501"/>
              <a:ext cx="147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6" name="Rectangle 4674"/>
            <p:cNvSpPr>
              <a:spLocks noChangeArrowheads="1"/>
            </p:cNvSpPr>
            <p:nvPr/>
          </p:nvSpPr>
          <p:spPr bwMode="auto">
            <a:xfrm>
              <a:off x="203" y="3510"/>
              <a:ext cx="147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7" name="Rectangle 4675"/>
            <p:cNvSpPr>
              <a:spLocks noChangeArrowheads="1"/>
            </p:cNvSpPr>
            <p:nvPr/>
          </p:nvSpPr>
          <p:spPr bwMode="auto">
            <a:xfrm>
              <a:off x="203" y="3518"/>
              <a:ext cx="147" cy="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8" name="Rectangle 4676"/>
            <p:cNvSpPr>
              <a:spLocks noChangeArrowheads="1"/>
            </p:cNvSpPr>
            <p:nvPr/>
          </p:nvSpPr>
          <p:spPr bwMode="auto">
            <a:xfrm>
              <a:off x="203" y="3525"/>
              <a:ext cx="147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9" name="Rectangle 4677"/>
            <p:cNvSpPr>
              <a:spLocks noChangeArrowheads="1"/>
            </p:cNvSpPr>
            <p:nvPr/>
          </p:nvSpPr>
          <p:spPr bwMode="auto">
            <a:xfrm>
              <a:off x="203" y="3535"/>
              <a:ext cx="147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0" name="Rectangle 4678"/>
            <p:cNvSpPr>
              <a:spLocks noChangeArrowheads="1"/>
            </p:cNvSpPr>
            <p:nvPr/>
          </p:nvSpPr>
          <p:spPr bwMode="auto">
            <a:xfrm>
              <a:off x="203" y="3544"/>
              <a:ext cx="147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1" name="Rectangle 4679"/>
            <p:cNvSpPr>
              <a:spLocks noChangeArrowheads="1"/>
            </p:cNvSpPr>
            <p:nvPr/>
          </p:nvSpPr>
          <p:spPr bwMode="auto">
            <a:xfrm>
              <a:off x="203" y="3551"/>
              <a:ext cx="147" cy="9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2" name="Rectangle 4680"/>
            <p:cNvSpPr>
              <a:spLocks noChangeArrowheads="1"/>
            </p:cNvSpPr>
            <p:nvPr/>
          </p:nvSpPr>
          <p:spPr bwMode="auto">
            <a:xfrm>
              <a:off x="203" y="3561"/>
              <a:ext cx="147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3" name="Rectangle 4681"/>
            <p:cNvSpPr>
              <a:spLocks noChangeArrowheads="1"/>
            </p:cNvSpPr>
            <p:nvPr/>
          </p:nvSpPr>
          <p:spPr bwMode="auto">
            <a:xfrm>
              <a:off x="203" y="3484"/>
              <a:ext cx="0" cy="4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4" name="Rectangle 4682"/>
            <p:cNvSpPr>
              <a:spLocks noChangeArrowheads="1"/>
            </p:cNvSpPr>
            <p:nvPr/>
          </p:nvSpPr>
          <p:spPr bwMode="auto">
            <a:xfrm>
              <a:off x="204" y="3484"/>
              <a:ext cx="5" cy="4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5" name="Rectangle 4683"/>
            <p:cNvSpPr>
              <a:spLocks noChangeArrowheads="1"/>
            </p:cNvSpPr>
            <p:nvPr/>
          </p:nvSpPr>
          <p:spPr bwMode="auto">
            <a:xfrm>
              <a:off x="210" y="3484"/>
              <a:ext cx="5" cy="45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6" name="Rectangle 4684"/>
            <p:cNvSpPr>
              <a:spLocks noChangeArrowheads="1"/>
            </p:cNvSpPr>
            <p:nvPr/>
          </p:nvSpPr>
          <p:spPr bwMode="auto">
            <a:xfrm>
              <a:off x="216" y="3484"/>
              <a:ext cx="6" cy="45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7" name="Rectangle 4685"/>
            <p:cNvSpPr>
              <a:spLocks noChangeArrowheads="1"/>
            </p:cNvSpPr>
            <p:nvPr/>
          </p:nvSpPr>
          <p:spPr bwMode="auto">
            <a:xfrm>
              <a:off x="223" y="3484"/>
              <a:ext cx="7" cy="45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8" name="Rectangle 4686"/>
            <p:cNvSpPr>
              <a:spLocks noChangeArrowheads="1"/>
            </p:cNvSpPr>
            <p:nvPr/>
          </p:nvSpPr>
          <p:spPr bwMode="auto">
            <a:xfrm>
              <a:off x="231" y="3484"/>
              <a:ext cx="5" cy="45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9" name="Rectangle 4687"/>
            <p:cNvSpPr>
              <a:spLocks noChangeArrowheads="1"/>
            </p:cNvSpPr>
            <p:nvPr/>
          </p:nvSpPr>
          <p:spPr bwMode="auto">
            <a:xfrm>
              <a:off x="237" y="3484"/>
              <a:ext cx="6" cy="45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0" name="Rectangle 4688"/>
            <p:cNvSpPr>
              <a:spLocks noChangeArrowheads="1"/>
            </p:cNvSpPr>
            <p:nvPr/>
          </p:nvSpPr>
          <p:spPr bwMode="auto">
            <a:xfrm>
              <a:off x="244" y="3484"/>
              <a:ext cx="8" cy="4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1" name="Rectangle 4689"/>
            <p:cNvSpPr>
              <a:spLocks noChangeArrowheads="1"/>
            </p:cNvSpPr>
            <p:nvPr/>
          </p:nvSpPr>
          <p:spPr bwMode="auto">
            <a:xfrm>
              <a:off x="253" y="3484"/>
              <a:ext cx="5" cy="45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2" name="Rectangle 4690"/>
            <p:cNvSpPr>
              <a:spLocks noChangeArrowheads="1"/>
            </p:cNvSpPr>
            <p:nvPr/>
          </p:nvSpPr>
          <p:spPr bwMode="auto">
            <a:xfrm>
              <a:off x="259" y="3484"/>
              <a:ext cx="6" cy="45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3" name="Rectangle 4691"/>
            <p:cNvSpPr>
              <a:spLocks noChangeArrowheads="1"/>
            </p:cNvSpPr>
            <p:nvPr/>
          </p:nvSpPr>
          <p:spPr bwMode="auto">
            <a:xfrm>
              <a:off x="266" y="3484"/>
              <a:ext cx="7" cy="4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4" name="Rectangle 4692"/>
            <p:cNvSpPr>
              <a:spLocks noChangeArrowheads="1"/>
            </p:cNvSpPr>
            <p:nvPr/>
          </p:nvSpPr>
          <p:spPr bwMode="auto">
            <a:xfrm>
              <a:off x="274" y="3484"/>
              <a:ext cx="7" cy="4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5" name="Rectangle 4693"/>
            <p:cNvSpPr>
              <a:spLocks noChangeArrowheads="1"/>
            </p:cNvSpPr>
            <p:nvPr/>
          </p:nvSpPr>
          <p:spPr bwMode="auto">
            <a:xfrm>
              <a:off x="282" y="3484"/>
              <a:ext cx="5" cy="4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6" name="Rectangle 4694"/>
            <p:cNvSpPr>
              <a:spLocks noChangeArrowheads="1"/>
            </p:cNvSpPr>
            <p:nvPr/>
          </p:nvSpPr>
          <p:spPr bwMode="auto">
            <a:xfrm>
              <a:off x="288" y="3484"/>
              <a:ext cx="6" cy="4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7" name="Rectangle 4695"/>
            <p:cNvSpPr>
              <a:spLocks noChangeArrowheads="1"/>
            </p:cNvSpPr>
            <p:nvPr/>
          </p:nvSpPr>
          <p:spPr bwMode="auto">
            <a:xfrm>
              <a:off x="295" y="3484"/>
              <a:ext cx="6" cy="45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8" name="Rectangle 4696"/>
            <p:cNvSpPr>
              <a:spLocks noChangeArrowheads="1"/>
            </p:cNvSpPr>
            <p:nvPr/>
          </p:nvSpPr>
          <p:spPr bwMode="auto">
            <a:xfrm>
              <a:off x="302" y="3484"/>
              <a:ext cx="5" cy="45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9" name="Rectangle 4697"/>
            <p:cNvSpPr>
              <a:spLocks noChangeArrowheads="1"/>
            </p:cNvSpPr>
            <p:nvPr/>
          </p:nvSpPr>
          <p:spPr bwMode="auto">
            <a:xfrm>
              <a:off x="308" y="3484"/>
              <a:ext cx="8" cy="45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" name="Rectangle 4698"/>
            <p:cNvSpPr>
              <a:spLocks noChangeArrowheads="1"/>
            </p:cNvSpPr>
            <p:nvPr/>
          </p:nvSpPr>
          <p:spPr bwMode="auto">
            <a:xfrm>
              <a:off x="317" y="3484"/>
              <a:ext cx="6" cy="4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" name="Rectangle 4699"/>
            <p:cNvSpPr>
              <a:spLocks noChangeArrowheads="1"/>
            </p:cNvSpPr>
            <p:nvPr/>
          </p:nvSpPr>
          <p:spPr bwMode="auto">
            <a:xfrm>
              <a:off x="324" y="3484"/>
              <a:ext cx="5" cy="4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" name="Rectangle 4700"/>
            <p:cNvSpPr>
              <a:spLocks noChangeArrowheads="1"/>
            </p:cNvSpPr>
            <p:nvPr/>
          </p:nvSpPr>
          <p:spPr bwMode="auto">
            <a:xfrm>
              <a:off x="330" y="3484"/>
              <a:ext cx="7" cy="45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" name="Rectangle 4701"/>
            <p:cNvSpPr>
              <a:spLocks noChangeArrowheads="1"/>
            </p:cNvSpPr>
            <p:nvPr/>
          </p:nvSpPr>
          <p:spPr bwMode="auto">
            <a:xfrm>
              <a:off x="338" y="3484"/>
              <a:ext cx="0" cy="4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" name="Rectangle 4702"/>
            <p:cNvSpPr>
              <a:spLocks noChangeArrowheads="1"/>
            </p:cNvSpPr>
            <p:nvPr/>
          </p:nvSpPr>
          <p:spPr bwMode="auto">
            <a:xfrm>
              <a:off x="203" y="3340"/>
              <a:ext cx="147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" name="Rectangle 4703"/>
            <p:cNvSpPr>
              <a:spLocks noChangeArrowheads="1"/>
            </p:cNvSpPr>
            <p:nvPr/>
          </p:nvSpPr>
          <p:spPr bwMode="auto">
            <a:xfrm>
              <a:off x="203" y="3340"/>
              <a:ext cx="147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" name="Rectangle 4704"/>
            <p:cNvSpPr>
              <a:spLocks noChangeArrowheads="1"/>
            </p:cNvSpPr>
            <p:nvPr/>
          </p:nvSpPr>
          <p:spPr bwMode="auto">
            <a:xfrm>
              <a:off x="203" y="3341"/>
              <a:ext cx="147" cy="0"/>
            </a:xfrm>
            <a:prstGeom prst="rect">
              <a:avLst/>
            </a:prstGeom>
            <a:solidFill>
              <a:srgbClr val="B1B1B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" name="Rectangle 4705"/>
            <p:cNvSpPr>
              <a:spLocks noChangeArrowheads="1"/>
            </p:cNvSpPr>
            <p:nvPr/>
          </p:nvSpPr>
          <p:spPr bwMode="auto">
            <a:xfrm>
              <a:off x="203" y="3342"/>
              <a:ext cx="147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" name="Rectangle 4706"/>
            <p:cNvSpPr>
              <a:spLocks noChangeArrowheads="1"/>
            </p:cNvSpPr>
            <p:nvPr/>
          </p:nvSpPr>
          <p:spPr bwMode="auto">
            <a:xfrm>
              <a:off x="203" y="3342"/>
              <a:ext cx="147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" name="Rectangle 4707"/>
            <p:cNvSpPr>
              <a:spLocks noChangeArrowheads="1"/>
            </p:cNvSpPr>
            <p:nvPr/>
          </p:nvSpPr>
          <p:spPr bwMode="auto">
            <a:xfrm>
              <a:off x="203" y="3343"/>
              <a:ext cx="147" cy="0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" name="Rectangle 4708"/>
            <p:cNvSpPr>
              <a:spLocks noChangeArrowheads="1"/>
            </p:cNvSpPr>
            <p:nvPr/>
          </p:nvSpPr>
          <p:spPr bwMode="auto">
            <a:xfrm>
              <a:off x="203" y="3344"/>
              <a:ext cx="147" cy="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" name="Rectangle 4709"/>
            <p:cNvSpPr>
              <a:spLocks noChangeArrowheads="1"/>
            </p:cNvSpPr>
            <p:nvPr/>
          </p:nvSpPr>
          <p:spPr bwMode="auto">
            <a:xfrm>
              <a:off x="203" y="3344"/>
              <a:ext cx="147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" name="Rectangle 4710"/>
            <p:cNvSpPr>
              <a:spLocks noChangeArrowheads="1"/>
            </p:cNvSpPr>
            <p:nvPr/>
          </p:nvSpPr>
          <p:spPr bwMode="auto">
            <a:xfrm>
              <a:off x="203" y="3345"/>
              <a:ext cx="147" cy="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" name="Rectangle 4711"/>
            <p:cNvSpPr>
              <a:spLocks noChangeArrowheads="1"/>
            </p:cNvSpPr>
            <p:nvPr/>
          </p:nvSpPr>
          <p:spPr bwMode="auto">
            <a:xfrm>
              <a:off x="203" y="3346"/>
              <a:ext cx="147" cy="0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" name="Rectangle 4712"/>
            <p:cNvSpPr>
              <a:spLocks noChangeArrowheads="1"/>
            </p:cNvSpPr>
            <p:nvPr/>
          </p:nvSpPr>
          <p:spPr bwMode="auto">
            <a:xfrm>
              <a:off x="204" y="3340"/>
              <a:ext cx="147" cy="5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" name="Rectangle 4713"/>
            <p:cNvSpPr>
              <a:spLocks noChangeArrowheads="1"/>
            </p:cNvSpPr>
            <p:nvPr/>
          </p:nvSpPr>
          <p:spPr bwMode="auto">
            <a:xfrm>
              <a:off x="203" y="3346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" name="Rectangle 4714"/>
            <p:cNvSpPr>
              <a:spLocks noChangeArrowheads="1"/>
            </p:cNvSpPr>
            <p:nvPr/>
          </p:nvSpPr>
          <p:spPr bwMode="auto">
            <a:xfrm>
              <a:off x="205" y="3346"/>
              <a:ext cx="1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" name="Rectangle 4715"/>
            <p:cNvSpPr>
              <a:spLocks noChangeArrowheads="1"/>
            </p:cNvSpPr>
            <p:nvPr/>
          </p:nvSpPr>
          <p:spPr bwMode="auto">
            <a:xfrm>
              <a:off x="207" y="3346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" name="Rectangle 4716"/>
            <p:cNvSpPr>
              <a:spLocks noChangeArrowheads="1"/>
            </p:cNvSpPr>
            <p:nvPr/>
          </p:nvSpPr>
          <p:spPr bwMode="auto">
            <a:xfrm>
              <a:off x="209" y="3346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" name="Rectangle 4717"/>
            <p:cNvSpPr>
              <a:spLocks noChangeArrowheads="1"/>
            </p:cNvSpPr>
            <p:nvPr/>
          </p:nvSpPr>
          <p:spPr bwMode="auto">
            <a:xfrm>
              <a:off x="211" y="3346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" name="Rectangle 4718"/>
            <p:cNvSpPr>
              <a:spLocks noChangeArrowheads="1"/>
            </p:cNvSpPr>
            <p:nvPr/>
          </p:nvSpPr>
          <p:spPr bwMode="auto">
            <a:xfrm>
              <a:off x="213" y="3346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" name="Rectangle 4719"/>
            <p:cNvSpPr>
              <a:spLocks noChangeArrowheads="1"/>
            </p:cNvSpPr>
            <p:nvPr/>
          </p:nvSpPr>
          <p:spPr bwMode="auto">
            <a:xfrm>
              <a:off x="215" y="3346"/>
              <a:ext cx="0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" name="Rectangle 4720"/>
            <p:cNvSpPr>
              <a:spLocks noChangeArrowheads="1"/>
            </p:cNvSpPr>
            <p:nvPr/>
          </p:nvSpPr>
          <p:spPr bwMode="auto">
            <a:xfrm>
              <a:off x="216" y="3346"/>
              <a:ext cx="2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" name="Rectangle 4721"/>
            <p:cNvSpPr>
              <a:spLocks noChangeArrowheads="1"/>
            </p:cNvSpPr>
            <p:nvPr/>
          </p:nvSpPr>
          <p:spPr bwMode="auto">
            <a:xfrm>
              <a:off x="219" y="3346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" name="Rectangle 4722"/>
            <p:cNvSpPr>
              <a:spLocks noChangeArrowheads="1"/>
            </p:cNvSpPr>
            <p:nvPr/>
          </p:nvSpPr>
          <p:spPr bwMode="auto">
            <a:xfrm>
              <a:off x="221" y="3346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" name="Rectangle 4723"/>
            <p:cNvSpPr>
              <a:spLocks noChangeArrowheads="1"/>
            </p:cNvSpPr>
            <p:nvPr/>
          </p:nvSpPr>
          <p:spPr bwMode="auto">
            <a:xfrm>
              <a:off x="223" y="3346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" name="Rectangle 4724"/>
            <p:cNvSpPr>
              <a:spLocks noChangeArrowheads="1"/>
            </p:cNvSpPr>
            <p:nvPr/>
          </p:nvSpPr>
          <p:spPr bwMode="auto">
            <a:xfrm>
              <a:off x="225" y="3346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" name="Rectangle 4725"/>
            <p:cNvSpPr>
              <a:spLocks noChangeArrowheads="1"/>
            </p:cNvSpPr>
            <p:nvPr/>
          </p:nvSpPr>
          <p:spPr bwMode="auto">
            <a:xfrm>
              <a:off x="227" y="3346"/>
              <a:ext cx="0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" name="Rectangle 4726"/>
            <p:cNvSpPr>
              <a:spLocks noChangeArrowheads="1"/>
            </p:cNvSpPr>
            <p:nvPr/>
          </p:nvSpPr>
          <p:spPr bwMode="auto">
            <a:xfrm>
              <a:off x="228" y="3346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" name="Rectangle 4727"/>
            <p:cNvSpPr>
              <a:spLocks noChangeArrowheads="1"/>
            </p:cNvSpPr>
            <p:nvPr/>
          </p:nvSpPr>
          <p:spPr bwMode="auto">
            <a:xfrm>
              <a:off x="230" y="3346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" name="Rectangle 4728"/>
            <p:cNvSpPr>
              <a:spLocks noChangeArrowheads="1"/>
            </p:cNvSpPr>
            <p:nvPr/>
          </p:nvSpPr>
          <p:spPr bwMode="auto">
            <a:xfrm>
              <a:off x="232" y="3346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" name="Rectangle 4729"/>
            <p:cNvSpPr>
              <a:spLocks noChangeArrowheads="1"/>
            </p:cNvSpPr>
            <p:nvPr/>
          </p:nvSpPr>
          <p:spPr bwMode="auto">
            <a:xfrm>
              <a:off x="234" y="3346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" name="Rectangle 4730"/>
            <p:cNvSpPr>
              <a:spLocks noChangeArrowheads="1"/>
            </p:cNvSpPr>
            <p:nvPr/>
          </p:nvSpPr>
          <p:spPr bwMode="auto">
            <a:xfrm>
              <a:off x="236" y="3346"/>
              <a:ext cx="2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" name="Rectangle 4731"/>
            <p:cNvSpPr>
              <a:spLocks noChangeArrowheads="1"/>
            </p:cNvSpPr>
            <p:nvPr/>
          </p:nvSpPr>
          <p:spPr bwMode="auto">
            <a:xfrm>
              <a:off x="239" y="3346"/>
              <a:ext cx="0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" name="Rectangle 4732"/>
            <p:cNvSpPr>
              <a:spLocks noChangeArrowheads="1"/>
            </p:cNvSpPr>
            <p:nvPr/>
          </p:nvSpPr>
          <p:spPr bwMode="auto">
            <a:xfrm>
              <a:off x="240" y="3346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" name="Rectangle 4733"/>
            <p:cNvSpPr>
              <a:spLocks noChangeArrowheads="1"/>
            </p:cNvSpPr>
            <p:nvPr/>
          </p:nvSpPr>
          <p:spPr bwMode="auto">
            <a:xfrm>
              <a:off x="242" y="3346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" name="Rectangle 4734"/>
            <p:cNvSpPr>
              <a:spLocks noChangeArrowheads="1"/>
            </p:cNvSpPr>
            <p:nvPr/>
          </p:nvSpPr>
          <p:spPr bwMode="auto">
            <a:xfrm>
              <a:off x="244" y="3346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7" name="Rectangle 4735"/>
            <p:cNvSpPr>
              <a:spLocks noChangeArrowheads="1"/>
            </p:cNvSpPr>
            <p:nvPr/>
          </p:nvSpPr>
          <p:spPr bwMode="auto">
            <a:xfrm>
              <a:off x="246" y="3346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8" name="Rectangle 4736"/>
            <p:cNvSpPr>
              <a:spLocks noChangeArrowheads="1"/>
            </p:cNvSpPr>
            <p:nvPr/>
          </p:nvSpPr>
          <p:spPr bwMode="auto">
            <a:xfrm>
              <a:off x="248" y="3346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9" name="Rectangle 4737"/>
            <p:cNvSpPr>
              <a:spLocks noChangeArrowheads="1"/>
            </p:cNvSpPr>
            <p:nvPr/>
          </p:nvSpPr>
          <p:spPr bwMode="auto">
            <a:xfrm>
              <a:off x="250" y="3346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0" name="Rectangle 4738"/>
            <p:cNvSpPr>
              <a:spLocks noChangeArrowheads="1"/>
            </p:cNvSpPr>
            <p:nvPr/>
          </p:nvSpPr>
          <p:spPr bwMode="auto">
            <a:xfrm>
              <a:off x="252" y="3346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" name="Rectangle 4739"/>
            <p:cNvSpPr>
              <a:spLocks noChangeArrowheads="1"/>
            </p:cNvSpPr>
            <p:nvPr/>
          </p:nvSpPr>
          <p:spPr bwMode="auto">
            <a:xfrm>
              <a:off x="254" y="3346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" name="Rectangle 4740"/>
            <p:cNvSpPr>
              <a:spLocks noChangeArrowheads="1"/>
            </p:cNvSpPr>
            <p:nvPr/>
          </p:nvSpPr>
          <p:spPr bwMode="auto">
            <a:xfrm>
              <a:off x="256" y="3346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3" name="Rectangle 4741"/>
            <p:cNvSpPr>
              <a:spLocks noChangeArrowheads="1"/>
            </p:cNvSpPr>
            <p:nvPr/>
          </p:nvSpPr>
          <p:spPr bwMode="auto">
            <a:xfrm>
              <a:off x="258" y="3346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4" name="Rectangle 4742"/>
            <p:cNvSpPr>
              <a:spLocks noChangeArrowheads="1"/>
            </p:cNvSpPr>
            <p:nvPr/>
          </p:nvSpPr>
          <p:spPr bwMode="auto">
            <a:xfrm>
              <a:off x="260" y="3346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5" name="Rectangle 4743"/>
            <p:cNvSpPr>
              <a:spLocks noChangeArrowheads="1"/>
            </p:cNvSpPr>
            <p:nvPr/>
          </p:nvSpPr>
          <p:spPr bwMode="auto">
            <a:xfrm>
              <a:off x="262" y="3346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6" name="Rectangle 4744"/>
            <p:cNvSpPr>
              <a:spLocks noChangeArrowheads="1"/>
            </p:cNvSpPr>
            <p:nvPr/>
          </p:nvSpPr>
          <p:spPr bwMode="auto">
            <a:xfrm>
              <a:off x="264" y="3346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7" name="Rectangle 4745"/>
            <p:cNvSpPr>
              <a:spLocks noChangeArrowheads="1"/>
            </p:cNvSpPr>
            <p:nvPr/>
          </p:nvSpPr>
          <p:spPr bwMode="auto">
            <a:xfrm>
              <a:off x="266" y="3346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8" name="Rectangle 4746"/>
            <p:cNvSpPr>
              <a:spLocks noChangeArrowheads="1"/>
            </p:cNvSpPr>
            <p:nvPr/>
          </p:nvSpPr>
          <p:spPr bwMode="auto">
            <a:xfrm>
              <a:off x="268" y="3346"/>
              <a:ext cx="0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9" name="Rectangle 4747"/>
            <p:cNvSpPr>
              <a:spLocks noChangeArrowheads="1"/>
            </p:cNvSpPr>
            <p:nvPr/>
          </p:nvSpPr>
          <p:spPr bwMode="auto">
            <a:xfrm>
              <a:off x="269" y="3346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0" name="Rectangle 4748"/>
            <p:cNvSpPr>
              <a:spLocks noChangeArrowheads="1"/>
            </p:cNvSpPr>
            <p:nvPr/>
          </p:nvSpPr>
          <p:spPr bwMode="auto">
            <a:xfrm>
              <a:off x="271" y="3346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" name="Rectangle 4749"/>
            <p:cNvSpPr>
              <a:spLocks noChangeArrowheads="1"/>
            </p:cNvSpPr>
            <p:nvPr/>
          </p:nvSpPr>
          <p:spPr bwMode="auto">
            <a:xfrm>
              <a:off x="273" y="3346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" name="Rectangle 4750"/>
            <p:cNvSpPr>
              <a:spLocks noChangeArrowheads="1"/>
            </p:cNvSpPr>
            <p:nvPr/>
          </p:nvSpPr>
          <p:spPr bwMode="auto">
            <a:xfrm>
              <a:off x="275" y="3346"/>
              <a:ext cx="2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3" name="Rectangle 4751"/>
            <p:cNvSpPr>
              <a:spLocks noChangeArrowheads="1"/>
            </p:cNvSpPr>
            <p:nvPr/>
          </p:nvSpPr>
          <p:spPr bwMode="auto">
            <a:xfrm>
              <a:off x="278" y="3346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4" name="Rectangle 4752"/>
            <p:cNvSpPr>
              <a:spLocks noChangeArrowheads="1"/>
            </p:cNvSpPr>
            <p:nvPr/>
          </p:nvSpPr>
          <p:spPr bwMode="auto">
            <a:xfrm>
              <a:off x="280" y="3346"/>
              <a:ext cx="0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5" name="Rectangle 4753"/>
            <p:cNvSpPr>
              <a:spLocks noChangeArrowheads="1"/>
            </p:cNvSpPr>
            <p:nvPr/>
          </p:nvSpPr>
          <p:spPr bwMode="auto">
            <a:xfrm>
              <a:off x="281" y="3346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6" name="Rectangle 4754"/>
            <p:cNvSpPr>
              <a:spLocks noChangeArrowheads="1"/>
            </p:cNvSpPr>
            <p:nvPr/>
          </p:nvSpPr>
          <p:spPr bwMode="auto">
            <a:xfrm>
              <a:off x="283" y="3346"/>
              <a:ext cx="2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7" name="Rectangle 4755"/>
            <p:cNvSpPr>
              <a:spLocks noChangeArrowheads="1"/>
            </p:cNvSpPr>
            <p:nvPr/>
          </p:nvSpPr>
          <p:spPr bwMode="auto">
            <a:xfrm>
              <a:off x="286" y="3346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8" name="Rectangle 4756"/>
            <p:cNvSpPr>
              <a:spLocks noChangeArrowheads="1"/>
            </p:cNvSpPr>
            <p:nvPr/>
          </p:nvSpPr>
          <p:spPr bwMode="auto">
            <a:xfrm>
              <a:off x="288" y="3346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9" name="Rectangle 4757"/>
            <p:cNvSpPr>
              <a:spLocks noChangeArrowheads="1"/>
            </p:cNvSpPr>
            <p:nvPr/>
          </p:nvSpPr>
          <p:spPr bwMode="auto">
            <a:xfrm>
              <a:off x="290" y="3346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0" name="Rectangle 4758"/>
            <p:cNvSpPr>
              <a:spLocks noChangeArrowheads="1"/>
            </p:cNvSpPr>
            <p:nvPr/>
          </p:nvSpPr>
          <p:spPr bwMode="auto">
            <a:xfrm>
              <a:off x="292" y="3346"/>
              <a:ext cx="0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1" name="Rectangle 4759"/>
            <p:cNvSpPr>
              <a:spLocks noChangeArrowheads="1"/>
            </p:cNvSpPr>
            <p:nvPr/>
          </p:nvSpPr>
          <p:spPr bwMode="auto">
            <a:xfrm>
              <a:off x="293" y="3346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2" name="Rectangle 4760"/>
            <p:cNvSpPr>
              <a:spLocks noChangeArrowheads="1"/>
            </p:cNvSpPr>
            <p:nvPr/>
          </p:nvSpPr>
          <p:spPr bwMode="auto">
            <a:xfrm>
              <a:off x="295" y="3346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" name="Rectangle 4761"/>
            <p:cNvSpPr>
              <a:spLocks noChangeArrowheads="1"/>
            </p:cNvSpPr>
            <p:nvPr/>
          </p:nvSpPr>
          <p:spPr bwMode="auto">
            <a:xfrm>
              <a:off x="297" y="3346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4" name="Rectangle 4762"/>
            <p:cNvSpPr>
              <a:spLocks noChangeArrowheads="1"/>
            </p:cNvSpPr>
            <p:nvPr/>
          </p:nvSpPr>
          <p:spPr bwMode="auto">
            <a:xfrm>
              <a:off x="299" y="3346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5" name="Rectangle 4763"/>
            <p:cNvSpPr>
              <a:spLocks noChangeArrowheads="1"/>
            </p:cNvSpPr>
            <p:nvPr/>
          </p:nvSpPr>
          <p:spPr bwMode="auto">
            <a:xfrm>
              <a:off x="301" y="3346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6" name="Rectangle 4764"/>
            <p:cNvSpPr>
              <a:spLocks noChangeArrowheads="1"/>
            </p:cNvSpPr>
            <p:nvPr/>
          </p:nvSpPr>
          <p:spPr bwMode="auto">
            <a:xfrm>
              <a:off x="303" y="3346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7" name="Rectangle 4765"/>
            <p:cNvSpPr>
              <a:spLocks noChangeArrowheads="1"/>
            </p:cNvSpPr>
            <p:nvPr/>
          </p:nvSpPr>
          <p:spPr bwMode="auto">
            <a:xfrm>
              <a:off x="305" y="3346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8" name="Rectangle 4766"/>
            <p:cNvSpPr>
              <a:spLocks noChangeArrowheads="1"/>
            </p:cNvSpPr>
            <p:nvPr/>
          </p:nvSpPr>
          <p:spPr bwMode="auto">
            <a:xfrm>
              <a:off x="307" y="3346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9" name="Rectangle 4767"/>
            <p:cNvSpPr>
              <a:spLocks noChangeArrowheads="1"/>
            </p:cNvSpPr>
            <p:nvPr/>
          </p:nvSpPr>
          <p:spPr bwMode="auto">
            <a:xfrm>
              <a:off x="309" y="3346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0" name="Rectangle 4768"/>
            <p:cNvSpPr>
              <a:spLocks noChangeArrowheads="1"/>
            </p:cNvSpPr>
            <p:nvPr/>
          </p:nvSpPr>
          <p:spPr bwMode="auto">
            <a:xfrm>
              <a:off x="311" y="3346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1" name="Rectangle 4769"/>
            <p:cNvSpPr>
              <a:spLocks noChangeArrowheads="1"/>
            </p:cNvSpPr>
            <p:nvPr/>
          </p:nvSpPr>
          <p:spPr bwMode="auto">
            <a:xfrm>
              <a:off x="313" y="3346"/>
              <a:ext cx="0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2" name="Rectangle 4770"/>
            <p:cNvSpPr>
              <a:spLocks noChangeArrowheads="1"/>
            </p:cNvSpPr>
            <p:nvPr/>
          </p:nvSpPr>
          <p:spPr bwMode="auto">
            <a:xfrm>
              <a:off x="314" y="3346"/>
              <a:ext cx="2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" name="Rectangle 4771"/>
            <p:cNvSpPr>
              <a:spLocks noChangeArrowheads="1"/>
            </p:cNvSpPr>
            <p:nvPr/>
          </p:nvSpPr>
          <p:spPr bwMode="auto">
            <a:xfrm>
              <a:off x="317" y="3346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4" name="Rectangle 4772"/>
            <p:cNvSpPr>
              <a:spLocks noChangeArrowheads="1"/>
            </p:cNvSpPr>
            <p:nvPr/>
          </p:nvSpPr>
          <p:spPr bwMode="auto">
            <a:xfrm>
              <a:off x="319" y="3346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5" name="Rectangle 4773"/>
            <p:cNvSpPr>
              <a:spLocks noChangeArrowheads="1"/>
            </p:cNvSpPr>
            <p:nvPr/>
          </p:nvSpPr>
          <p:spPr bwMode="auto">
            <a:xfrm>
              <a:off x="321" y="3346"/>
              <a:ext cx="0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6" name="Rectangle 4774"/>
            <p:cNvSpPr>
              <a:spLocks noChangeArrowheads="1"/>
            </p:cNvSpPr>
            <p:nvPr/>
          </p:nvSpPr>
          <p:spPr bwMode="auto">
            <a:xfrm>
              <a:off x="322" y="3346"/>
              <a:ext cx="2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7" name="Rectangle 4775"/>
            <p:cNvSpPr>
              <a:spLocks noChangeArrowheads="1"/>
            </p:cNvSpPr>
            <p:nvPr/>
          </p:nvSpPr>
          <p:spPr bwMode="auto">
            <a:xfrm>
              <a:off x="325" y="3346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8" name="Rectangle 4776"/>
            <p:cNvSpPr>
              <a:spLocks noChangeArrowheads="1"/>
            </p:cNvSpPr>
            <p:nvPr/>
          </p:nvSpPr>
          <p:spPr bwMode="auto">
            <a:xfrm>
              <a:off x="327" y="3346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9" name="Rectangle 4777"/>
            <p:cNvSpPr>
              <a:spLocks noChangeArrowheads="1"/>
            </p:cNvSpPr>
            <p:nvPr/>
          </p:nvSpPr>
          <p:spPr bwMode="auto">
            <a:xfrm>
              <a:off x="329" y="3346"/>
              <a:ext cx="0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0" name="Rectangle 4778"/>
            <p:cNvSpPr>
              <a:spLocks noChangeArrowheads="1"/>
            </p:cNvSpPr>
            <p:nvPr/>
          </p:nvSpPr>
          <p:spPr bwMode="auto">
            <a:xfrm>
              <a:off x="330" y="3346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1" name="Rectangle 4779"/>
            <p:cNvSpPr>
              <a:spLocks noChangeArrowheads="1"/>
            </p:cNvSpPr>
            <p:nvPr/>
          </p:nvSpPr>
          <p:spPr bwMode="auto">
            <a:xfrm>
              <a:off x="332" y="3346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2" name="Rectangle 4780"/>
            <p:cNvSpPr>
              <a:spLocks noChangeArrowheads="1"/>
            </p:cNvSpPr>
            <p:nvPr/>
          </p:nvSpPr>
          <p:spPr bwMode="auto">
            <a:xfrm>
              <a:off x="334" y="3346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3" name="Rectangle 4781"/>
            <p:cNvSpPr>
              <a:spLocks noChangeArrowheads="1"/>
            </p:cNvSpPr>
            <p:nvPr/>
          </p:nvSpPr>
          <p:spPr bwMode="auto">
            <a:xfrm>
              <a:off x="336" y="3346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4" name="Rectangle 4782"/>
            <p:cNvSpPr>
              <a:spLocks noChangeArrowheads="1"/>
            </p:cNvSpPr>
            <p:nvPr/>
          </p:nvSpPr>
          <p:spPr bwMode="auto">
            <a:xfrm>
              <a:off x="338" y="3346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5" name="Rectangle 4783"/>
            <p:cNvSpPr>
              <a:spLocks noChangeArrowheads="1"/>
            </p:cNvSpPr>
            <p:nvPr/>
          </p:nvSpPr>
          <p:spPr bwMode="auto">
            <a:xfrm>
              <a:off x="340" y="3346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6" name="Rectangle 4784"/>
            <p:cNvSpPr>
              <a:spLocks noChangeArrowheads="1"/>
            </p:cNvSpPr>
            <p:nvPr/>
          </p:nvSpPr>
          <p:spPr bwMode="auto">
            <a:xfrm>
              <a:off x="342" y="3346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7" name="Rectangle 4785"/>
            <p:cNvSpPr>
              <a:spLocks noChangeArrowheads="1"/>
            </p:cNvSpPr>
            <p:nvPr/>
          </p:nvSpPr>
          <p:spPr bwMode="auto">
            <a:xfrm>
              <a:off x="344" y="3346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8" name="Rectangle 4786"/>
            <p:cNvSpPr>
              <a:spLocks noChangeArrowheads="1"/>
            </p:cNvSpPr>
            <p:nvPr/>
          </p:nvSpPr>
          <p:spPr bwMode="auto">
            <a:xfrm>
              <a:off x="346" y="3346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9" name="Rectangle 4787"/>
            <p:cNvSpPr>
              <a:spLocks noChangeArrowheads="1"/>
            </p:cNvSpPr>
            <p:nvPr/>
          </p:nvSpPr>
          <p:spPr bwMode="auto">
            <a:xfrm>
              <a:off x="348" y="3346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0" name="Rectangle 4788"/>
            <p:cNvSpPr>
              <a:spLocks noChangeArrowheads="1"/>
            </p:cNvSpPr>
            <p:nvPr/>
          </p:nvSpPr>
          <p:spPr bwMode="auto">
            <a:xfrm>
              <a:off x="350" y="3346"/>
              <a:ext cx="0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1" name="Rectangle 4789"/>
            <p:cNvSpPr>
              <a:spLocks noChangeArrowheads="1"/>
            </p:cNvSpPr>
            <p:nvPr/>
          </p:nvSpPr>
          <p:spPr bwMode="auto">
            <a:xfrm>
              <a:off x="204" y="3346"/>
              <a:ext cx="147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2" name="Rectangle 4790"/>
            <p:cNvSpPr>
              <a:spLocks noChangeArrowheads="1"/>
            </p:cNvSpPr>
            <p:nvPr/>
          </p:nvSpPr>
          <p:spPr bwMode="auto">
            <a:xfrm>
              <a:off x="208" y="3351"/>
              <a:ext cx="31" cy="1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3" name="Rectangle 4791"/>
            <p:cNvSpPr>
              <a:spLocks noChangeArrowheads="1"/>
            </p:cNvSpPr>
            <p:nvPr/>
          </p:nvSpPr>
          <p:spPr bwMode="auto">
            <a:xfrm>
              <a:off x="208" y="3351"/>
              <a:ext cx="31" cy="12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4" name="Rectangle 4792"/>
            <p:cNvSpPr>
              <a:spLocks noChangeArrowheads="1"/>
            </p:cNvSpPr>
            <p:nvPr/>
          </p:nvSpPr>
          <p:spPr bwMode="auto">
            <a:xfrm>
              <a:off x="209" y="3352"/>
              <a:ext cx="8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5" name="Rectangle 4793"/>
            <p:cNvSpPr>
              <a:spLocks noChangeArrowheads="1"/>
            </p:cNvSpPr>
            <p:nvPr/>
          </p:nvSpPr>
          <p:spPr bwMode="auto">
            <a:xfrm>
              <a:off x="230" y="3352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6" name="Rectangle 4794"/>
            <p:cNvSpPr>
              <a:spLocks noChangeArrowheads="1"/>
            </p:cNvSpPr>
            <p:nvPr/>
          </p:nvSpPr>
          <p:spPr bwMode="auto">
            <a:xfrm>
              <a:off x="209" y="3358"/>
              <a:ext cx="8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7" name="Rectangle 4795"/>
            <p:cNvSpPr>
              <a:spLocks noChangeArrowheads="1"/>
            </p:cNvSpPr>
            <p:nvPr/>
          </p:nvSpPr>
          <p:spPr bwMode="auto">
            <a:xfrm>
              <a:off x="220" y="3358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8" name="Rectangle 4796"/>
            <p:cNvSpPr>
              <a:spLocks noChangeArrowheads="1"/>
            </p:cNvSpPr>
            <p:nvPr/>
          </p:nvSpPr>
          <p:spPr bwMode="auto">
            <a:xfrm>
              <a:off x="220" y="3352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9" name="Rectangle 4797"/>
            <p:cNvSpPr>
              <a:spLocks noChangeArrowheads="1"/>
            </p:cNvSpPr>
            <p:nvPr/>
          </p:nvSpPr>
          <p:spPr bwMode="auto">
            <a:xfrm>
              <a:off x="230" y="3358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0" name="Freeform 4798"/>
            <p:cNvSpPr>
              <a:spLocks noChangeArrowheads="1"/>
            </p:cNvSpPr>
            <p:nvPr/>
          </p:nvSpPr>
          <p:spPr bwMode="auto">
            <a:xfrm>
              <a:off x="204" y="3402"/>
              <a:ext cx="147" cy="162"/>
            </a:xfrm>
            <a:custGeom>
              <a:avLst/>
              <a:gdLst>
                <a:gd name="T0" fmla="*/ 296 w 296"/>
                <a:gd name="T1" fmla="*/ 160 h 324"/>
                <a:gd name="T2" fmla="*/ 296 w 296"/>
                <a:gd name="T3" fmla="*/ 164 h 324"/>
                <a:gd name="T4" fmla="*/ 0 w 296"/>
                <a:gd name="T5" fmla="*/ 164 h 324"/>
                <a:gd name="T6" fmla="*/ 0 w 296"/>
                <a:gd name="T7" fmla="*/ 160 h 324"/>
                <a:gd name="T8" fmla="*/ 296 w 296"/>
                <a:gd name="T9" fmla="*/ 160 h 324"/>
                <a:gd name="T10" fmla="*/ 296 w 296"/>
                <a:gd name="T11" fmla="*/ 128 h 324"/>
                <a:gd name="T12" fmla="*/ 296 w 296"/>
                <a:gd name="T13" fmla="*/ 132 h 324"/>
                <a:gd name="T14" fmla="*/ 0 w 296"/>
                <a:gd name="T15" fmla="*/ 132 h 324"/>
                <a:gd name="T16" fmla="*/ 0 w 296"/>
                <a:gd name="T17" fmla="*/ 128 h 324"/>
                <a:gd name="T18" fmla="*/ 296 w 296"/>
                <a:gd name="T19" fmla="*/ 128 h 324"/>
                <a:gd name="T20" fmla="*/ 296 w 296"/>
                <a:gd name="T21" fmla="*/ 96 h 324"/>
                <a:gd name="T22" fmla="*/ 296 w 296"/>
                <a:gd name="T23" fmla="*/ 101 h 324"/>
                <a:gd name="T24" fmla="*/ 0 w 296"/>
                <a:gd name="T25" fmla="*/ 101 h 324"/>
                <a:gd name="T26" fmla="*/ 0 w 296"/>
                <a:gd name="T27" fmla="*/ 96 h 324"/>
                <a:gd name="T28" fmla="*/ 296 w 296"/>
                <a:gd name="T29" fmla="*/ 96 h 324"/>
                <a:gd name="T30" fmla="*/ 296 w 296"/>
                <a:gd name="T31" fmla="*/ 64 h 324"/>
                <a:gd name="T32" fmla="*/ 296 w 296"/>
                <a:gd name="T33" fmla="*/ 68 h 324"/>
                <a:gd name="T34" fmla="*/ 0 w 296"/>
                <a:gd name="T35" fmla="*/ 68 h 324"/>
                <a:gd name="T36" fmla="*/ 0 w 296"/>
                <a:gd name="T37" fmla="*/ 64 h 324"/>
                <a:gd name="T38" fmla="*/ 296 w 296"/>
                <a:gd name="T39" fmla="*/ 64 h 324"/>
                <a:gd name="T40" fmla="*/ 296 w 296"/>
                <a:gd name="T41" fmla="*/ 32 h 324"/>
                <a:gd name="T42" fmla="*/ 296 w 296"/>
                <a:gd name="T43" fmla="*/ 36 h 324"/>
                <a:gd name="T44" fmla="*/ 0 w 296"/>
                <a:gd name="T45" fmla="*/ 36 h 324"/>
                <a:gd name="T46" fmla="*/ 0 w 296"/>
                <a:gd name="T47" fmla="*/ 32 h 324"/>
                <a:gd name="T48" fmla="*/ 296 w 296"/>
                <a:gd name="T49" fmla="*/ 32 h 324"/>
                <a:gd name="T50" fmla="*/ 296 w 296"/>
                <a:gd name="T51" fmla="*/ 0 h 324"/>
                <a:gd name="T52" fmla="*/ 296 w 296"/>
                <a:gd name="T53" fmla="*/ 3 h 324"/>
                <a:gd name="T54" fmla="*/ 0 w 296"/>
                <a:gd name="T55" fmla="*/ 3 h 324"/>
                <a:gd name="T56" fmla="*/ 0 w 296"/>
                <a:gd name="T57" fmla="*/ 0 h 324"/>
                <a:gd name="T58" fmla="*/ 296 w 296"/>
                <a:gd name="T59" fmla="*/ 0 h 324"/>
                <a:gd name="T60" fmla="*/ 296 w 296"/>
                <a:gd name="T61" fmla="*/ 224 h 324"/>
                <a:gd name="T62" fmla="*/ 296 w 296"/>
                <a:gd name="T63" fmla="*/ 228 h 324"/>
                <a:gd name="T64" fmla="*/ 263 w 296"/>
                <a:gd name="T65" fmla="*/ 228 h 324"/>
                <a:gd name="T66" fmla="*/ 263 w 296"/>
                <a:gd name="T67" fmla="*/ 224 h 324"/>
                <a:gd name="T68" fmla="*/ 296 w 296"/>
                <a:gd name="T69" fmla="*/ 224 h 324"/>
                <a:gd name="T70" fmla="*/ 296 w 296"/>
                <a:gd name="T71" fmla="*/ 193 h 324"/>
                <a:gd name="T72" fmla="*/ 296 w 296"/>
                <a:gd name="T73" fmla="*/ 197 h 324"/>
                <a:gd name="T74" fmla="*/ 263 w 296"/>
                <a:gd name="T75" fmla="*/ 197 h 324"/>
                <a:gd name="T76" fmla="*/ 263 w 296"/>
                <a:gd name="T77" fmla="*/ 193 h 324"/>
                <a:gd name="T78" fmla="*/ 296 w 296"/>
                <a:gd name="T79" fmla="*/ 193 h 324"/>
                <a:gd name="T80" fmla="*/ 296 w 296"/>
                <a:gd name="T81" fmla="*/ 256 h 324"/>
                <a:gd name="T82" fmla="*/ 296 w 296"/>
                <a:gd name="T83" fmla="*/ 261 h 324"/>
                <a:gd name="T84" fmla="*/ 0 w 296"/>
                <a:gd name="T85" fmla="*/ 261 h 324"/>
                <a:gd name="T86" fmla="*/ 0 w 296"/>
                <a:gd name="T87" fmla="*/ 256 h 324"/>
                <a:gd name="T88" fmla="*/ 296 w 296"/>
                <a:gd name="T89" fmla="*/ 256 h 324"/>
                <a:gd name="T90" fmla="*/ 296 w 296"/>
                <a:gd name="T91" fmla="*/ 289 h 324"/>
                <a:gd name="T92" fmla="*/ 296 w 296"/>
                <a:gd name="T93" fmla="*/ 292 h 324"/>
                <a:gd name="T94" fmla="*/ 0 w 296"/>
                <a:gd name="T95" fmla="*/ 292 h 324"/>
                <a:gd name="T96" fmla="*/ 0 w 296"/>
                <a:gd name="T97" fmla="*/ 289 h 324"/>
                <a:gd name="T98" fmla="*/ 296 w 296"/>
                <a:gd name="T99" fmla="*/ 289 h 324"/>
                <a:gd name="T100" fmla="*/ 296 w 296"/>
                <a:gd name="T101" fmla="*/ 320 h 324"/>
                <a:gd name="T102" fmla="*/ 296 w 296"/>
                <a:gd name="T103" fmla="*/ 324 h 324"/>
                <a:gd name="T104" fmla="*/ 0 w 296"/>
                <a:gd name="T105" fmla="*/ 324 h 324"/>
                <a:gd name="T106" fmla="*/ 0 w 296"/>
                <a:gd name="T107" fmla="*/ 320 h 324"/>
                <a:gd name="T108" fmla="*/ 296 w 296"/>
                <a:gd name="T109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1" name="Freeform 4799"/>
            <p:cNvSpPr>
              <a:spLocks noChangeArrowheads="1"/>
            </p:cNvSpPr>
            <p:nvPr/>
          </p:nvSpPr>
          <p:spPr bwMode="auto">
            <a:xfrm>
              <a:off x="324" y="3489"/>
              <a:ext cx="23" cy="37"/>
            </a:xfrm>
            <a:custGeom>
              <a:avLst/>
              <a:gdLst>
                <a:gd name="T0" fmla="*/ 24 w 50"/>
                <a:gd name="T1" fmla="*/ 0 h 75"/>
                <a:gd name="T2" fmla="*/ 22 w 50"/>
                <a:gd name="T3" fmla="*/ 0 h 75"/>
                <a:gd name="T4" fmla="*/ 19 w 50"/>
                <a:gd name="T5" fmla="*/ 1 h 75"/>
                <a:gd name="T6" fmla="*/ 18 w 50"/>
                <a:gd name="T7" fmla="*/ 1 h 75"/>
                <a:gd name="T8" fmla="*/ 16 w 50"/>
                <a:gd name="T9" fmla="*/ 2 h 75"/>
                <a:gd name="T10" fmla="*/ 13 w 50"/>
                <a:gd name="T11" fmla="*/ 5 h 75"/>
                <a:gd name="T12" fmla="*/ 12 w 50"/>
                <a:gd name="T13" fmla="*/ 6 h 75"/>
                <a:gd name="T14" fmla="*/ 8 w 50"/>
                <a:gd name="T15" fmla="*/ 11 h 75"/>
                <a:gd name="T16" fmla="*/ 4 w 50"/>
                <a:gd name="T17" fmla="*/ 16 h 75"/>
                <a:gd name="T18" fmla="*/ 3 w 50"/>
                <a:gd name="T19" fmla="*/ 24 h 75"/>
                <a:gd name="T20" fmla="*/ 0 w 50"/>
                <a:gd name="T21" fmla="*/ 30 h 75"/>
                <a:gd name="T22" fmla="*/ 0 w 50"/>
                <a:gd name="T23" fmla="*/ 37 h 75"/>
                <a:gd name="T24" fmla="*/ 0 w 50"/>
                <a:gd name="T25" fmla="*/ 45 h 75"/>
                <a:gd name="T26" fmla="*/ 3 w 50"/>
                <a:gd name="T27" fmla="*/ 53 h 75"/>
                <a:gd name="T28" fmla="*/ 4 w 50"/>
                <a:gd name="T29" fmla="*/ 59 h 75"/>
                <a:gd name="T30" fmla="*/ 8 w 50"/>
                <a:gd name="T31" fmla="*/ 64 h 75"/>
                <a:gd name="T32" fmla="*/ 12 w 50"/>
                <a:gd name="T33" fmla="*/ 69 h 75"/>
                <a:gd name="T34" fmla="*/ 13 w 50"/>
                <a:gd name="T35" fmla="*/ 70 h 75"/>
                <a:gd name="T36" fmla="*/ 16 w 50"/>
                <a:gd name="T37" fmla="*/ 73 h 75"/>
                <a:gd name="T38" fmla="*/ 18 w 50"/>
                <a:gd name="T39" fmla="*/ 74 h 75"/>
                <a:gd name="T40" fmla="*/ 19 w 50"/>
                <a:gd name="T41" fmla="*/ 74 h 75"/>
                <a:gd name="T42" fmla="*/ 22 w 50"/>
                <a:gd name="T43" fmla="*/ 75 h 75"/>
                <a:gd name="T44" fmla="*/ 24 w 50"/>
                <a:gd name="T45" fmla="*/ 75 h 75"/>
                <a:gd name="T46" fmla="*/ 27 w 50"/>
                <a:gd name="T47" fmla="*/ 75 h 75"/>
                <a:gd name="T48" fmla="*/ 29 w 50"/>
                <a:gd name="T49" fmla="*/ 74 h 75"/>
                <a:gd name="T50" fmla="*/ 32 w 50"/>
                <a:gd name="T51" fmla="*/ 74 h 75"/>
                <a:gd name="T52" fmla="*/ 34 w 50"/>
                <a:gd name="T53" fmla="*/ 73 h 75"/>
                <a:gd name="T54" fmla="*/ 37 w 50"/>
                <a:gd name="T55" fmla="*/ 70 h 75"/>
                <a:gd name="T56" fmla="*/ 38 w 50"/>
                <a:gd name="T57" fmla="*/ 69 h 75"/>
                <a:gd name="T58" fmla="*/ 42 w 50"/>
                <a:gd name="T59" fmla="*/ 64 h 75"/>
                <a:gd name="T60" fmla="*/ 46 w 50"/>
                <a:gd name="T61" fmla="*/ 59 h 75"/>
                <a:gd name="T62" fmla="*/ 47 w 50"/>
                <a:gd name="T63" fmla="*/ 53 h 75"/>
                <a:gd name="T64" fmla="*/ 50 w 50"/>
                <a:gd name="T65" fmla="*/ 45 h 75"/>
                <a:gd name="T66" fmla="*/ 50 w 50"/>
                <a:gd name="T67" fmla="*/ 37 h 75"/>
                <a:gd name="T68" fmla="*/ 50 w 50"/>
                <a:gd name="T69" fmla="*/ 37 h 75"/>
                <a:gd name="T70" fmla="*/ 50 w 50"/>
                <a:gd name="T71" fmla="*/ 30 h 75"/>
                <a:gd name="T72" fmla="*/ 47 w 50"/>
                <a:gd name="T73" fmla="*/ 24 h 75"/>
                <a:gd name="T74" fmla="*/ 46 w 50"/>
                <a:gd name="T75" fmla="*/ 16 h 75"/>
                <a:gd name="T76" fmla="*/ 42 w 50"/>
                <a:gd name="T77" fmla="*/ 11 h 75"/>
                <a:gd name="T78" fmla="*/ 38 w 50"/>
                <a:gd name="T79" fmla="*/ 6 h 75"/>
                <a:gd name="T80" fmla="*/ 37 w 50"/>
                <a:gd name="T81" fmla="*/ 5 h 75"/>
                <a:gd name="T82" fmla="*/ 34 w 50"/>
                <a:gd name="T83" fmla="*/ 2 h 75"/>
                <a:gd name="T84" fmla="*/ 32 w 50"/>
                <a:gd name="T85" fmla="*/ 1 h 75"/>
                <a:gd name="T86" fmla="*/ 29 w 50"/>
                <a:gd name="T87" fmla="*/ 1 h 75"/>
                <a:gd name="T88" fmla="*/ 27 w 50"/>
                <a:gd name="T89" fmla="*/ 0 h 75"/>
                <a:gd name="T90" fmla="*/ 24 w 50"/>
                <a:gd name="T9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12" name="Picture 480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" y="3488"/>
              <a:ext cx="23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813" name="Rectangle 4801"/>
            <p:cNvSpPr>
              <a:spLocks noChangeArrowheads="1"/>
            </p:cNvSpPr>
            <p:nvPr/>
          </p:nvSpPr>
          <p:spPr bwMode="auto">
            <a:xfrm>
              <a:off x="336" y="3368"/>
              <a:ext cx="3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" name="Rectangle 4802"/>
            <p:cNvSpPr>
              <a:spLocks noChangeArrowheads="1"/>
            </p:cNvSpPr>
            <p:nvPr/>
          </p:nvSpPr>
          <p:spPr bwMode="auto">
            <a:xfrm>
              <a:off x="334" y="3368"/>
              <a:ext cx="3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" name="Freeform 4803"/>
            <p:cNvSpPr>
              <a:spLocks noChangeArrowheads="1"/>
            </p:cNvSpPr>
            <p:nvPr/>
          </p:nvSpPr>
          <p:spPr bwMode="auto">
            <a:xfrm>
              <a:off x="329" y="3541"/>
              <a:ext cx="13" cy="12"/>
            </a:xfrm>
            <a:custGeom>
              <a:avLst/>
              <a:gdLst>
                <a:gd name="T0" fmla="*/ 0 w 26"/>
                <a:gd name="T1" fmla="*/ 13 h 27"/>
                <a:gd name="T2" fmla="*/ 0 w 26"/>
                <a:gd name="T3" fmla="*/ 10 h 27"/>
                <a:gd name="T4" fmla="*/ 1 w 26"/>
                <a:gd name="T5" fmla="*/ 8 h 27"/>
                <a:gd name="T6" fmla="*/ 2 w 26"/>
                <a:gd name="T7" fmla="*/ 5 h 27"/>
                <a:gd name="T8" fmla="*/ 4 w 26"/>
                <a:gd name="T9" fmla="*/ 4 h 27"/>
                <a:gd name="T10" fmla="*/ 6 w 26"/>
                <a:gd name="T11" fmla="*/ 3 h 27"/>
                <a:gd name="T12" fmla="*/ 7 w 26"/>
                <a:gd name="T13" fmla="*/ 2 h 27"/>
                <a:gd name="T14" fmla="*/ 10 w 26"/>
                <a:gd name="T15" fmla="*/ 0 h 27"/>
                <a:gd name="T16" fmla="*/ 12 w 26"/>
                <a:gd name="T17" fmla="*/ 0 h 27"/>
                <a:gd name="T18" fmla="*/ 15 w 26"/>
                <a:gd name="T19" fmla="*/ 0 h 27"/>
                <a:gd name="T20" fmla="*/ 17 w 26"/>
                <a:gd name="T21" fmla="*/ 2 h 27"/>
                <a:gd name="T22" fmla="*/ 20 w 26"/>
                <a:gd name="T23" fmla="*/ 3 h 27"/>
                <a:gd name="T24" fmla="*/ 22 w 26"/>
                <a:gd name="T25" fmla="*/ 4 h 27"/>
                <a:gd name="T26" fmla="*/ 24 w 26"/>
                <a:gd name="T27" fmla="*/ 5 h 27"/>
                <a:gd name="T28" fmla="*/ 25 w 26"/>
                <a:gd name="T29" fmla="*/ 8 h 27"/>
                <a:gd name="T30" fmla="*/ 26 w 26"/>
                <a:gd name="T31" fmla="*/ 10 h 27"/>
                <a:gd name="T32" fmla="*/ 26 w 26"/>
                <a:gd name="T33" fmla="*/ 13 h 27"/>
                <a:gd name="T34" fmla="*/ 26 w 26"/>
                <a:gd name="T35" fmla="*/ 13 h 27"/>
                <a:gd name="T36" fmla="*/ 26 w 26"/>
                <a:gd name="T37" fmla="*/ 15 h 27"/>
                <a:gd name="T38" fmla="*/ 25 w 26"/>
                <a:gd name="T39" fmla="*/ 18 h 27"/>
                <a:gd name="T40" fmla="*/ 24 w 26"/>
                <a:gd name="T41" fmla="*/ 21 h 27"/>
                <a:gd name="T42" fmla="*/ 22 w 26"/>
                <a:gd name="T43" fmla="*/ 23 h 27"/>
                <a:gd name="T44" fmla="*/ 20 w 26"/>
                <a:gd name="T45" fmla="*/ 24 h 27"/>
                <a:gd name="T46" fmla="*/ 17 w 26"/>
                <a:gd name="T47" fmla="*/ 26 h 27"/>
                <a:gd name="T48" fmla="*/ 15 w 26"/>
                <a:gd name="T49" fmla="*/ 27 h 27"/>
                <a:gd name="T50" fmla="*/ 12 w 26"/>
                <a:gd name="T51" fmla="*/ 27 h 27"/>
                <a:gd name="T52" fmla="*/ 10 w 26"/>
                <a:gd name="T53" fmla="*/ 27 h 27"/>
                <a:gd name="T54" fmla="*/ 7 w 26"/>
                <a:gd name="T55" fmla="*/ 26 h 27"/>
                <a:gd name="T56" fmla="*/ 6 w 26"/>
                <a:gd name="T57" fmla="*/ 24 h 27"/>
                <a:gd name="T58" fmla="*/ 4 w 26"/>
                <a:gd name="T59" fmla="*/ 23 h 27"/>
                <a:gd name="T60" fmla="*/ 2 w 26"/>
                <a:gd name="T61" fmla="*/ 21 h 27"/>
                <a:gd name="T62" fmla="*/ 1 w 26"/>
                <a:gd name="T63" fmla="*/ 18 h 27"/>
                <a:gd name="T64" fmla="*/ 0 w 26"/>
                <a:gd name="T65" fmla="*/ 15 h 27"/>
                <a:gd name="T66" fmla="*/ 0 w 26"/>
                <a:gd name="T6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" name="AutoShape 4804"/>
            <p:cNvSpPr>
              <a:spLocks noChangeAspect="1" noChangeArrowheads="1"/>
            </p:cNvSpPr>
            <p:nvPr/>
          </p:nvSpPr>
          <p:spPr bwMode="auto">
            <a:xfrm>
              <a:off x="329" y="3541"/>
              <a:ext cx="13" cy="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17" name="Picture 4805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3541"/>
              <a:ext cx="13" cy="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818" name="Freeform 4806"/>
            <p:cNvSpPr>
              <a:spLocks noChangeArrowheads="1"/>
            </p:cNvSpPr>
            <p:nvPr/>
          </p:nvSpPr>
          <p:spPr bwMode="auto">
            <a:xfrm>
              <a:off x="332" y="3544"/>
              <a:ext cx="7" cy="6"/>
            </a:xfrm>
            <a:custGeom>
              <a:avLst/>
              <a:gdLst>
                <a:gd name="T0" fmla="*/ 0 w 16"/>
                <a:gd name="T1" fmla="*/ 8 h 16"/>
                <a:gd name="T2" fmla="*/ 0 w 16"/>
                <a:gd name="T3" fmla="*/ 7 h 16"/>
                <a:gd name="T4" fmla="*/ 1 w 16"/>
                <a:gd name="T5" fmla="*/ 5 h 16"/>
                <a:gd name="T6" fmla="*/ 2 w 16"/>
                <a:gd name="T7" fmla="*/ 3 h 16"/>
                <a:gd name="T8" fmla="*/ 5 w 16"/>
                <a:gd name="T9" fmla="*/ 2 h 16"/>
                <a:gd name="T10" fmla="*/ 6 w 16"/>
                <a:gd name="T11" fmla="*/ 0 h 16"/>
                <a:gd name="T12" fmla="*/ 7 w 16"/>
                <a:gd name="T13" fmla="*/ 0 h 16"/>
                <a:gd name="T14" fmla="*/ 9 w 16"/>
                <a:gd name="T15" fmla="*/ 0 h 16"/>
                <a:gd name="T16" fmla="*/ 11 w 16"/>
                <a:gd name="T17" fmla="*/ 2 h 16"/>
                <a:gd name="T18" fmla="*/ 14 w 16"/>
                <a:gd name="T19" fmla="*/ 3 h 16"/>
                <a:gd name="T20" fmla="*/ 15 w 16"/>
                <a:gd name="T21" fmla="*/ 5 h 16"/>
                <a:gd name="T22" fmla="*/ 16 w 16"/>
                <a:gd name="T23" fmla="*/ 7 h 16"/>
                <a:gd name="T24" fmla="*/ 16 w 16"/>
                <a:gd name="T25" fmla="*/ 8 h 16"/>
                <a:gd name="T26" fmla="*/ 16 w 16"/>
                <a:gd name="T27" fmla="*/ 8 h 16"/>
                <a:gd name="T28" fmla="*/ 16 w 16"/>
                <a:gd name="T29" fmla="*/ 9 h 16"/>
                <a:gd name="T30" fmla="*/ 15 w 16"/>
                <a:gd name="T31" fmla="*/ 12 h 16"/>
                <a:gd name="T32" fmla="*/ 14 w 16"/>
                <a:gd name="T33" fmla="*/ 14 h 16"/>
                <a:gd name="T34" fmla="*/ 11 w 16"/>
                <a:gd name="T35" fmla="*/ 16 h 16"/>
                <a:gd name="T36" fmla="*/ 7 w 16"/>
                <a:gd name="T37" fmla="*/ 16 h 16"/>
                <a:gd name="T38" fmla="*/ 5 w 16"/>
                <a:gd name="T39" fmla="*/ 16 h 16"/>
                <a:gd name="T40" fmla="*/ 2 w 16"/>
                <a:gd name="T41" fmla="*/ 14 h 16"/>
                <a:gd name="T42" fmla="*/ 1 w 16"/>
                <a:gd name="T43" fmla="*/ 12 h 16"/>
                <a:gd name="T44" fmla="*/ 0 w 16"/>
                <a:gd name="T45" fmla="*/ 9 h 16"/>
                <a:gd name="T46" fmla="*/ 0 w 16"/>
                <a:gd name="T4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9" name="AutoShape 4807"/>
            <p:cNvSpPr>
              <a:spLocks noChangeAspect="1" noChangeArrowheads="1"/>
            </p:cNvSpPr>
            <p:nvPr/>
          </p:nvSpPr>
          <p:spPr bwMode="auto">
            <a:xfrm>
              <a:off x="331" y="3543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20" name="Picture 4808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3543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821" name="Freeform 4809"/>
            <p:cNvSpPr>
              <a:spLocks noChangeArrowheads="1"/>
            </p:cNvSpPr>
            <p:nvPr/>
          </p:nvSpPr>
          <p:spPr bwMode="auto">
            <a:xfrm>
              <a:off x="334" y="3546"/>
              <a:ext cx="2" cy="2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2 h 5"/>
                <a:gd name="T4" fmla="*/ 1 w 5"/>
                <a:gd name="T5" fmla="*/ 0 h 5"/>
                <a:gd name="T6" fmla="*/ 1 w 5"/>
                <a:gd name="T7" fmla="*/ 0 h 5"/>
                <a:gd name="T8" fmla="*/ 2 w 5"/>
                <a:gd name="T9" fmla="*/ 0 h 5"/>
                <a:gd name="T10" fmla="*/ 4 w 5"/>
                <a:gd name="T11" fmla="*/ 0 h 5"/>
                <a:gd name="T12" fmla="*/ 5 w 5"/>
                <a:gd name="T13" fmla="*/ 0 h 5"/>
                <a:gd name="T14" fmla="*/ 5 w 5"/>
                <a:gd name="T15" fmla="*/ 2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5 w 5"/>
                <a:gd name="T23" fmla="*/ 4 h 5"/>
                <a:gd name="T24" fmla="*/ 4 w 5"/>
                <a:gd name="T25" fmla="*/ 5 h 5"/>
                <a:gd name="T26" fmla="*/ 2 w 5"/>
                <a:gd name="T27" fmla="*/ 5 h 5"/>
                <a:gd name="T28" fmla="*/ 1 w 5"/>
                <a:gd name="T29" fmla="*/ 5 h 5"/>
                <a:gd name="T30" fmla="*/ 1 w 5"/>
                <a:gd name="T31" fmla="*/ 4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2" name="Freeform 4810"/>
            <p:cNvSpPr>
              <a:spLocks noChangeArrowheads="1"/>
            </p:cNvSpPr>
            <p:nvPr/>
          </p:nvSpPr>
          <p:spPr bwMode="auto">
            <a:xfrm>
              <a:off x="334" y="3546"/>
              <a:ext cx="2" cy="2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2 h 5"/>
                <a:gd name="T4" fmla="*/ 1 w 5"/>
                <a:gd name="T5" fmla="*/ 0 h 5"/>
                <a:gd name="T6" fmla="*/ 1 w 5"/>
                <a:gd name="T7" fmla="*/ 0 h 5"/>
                <a:gd name="T8" fmla="*/ 2 w 5"/>
                <a:gd name="T9" fmla="*/ 0 h 5"/>
                <a:gd name="T10" fmla="*/ 4 w 5"/>
                <a:gd name="T11" fmla="*/ 0 h 5"/>
                <a:gd name="T12" fmla="*/ 5 w 5"/>
                <a:gd name="T13" fmla="*/ 0 h 5"/>
                <a:gd name="T14" fmla="*/ 5 w 5"/>
                <a:gd name="T15" fmla="*/ 2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5 w 5"/>
                <a:gd name="T23" fmla="*/ 4 h 5"/>
                <a:gd name="T24" fmla="*/ 4 w 5"/>
                <a:gd name="T25" fmla="*/ 5 h 5"/>
                <a:gd name="T26" fmla="*/ 2 w 5"/>
                <a:gd name="T27" fmla="*/ 5 h 5"/>
                <a:gd name="T28" fmla="*/ 1 w 5"/>
                <a:gd name="T29" fmla="*/ 5 h 5"/>
                <a:gd name="T30" fmla="*/ 1 w 5"/>
                <a:gd name="T31" fmla="*/ 4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3" name="Freeform 4811"/>
            <p:cNvSpPr>
              <a:spLocks noChangeArrowheads="1"/>
            </p:cNvSpPr>
            <p:nvPr/>
          </p:nvSpPr>
          <p:spPr bwMode="auto">
            <a:xfrm>
              <a:off x="189" y="3296"/>
              <a:ext cx="208" cy="288"/>
            </a:xfrm>
            <a:custGeom>
              <a:avLst/>
              <a:gdLst>
                <a:gd name="T0" fmla="*/ 16 w 417"/>
                <a:gd name="T1" fmla="*/ 576 h 576"/>
                <a:gd name="T2" fmla="*/ 16 w 417"/>
                <a:gd name="T3" fmla="*/ 560 h 576"/>
                <a:gd name="T4" fmla="*/ 0 w 417"/>
                <a:gd name="T5" fmla="*/ 560 h 576"/>
                <a:gd name="T6" fmla="*/ 0 w 417"/>
                <a:gd name="T7" fmla="*/ 64 h 576"/>
                <a:gd name="T8" fmla="*/ 64 w 417"/>
                <a:gd name="T9" fmla="*/ 0 h 576"/>
                <a:gd name="T10" fmla="*/ 417 w 417"/>
                <a:gd name="T11" fmla="*/ 0 h 576"/>
                <a:gd name="T12" fmla="*/ 417 w 417"/>
                <a:gd name="T13" fmla="*/ 497 h 576"/>
                <a:gd name="T14" fmla="*/ 408 w 417"/>
                <a:gd name="T15" fmla="*/ 504 h 576"/>
                <a:gd name="T16" fmla="*/ 408 w 417"/>
                <a:gd name="T17" fmla="*/ 512 h 576"/>
                <a:gd name="T18" fmla="*/ 345 w 417"/>
                <a:gd name="T19" fmla="*/ 576 h 576"/>
                <a:gd name="T20" fmla="*/ 16 w 417"/>
                <a:gd name="T21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4" name="Rectangle 4812"/>
            <p:cNvSpPr>
              <a:spLocks noChangeArrowheads="1"/>
            </p:cNvSpPr>
            <p:nvPr/>
          </p:nvSpPr>
          <p:spPr bwMode="auto">
            <a:xfrm>
              <a:off x="244" y="3600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4825" name="Freeform 4813"/>
            <p:cNvSpPr>
              <a:spLocks noChangeArrowheads="1"/>
            </p:cNvSpPr>
            <p:nvPr/>
          </p:nvSpPr>
          <p:spPr bwMode="auto">
            <a:xfrm>
              <a:off x="945" y="4006"/>
              <a:ext cx="195" cy="40"/>
            </a:xfrm>
            <a:custGeom>
              <a:avLst/>
              <a:gdLst>
                <a:gd name="T0" fmla="*/ 0 w 393"/>
                <a:gd name="T1" fmla="*/ 80 h 80"/>
                <a:gd name="T2" fmla="*/ 328 w 393"/>
                <a:gd name="T3" fmla="*/ 80 h 80"/>
                <a:gd name="T4" fmla="*/ 328 w 393"/>
                <a:gd name="T5" fmla="*/ 64 h 80"/>
                <a:gd name="T6" fmla="*/ 0 w 393"/>
                <a:gd name="T7" fmla="*/ 64 h 80"/>
                <a:gd name="T8" fmla="*/ 0 w 393"/>
                <a:gd name="T9" fmla="*/ 80 h 80"/>
                <a:gd name="T10" fmla="*/ 328 w 393"/>
                <a:gd name="T11" fmla="*/ 80 h 80"/>
                <a:gd name="T12" fmla="*/ 393 w 393"/>
                <a:gd name="T13" fmla="*/ 16 h 80"/>
                <a:gd name="T14" fmla="*/ 393 w 393"/>
                <a:gd name="T15" fmla="*/ 0 h 80"/>
                <a:gd name="T16" fmla="*/ 328 w 393"/>
                <a:gd name="T17" fmla="*/ 64 h 80"/>
                <a:gd name="T18" fmla="*/ 328 w 393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6" name="Freeform 4814"/>
            <p:cNvSpPr>
              <a:spLocks noChangeArrowheads="1"/>
            </p:cNvSpPr>
            <p:nvPr/>
          </p:nvSpPr>
          <p:spPr bwMode="auto">
            <a:xfrm>
              <a:off x="1113" y="3758"/>
              <a:ext cx="31" cy="279"/>
            </a:xfrm>
            <a:custGeom>
              <a:avLst/>
              <a:gdLst>
                <a:gd name="T0" fmla="*/ 0 w 63"/>
                <a:gd name="T1" fmla="*/ 560 h 560"/>
                <a:gd name="T2" fmla="*/ 63 w 63"/>
                <a:gd name="T3" fmla="*/ 496 h 560"/>
                <a:gd name="T4" fmla="*/ 63 w 63"/>
                <a:gd name="T5" fmla="*/ 0 h 560"/>
                <a:gd name="T6" fmla="*/ 0 w 63"/>
                <a:gd name="T7" fmla="*/ 63 h 560"/>
                <a:gd name="T8" fmla="*/ 0 w 63"/>
                <a:gd name="T9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7" name="Freeform 4815"/>
            <p:cNvSpPr>
              <a:spLocks noChangeArrowheads="1"/>
            </p:cNvSpPr>
            <p:nvPr/>
          </p:nvSpPr>
          <p:spPr bwMode="auto">
            <a:xfrm>
              <a:off x="936" y="3758"/>
              <a:ext cx="208" cy="31"/>
            </a:xfrm>
            <a:custGeom>
              <a:avLst/>
              <a:gdLst>
                <a:gd name="T0" fmla="*/ 0 w 416"/>
                <a:gd name="T1" fmla="*/ 63 h 63"/>
                <a:gd name="T2" fmla="*/ 64 w 416"/>
                <a:gd name="T3" fmla="*/ 0 h 63"/>
                <a:gd name="T4" fmla="*/ 416 w 416"/>
                <a:gd name="T5" fmla="*/ 0 h 63"/>
                <a:gd name="T6" fmla="*/ 353 w 416"/>
                <a:gd name="T7" fmla="*/ 63 h 63"/>
                <a:gd name="T8" fmla="*/ 0 w 416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8" name="Rectangle 4816"/>
            <p:cNvSpPr>
              <a:spLocks noChangeArrowheads="1"/>
            </p:cNvSpPr>
            <p:nvPr/>
          </p:nvSpPr>
          <p:spPr bwMode="auto">
            <a:xfrm>
              <a:off x="936" y="3790"/>
              <a:ext cx="176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9" name="Rectangle 4817"/>
            <p:cNvSpPr>
              <a:spLocks noChangeArrowheads="1"/>
            </p:cNvSpPr>
            <p:nvPr/>
          </p:nvSpPr>
          <p:spPr bwMode="auto">
            <a:xfrm>
              <a:off x="936" y="3790"/>
              <a:ext cx="176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0" name="Rectangle 4818"/>
            <p:cNvSpPr>
              <a:spLocks noChangeArrowheads="1"/>
            </p:cNvSpPr>
            <p:nvPr/>
          </p:nvSpPr>
          <p:spPr bwMode="auto">
            <a:xfrm>
              <a:off x="950" y="3864"/>
              <a:ext cx="148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1" name="Rectangle 4819"/>
            <p:cNvSpPr>
              <a:spLocks noChangeArrowheads="1"/>
            </p:cNvSpPr>
            <p:nvPr/>
          </p:nvSpPr>
          <p:spPr bwMode="auto">
            <a:xfrm>
              <a:off x="950" y="3864"/>
              <a:ext cx="148" cy="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2" name="Rectangle 4820"/>
            <p:cNvSpPr>
              <a:spLocks noChangeArrowheads="1"/>
            </p:cNvSpPr>
            <p:nvPr/>
          </p:nvSpPr>
          <p:spPr bwMode="auto">
            <a:xfrm>
              <a:off x="950" y="3872"/>
              <a:ext cx="148" cy="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3" name="Rectangle 4821"/>
            <p:cNvSpPr>
              <a:spLocks noChangeArrowheads="1"/>
            </p:cNvSpPr>
            <p:nvPr/>
          </p:nvSpPr>
          <p:spPr bwMode="auto">
            <a:xfrm>
              <a:off x="950" y="3879"/>
              <a:ext cx="148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4" name="Rectangle 4822"/>
            <p:cNvSpPr>
              <a:spLocks noChangeArrowheads="1"/>
            </p:cNvSpPr>
            <p:nvPr/>
          </p:nvSpPr>
          <p:spPr bwMode="auto">
            <a:xfrm>
              <a:off x="950" y="3887"/>
              <a:ext cx="148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5" name="Rectangle 4823"/>
            <p:cNvSpPr>
              <a:spLocks noChangeArrowheads="1"/>
            </p:cNvSpPr>
            <p:nvPr/>
          </p:nvSpPr>
          <p:spPr bwMode="auto">
            <a:xfrm>
              <a:off x="950" y="3896"/>
              <a:ext cx="148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6" name="Rectangle 4824"/>
            <p:cNvSpPr>
              <a:spLocks noChangeArrowheads="1"/>
            </p:cNvSpPr>
            <p:nvPr/>
          </p:nvSpPr>
          <p:spPr bwMode="auto">
            <a:xfrm>
              <a:off x="950" y="3903"/>
              <a:ext cx="148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37" name="Group 4825"/>
          <p:cNvGrpSpPr>
            <a:grpSpLocks/>
          </p:cNvGrpSpPr>
          <p:nvPr/>
        </p:nvGrpSpPr>
        <p:grpSpPr bwMode="auto">
          <a:xfrm>
            <a:off x="1794322" y="5965821"/>
            <a:ext cx="3400425" cy="666750"/>
            <a:chOff x="936" y="3758"/>
            <a:chExt cx="2142" cy="420"/>
          </a:xfrm>
        </p:grpSpPr>
        <p:sp>
          <p:nvSpPr>
            <p:cNvPr id="4838" name="Rectangle 4826"/>
            <p:cNvSpPr>
              <a:spLocks noChangeArrowheads="1"/>
            </p:cNvSpPr>
            <p:nvPr/>
          </p:nvSpPr>
          <p:spPr bwMode="auto">
            <a:xfrm>
              <a:off x="950" y="3912"/>
              <a:ext cx="148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9" name="Rectangle 4827"/>
            <p:cNvSpPr>
              <a:spLocks noChangeArrowheads="1"/>
            </p:cNvSpPr>
            <p:nvPr/>
          </p:nvSpPr>
          <p:spPr bwMode="auto">
            <a:xfrm>
              <a:off x="950" y="3922"/>
              <a:ext cx="148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0" name="Rectangle 4828"/>
            <p:cNvSpPr>
              <a:spLocks noChangeArrowheads="1"/>
            </p:cNvSpPr>
            <p:nvPr/>
          </p:nvSpPr>
          <p:spPr bwMode="auto">
            <a:xfrm>
              <a:off x="950" y="3929"/>
              <a:ext cx="148" cy="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1" name="Rectangle 4829"/>
            <p:cNvSpPr>
              <a:spLocks noChangeArrowheads="1"/>
            </p:cNvSpPr>
            <p:nvPr/>
          </p:nvSpPr>
          <p:spPr bwMode="auto">
            <a:xfrm>
              <a:off x="950" y="3937"/>
              <a:ext cx="148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2" name="Rectangle 4830"/>
            <p:cNvSpPr>
              <a:spLocks noChangeArrowheads="1"/>
            </p:cNvSpPr>
            <p:nvPr/>
          </p:nvSpPr>
          <p:spPr bwMode="auto">
            <a:xfrm>
              <a:off x="950" y="3947"/>
              <a:ext cx="14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3" name="Rectangle 4831"/>
            <p:cNvSpPr>
              <a:spLocks noChangeArrowheads="1"/>
            </p:cNvSpPr>
            <p:nvPr/>
          </p:nvSpPr>
          <p:spPr bwMode="auto">
            <a:xfrm>
              <a:off x="950" y="3956"/>
              <a:ext cx="148" cy="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4" name="Rectangle 4832"/>
            <p:cNvSpPr>
              <a:spLocks noChangeArrowheads="1"/>
            </p:cNvSpPr>
            <p:nvPr/>
          </p:nvSpPr>
          <p:spPr bwMode="auto">
            <a:xfrm>
              <a:off x="950" y="3963"/>
              <a:ext cx="148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5" name="Rectangle 4833"/>
            <p:cNvSpPr>
              <a:spLocks noChangeArrowheads="1"/>
            </p:cNvSpPr>
            <p:nvPr/>
          </p:nvSpPr>
          <p:spPr bwMode="auto">
            <a:xfrm>
              <a:off x="950" y="3972"/>
              <a:ext cx="148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6" name="Rectangle 4834"/>
            <p:cNvSpPr>
              <a:spLocks noChangeArrowheads="1"/>
            </p:cNvSpPr>
            <p:nvPr/>
          </p:nvSpPr>
          <p:spPr bwMode="auto">
            <a:xfrm>
              <a:off x="950" y="3980"/>
              <a:ext cx="148" cy="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7" name="Rectangle 4835"/>
            <p:cNvSpPr>
              <a:spLocks noChangeArrowheads="1"/>
            </p:cNvSpPr>
            <p:nvPr/>
          </p:nvSpPr>
          <p:spPr bwMode="auto">
            <a:xfrm>
              <a:off x="950" y="3987"/>
              <a:ext cx="148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8" name="Rectangle 4836"/>
            <p:cNvSpPr>
              <a:spLocks noChangeArrowheads="1"/>
            </p:cNvSpPr>
            <p:nvPr/>
          </p:nvSpPr>
          <p:spPr bwMode="auto">
            <a:xfrm>
              <a:off x="950" y="3997"/>
              <a:ext cx="148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9" name="Rectangle 4837"/>
            <p:cNvSpPr>
              <a:spLocks noChangeArrowheads="1"/>
            </p:cNvSpPr>
            <p:nvPr/>
          </p:nvSpPr>
          <p:spPr bwMode="auto">
            <a:xfrm>
              <a:off x="950" y="4006"/>
              <a:ext cx="148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0" name="Rectangle 4838"/>
            <p:cNvSpPr>
              <a:spLocks noChangeArrowheads="1"/>
            </p:cNvSpPr>
            <p:nvPr/>
          </p:nvSpPr>
          <p:spPr bwMode="auto">
            <a:xfrm>
              <a:off x="950" y="4013"/>
              <a:ext cx="148" cy="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1" name="Rectangle 4839"/>
            <p:cNvSpPr>
              <a:spLocks noChangeArrowheads="1"/>
            </p:cNvSpPr>
            <p:nvPr/>
          </p:nvSpPr>
          <p:spPr bwMode="auto">
            <a:xfrm>
              <a:off x="950" y="4022"/>
              <a:ext cx="148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2" name="Rectangle 4840"/>
            <p:cNvSpPr>
              <a:spLocks noChangeArrowheads="1"/>
            </p:cNvSpPr>
            <p:nvPr/>
          </p:nvSpPr>
          <p:spPr bwMode="auto">
            <a:xfrm>
              <a:off x="950" y="3945"/>
              <a:ext cx="0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" name="Rectangle 4841"/>
            <p:cNvSpPr>
              <a:spLocks noChangeArrowheads="1"/>
            </p:cNvSpPr>
            <p:nvPr/>
          </p:nvSpPr>
          <p:spPr bwMode="auto">
            <a:xfrm>
              <a:off x="951" y="3945"/>
              <a:ext cx="5" cy="4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4" name="Rectangle 4842"/>
            <p:cNvSpPr>
              <a:spLocks noChangeArrowheads="1"/>
            </p:cNvSpPr>
            <p:nvPr/>
          </p:nvSpPr>
          <p:spPr bwMode="auto">
            <a:xfrm>
              <a:off x="957" y="3945"/>
              <a:ext cx="6" cy="4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5" name="Rectangle 4843"/>
            <p:cNvSpPr>
              <a:spLocks noChangeArrowheads="1"/>
            </p:cNvSpPr>
            <p:nvPr/>
          </p:nvSpPr>
          <p:spPr bwMode="auto">
            <a:xfrm>
              <a:off x="964" y="3945"/>
              <a:ext cx="5" cy="4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6" name="Rectangle 4844"/>
            <p:cNvSpPr>
              <a:spLocks noChangeArrowheads="1"/>
            </p:cNvSpPr>
            <p:nvPr/>
          </p:nvSpPr>
          <p:spPr bwMode="auto">
            <a:xfrm>
              <a:off x="970" y="3945"/>
              <a:ext cx="6" cy="46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7" name="Rectangle 4845"/>
            <p:cNvSpPr>
              <a:spLocks noChangeArrowheads="1"/>
            </p:cNvSpPr>
            <p:nvPr/>
          </p:nvSpPr>
          <p:spPr bwMode="auto">
            <a:xfrm>
              <a:off x="977" y="3945"/>
              <a:ext cx="5" cy="4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8" name="Rectangle 4846"/>
            <p:cNvSpPr>
              <a:spLocks noChangeArrowheads="1"/>
            </p:cNvSpPr>
            <p:nvPr/>
          </p:nvSpPr>
          <p:spPr bwMode="auto">
            <a:xfrm>
              <a:off x="983" y="3945"/>
              <a:ext cx="7" cy="46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9" name="Rectangle 4847"/>
            <p:cNvSpPr>
              <a:spLocks noChangeArrowheads="1"/>
            </p:cNvSpPr>
            <p:nvPr/>
          </p:nvSpPr>
          <p:spPr bwMode="auto">
            <a:xfrm>
              <a:off x="991" y="3945"/>
              <a:ext cx="8" cy="4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0" name="Rectangle 4848"/>
            <p:cNvSpPr>
              <a:spLocks noChangeArrowheads="1"/>
            </p:cNvSpPr>
            <p:nvPr/>
          </p:nvSpPr>
          <p:spPr bwMode="auto">
            <a:xfrm>
              <a:off x="1000" y="3945"/>
              <a:ext cx="5" cy="4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1" name="Rectangle 4849"/>
            <p:cNvSpPr>
              <a:spLocks noChangeArrowheads="1"/>
            </p:cNvSpPr>
            <p:nvPr/>
          </p:nvSpPr>
          <p:spPr bwMode="auto">
            <a:xfrm>
              <a:off x="1006" y="3945"/>
              <a:ext cx="5" cy="4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2" name="Rectangle 4850"/>
            <p:cNvSpPr>
              <a:spLocks noChangeArrowheads="1"/>
            </p:cNvSpPr>
            <p:nvPr/>
          </p:nvSpPr>
          <p:spPr bwMode="auto">
            <a:xfrm>
              <a:off x="1012" y="3945"/>
              <a:ext cx="8" cy="4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3" name="Rectangle 4851"/>
            <p:cNvSpPr>
              <a:spLocks noChangeArrowheads="1"/>
            </p:cNvSpPr>
            <p:nvPr/>
          </p:nvSpPr>
          <p:spPr bwMode="auto">
            <a:xfrm>
              <a:off x="1021" y="3945"/>
              <a:ext cx="7" cy="4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4" name="Rectangle 4852"/>
            <p:cNvSpPr>
              <a:spLocks noChangeArrowheads="1"/>
            </p:cNvSpPr>
            <p:nvPr/>
          </p:nvSpPr>
          <p:spPr bwMode="auto">
            <a:xfrm>
              <a:off x="1029" y="3945"/>
              <a:ext cx="4" cy="4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5" name="Rectangle 4853"/>
            <p:cNvSpPr>
              <a:spLocks noChangeArrowheads="1"/>
            </p:cNvSpPr>
            <p:nvPr/>
          </p:nvSpPr>
          <p:spPr bwMode="auto">
            <a:xfrm>
              <a:off x="1034" y="3945"/>
              <a:ext cx="7" cy="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6" name="Rectangle 4854"/>
            <p:cNvSpPr>
              <a:spLocks noChangeArrowheads="1"/>
            </p:cNvSpPr>
            <p:nvPr/>
          </p:nvSpPr>
          <p:spPr bwMode="auto">
            <a:xfrm>
              <a:off x="1042" y="3945"/>
              <a:ext cx="6" cy="4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7" name="Rectangle 4855"/>
            <p:cNvSpPr>
              <a:spLocks noChangeArrowheads="1"/>
            </p:cNvSpPr>
            <p:nvPr/>
          </p:nvSpPr>
          <p:spPr bwMode="auto">
            <a:xfrm>
              <a:off x="1049" y="3945"/>
              <a:ext cx="5" cy="4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8" name="Rectangle 4856"/>
            <p:cNvSpPr>
              <a:spLocks noChangeArrowheads="1"/>
            </p:cNvSpPr>
            <p:nvPr/>
          </p:nvSpPr>
          <p:spPr bwMode="auto">
            <a:xfrm>
              <a:off x="1055" y="3945"/>
              <a:ext cx="7" cy="46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9" name="Rectangle 4857"/>
            <p:cNvSpPr>
              <a:spLocks noChangeArrowheads="1"/>
            </p:cNvSpPr>
            <p:nvPr/>
          </p:nvSpPr>
          <p:spPr bwMode="auto">
            <a:xfrm>
              <a:off x="1063" y="3945"/>
              <a:ext cx="7" cy="4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0" name="Rectangle 4858"/>
            <p:cNvSpPr>
              <a:spLocks noChangeArrowheads="1"/>
            </p:cNvSpPr>
            <p:nvPr/>
          </p:nvSpPr>
          <p:spPr bwMode="auto">
            <a:xfrm>
              <a:off x="1071" y="3945"/>
              <a:ext cx="5" cy="4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1" name="Rectangle 4859"/>
            <p:cNvSpPr>
              <a:spLocks noChangeArrowheads="1"/>
            </p:cNvSpPr>
            <p:nvPr/>
          </p:nvSpPr>
          <p:spPr bwMode="auto">
            <a:xfrm>
              <a:off x="1077" y="3945"/>
              <a:ext cx="7" cy="4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2" name="Rectangle 4860"/>
            <p:cNvSpPr>
              <a:spLocks noChangeArrowheads="1"/>
            </p:cNvSpPr>
            <p:nvPr/>
          </p:nvSpPr>
          <p:spPr bwMode="auto">
            <a:xfrm>
              <a:off x="1085" y="3945"/>
              <a:ext cx="1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3" name="Rectangle 4861"/>
            <p:cNvSpPr>
              <a:spLocks noChangeArrowheads="1"/>
            </p:cNvSpPr>
            <p:nvPr/>
          </p:nvSpPr>
          <p:spPr bwMode="auto">
            <a:xfrm>
              <a:off x="950" y="3802"/>
              <a:ext cx="148" cy="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" name="Rectangle 4862"/>
            <p:cNvSpPr>
              <a:spLocks noChangeArrowheads="1"/>
            </p:cNvSpPr>
            <p:nvPr/>
          </p:nvSpPr>
          <p:spPr bwMode="auto">
            <a:xfrm>
              <a:off x="950" y="3802"/>
              <a:ext cx="148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5" name="Rectangle 4863"/>
            <p:cNvSpPr>
              <a:spLocks noChangeArrowheads="1"/>
            </p:cNvSpPr>
            <p:nvPr/>
          </p:nvSpPr>
          <p:spPr bwMode="auto">
            <a:xfrm>
              <a:off x="950" y="3803"/>
              <a:ext cx="148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6" name="Rectangle 4864"/>
            <p:cNvSpPr>
              <a:spLocks noChangeArrowheads="1"/>
            </p:cNvSpPr>
            <p:nvPr/>
          </p:nvSpPr>
          <p:spPr bwMode="auto">
            <a:xfrm>
              <a:off x="950" y="3804"/>
              <a:ext cx="148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7" name="Rectangle 4865"/>
            <p:cNvSpPr>
              <a:spLocks noChangeArrowheads="1"/>
            </p:cNvSpPr>
            <p:nvPr/>
          </p:nvSpPr>
          <p:spPr bwMode="auto">
            <a:xfrm>
              <a:off x="950" y="3804"/>
              <a:ext cx="148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8" name="Rectangle 4866"/>
            <p:cNvSpPr>
              <a:spLocks noChangeArrowheads="1"/>
            </p:cNvSpPr>
            <p:nvPr/>
          </p:nvSpPr>
          <p:spPr bwMode="auto">
            <a:xfrm>
              <a:off x="950" y="3805"/>
              <a:ext cx="148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9" name="Rectangle 4867"/>
            <p:cNvSpPr>
              <a:spLocks noChangeArrowheads="1"/>
            </p:cNvSpPr>
            <p:nvPr/>
          </p:nvSpPr>
          <p:spPr bwMode="auto">
            <a:xfrm>
              <a:off x="950" y="3806"/>
              <a:ext cx="148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0" name="Rectangle 4868"/>
            <p:cNvSpPr>
              <a:spLocks noChangeArrowheads="1"/>
            </p:cNvSpPr>
            <p:nvPr/>
          </p:nvSpPr>
          <p:spPr bwMode="auto">
            <a:xfrm>
              <a:off x="950" y="3806"/>
              <a:ext cx="148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1" name="Rectangle 4869"/>
            <p:cNvSpPr>
              <a:spLocks noChangeArrowheads="1"/>
            </p:cNvSpPr>
            <p:nvPr/>
          </p:nvSpPr>
          <p:spPr bwMode="auto">
            <a:xfrm>
              <a:off x="950" y="3807"/>
              <a:ext cx="148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2" name="Rectangle 4870"/>
            <p:cNvSpPr>
              <a:spLocks noChangeArrowheads="1"/>
            </p:cNvSpPr>
            <p:nvPr/>
          </p:nvSpPr>
          <p:spPr bwMode="auto">
            <a:xfrm>
              <a:off x="950" y="3807"/>
              <a:ext cx="148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3" name="Rectangle 4871"/>
            <p:cNvSpPr>
              <a:spLocks noChangeArrowheads="1"/>
            </p:cNvSpPr>
            <p:nvPr/>
          </p:nvSpPr>
          <p:spPr bwMode="auto">
            <a:xfrm>
              <a:off x="950" y="3802"/>
              <a:ext cx="148" cy="5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" name="Rectangle 4872"/>
            <p:cNvSpPr>
              <a:spLocks noChangeArrowheads="1"/>
            </p:cNvSpPr>
            <p:nvPr/>
          </p:nvSpPr>
          <p:spPr bwMode="auto">
            <a:xfrm>
              <a:off x="950" y="3807"/>
              <a:ext cx="1" cy="22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5" name="Rectangle 4873"/>
            <p:cNvSpPr>
              <a:spLocks noChangeArrowheads="1"/>
            </p:cNvSpPr>
            <p:nvPr/>
          </p:nvSpPr>
          <p:spPr bwMode="auto">
            <a:xfrm>
              <a:off x="952" y="3807"/>
              <a:ext cx="1" cy="2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6" name="Rectangle 4874"/>
            <p:cNvSpPr>
              <a:spLocks noChangeArrowheads="1"/>
            </p:cNvSpPr>
            <p:nvPr/>
          </p:nvSpPr>
          <p:spPr bwMode="auto">
            <a:xfrm>
              <a:off x="954" y="3807"/>
              <a:ext cx="1" cy="2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7" name="Rectangle 4875"/>
            <p:cNvSpPr>
              <a:spLocks noChangeArrowheads="1"/>
            </p:cNvSpPr>
            <p:nvPr/>
          </p:nvSpPr>
          <p:spPr bwMode="auto">
            <a:xfrm>
              <a:off x="956" y="3807"/>
              <a:ext cx="1" cy="2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8" name="Rectangle 4876"/>
            <p:cNvSpPr>
              <a:spLocks noChangeArrowheads="1"/>
            </p:cNvSpPr>
            <p:nvPr/>
          </p:nvSpPr>
          <p:spPr bwMode="auto">
            <a:xfrm>
              <a:off x="958" y="3807"/>
              <a:ext cx="1" cy="22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9" name="Rectangle 4877"/>
            <p:cNvSpPr>
              <a:spLocks noChangeArrowheads="1"/>
            </p:cNvSpPr>
            <p:nvPr/>
          </p:nvSpPr>
          <p:spPr bwMode="auto">
            <a:xfrm>
              <a:off x="960" y="3807"/>
              <a:ext cx="1" cy="2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0" name="Rectangle 4878"/>
            <p:cNvSpPr>
              <a:spLocks noChangeArrowheads="1"/>
            </p:cNvSpPr>
            <p:nvPr/>
          </p:nvSpPr>
          <p:spPr bwMode="auto">
            <a:xfrm>
              <a:off x="962" y="3807"/>
              <a:ext cx="1" cy="2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1" name="Rectangle 4879"/>
            <p:cNvSpPr>
              <a:spLocks noChangeArrowheads="1"/>
            </p:cNvSpPr>
            <p:nvPr/>
          </p:nvSpPr>
          <p:spPr bwMode="auto">
            <a:xfrm>
              <a:off x="964" y="3807"/>
              <a:ext cx="0" cy="22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2" name="Rectangle 4880"/>
            <p:cNvSpPr>
              <a:spLocks noChangeArrowheads="1"/>
            </p:cNvSpPr>
            <p:nvPr/>
          </p:nvSpPr>
          <p:spPr bwMode="auto">
            <a:xfrm>
              <a:off x="965" y="3807"/>
              <a:ext cx="2" cy="22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3" name="Rectangle 4881"/>
            <p:cNvSpPr>
              <a:spLocks noChangeArrowheads="1"/>
            </p:cNvSpPr>
            <p:nvPr/>
          </p:nvSpPr>
          <p:spPr bwMode="auto">
            <a:xfrm>
              <a:off x="968" y="3807"/>
              <a:ext cx="1" cy="22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4" name="Rectangle 4882"/>
            <p:cNvSpPr>
              <a:spLocks noChangeArrowheads="1"/>
            </p:cNvSpPr>
            <p:nvPr/>
          </p:nvSpPr>
          <p:spPr bwMode="auto">
            <a:xfrm>
              <a:off x="970" y="3807"/>
              <a:ext cx="1" cy="22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5" name="Rectangle 4883"/>
            <p:cNvSpPr>
              <a:spLocks noChangeArrowheads="1"/>
            </p:cNvSpPr>
            <p:nvPr/>
          </p:nvSpPr>
          <p:spPr bwMode="auto">
            <a:xfrm>
              <a:off x="972" y="3807"/>
              <a:ext cx="1" cy="22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6" name="Rectangle 4884"/>
            <p:cNvSpPr>
              <a:spLocks noChangeArrowheads="1"/>
            </p:cNvSpPr>
            <p:nvPr/>
          </p:nvSpPr>
          <p:spPr bwMode="auto">
            <a:xfrm>
              <a:off x="974" y="3807"/>
              <a:ext cx="1" cy="2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7" name="Rectangle 4885"/>
            <p:cNvSpPr>
              <a:spLocks noChangeArrowheads="1"/>
            </p:cNvSpPr>
            <p:nvPr/>
          </p:nvSpPr>
          <p:spPr bwMode="auto">
            <a:xfrm>
              <a:off x="976" y="3807"/>
              <a:ext cx="0" cy="22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8" name="Rectangle 4886"/>
            <p:cNvSpPr>
              <a:spLocks noChangeArrowheads="1"/>
            </p:cNvSpPr>
            <p:nvPr/>
          </p:nvSpPr>
          <p:spPr bwMode="auto">
            <a:xfrm>
              <a:off x="977" y="3807"/>
              <a:ext cx="1" cy="22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9" name="Rectangle 4887"/>
            <p:cNvSpPr>
              <a:spLocks noChangeArrowheads="1"/>
            </p:cNvSpPr>
            <p:nvPr/>
          </p:nvSpPr>
          <p:spPr bwMode="auto">
            <a:xfrm>
              <a:off x="979" y="3807"/>
              <a:ext cx="1" cy="22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0" name="Rectangle 4888"/>
            <p:cNvSpPr>
              <a:spLocks noChangeArrowheads="1"/>
            </p:cNvSpPr>
            <p:nvPr/>
          </p:nvSpPr>
          <p:spPr bwMode="auto">
            <a:xfrm>
              <a:off x="981" y="3807"/>
              <a:ext cx="1" cy="22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1" name="Rectangle 4889"/>
            <p:cNvSpPr>
              <a:spLocks noChangeArrowheads="1"/>
            </p:cNvSpPr>
            <p:nvPr/>
          </p:nvSpPr>
          <p:spPr bwMode="auto">
            <a:xfrm>
              <a:off x="983" y="3807"/>
              <a:ext cx="1" cy="22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2" name="Rectangle 4890"/>
            <p:cNvSpPr>
              <a:spLocks noChangeArrowheads="1"/>
            </p:cNvSpPr>
            <p:nvPr/>
          </p:nvSpPr>
          <p:spPr bwMode="auto">
            <a:xfrm>
              <a:off x="985" y="3807"/>
              <a:ext cx="2" cy="22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3" name="Rectangle 4891"/>
            <p:cNvSpPr>
              <a:spLocks noChangeArrowheads="1"/>
            </p:cNvSpPr>
            <p:nvPr/>
          </p:nvSpPr>
          <p:spPr bwMode="auto">
            <a:xfrm>
              <a:off x="988" y="3807"/>
              <a:ext cx="0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4" name="Rectangle 4892"/>
            <p:cNvSpPr>
              <a:spLocks noChangeArrowheads="1"/>
            </p:cNvSpPr>
            <p:nvPr/>
          </p:nvSpPr>
          <p:spPr bwMode="auto">
            <a:xfrm>
              <a:off x="989" y="3807"/>
              <a:ext cx="1" cy="22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" name="Rectangle 4893"/>
            <p:cNvSpPr>
              <a:spLocks noChangeArrowheads="1"/>
            </p:cNvSpPr>
            <p:nvPr/>
          </p:nvSpPr>
          <p:spPr bwMode="auto">
            <a:xfrm>
              <a:off x="991" y="3807"/>
              <a:ext cx="1" cy="22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" name="Rectangle 4894"/>
            <p:cNvSpPr>
              <a:spLocks noChangeArrowheads="1"/>
            </p:cNvSpPr>
            <p:nvPr/>
          </p:nvSpPr>
          <p:spPr bwMode="auto">
            <a:xfrm>
              <a:off x="993" y="3807"/>
              <a:ext cx="0" cy="22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" name="Rectangle 4895"/>
            <p:cNvSpPr>
              <a:spLocks noChangeArrowheads="1"/>
            </p:cNvSpPr>
            <p:nvPr/>
          </p:nvSpPr>
          <p:spPr bwMode="auto">
            <a:xfrm>
              <a:off x="994" y="3807"/>
              <a:ext cx="1" cy="22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8" name="Rectangle 4896"/>
            <p:cNvSpPr>
              <a:spLocks noChangeArrowheads="1"/>
            </p:cNvSpPr>
            <p:nvPr/>
          </p:nvSpPr>
          <p:spPr bwMode="auto">
            <a:xfrm>
              <a:off x="996" y="3807"/>
              <a:ext cx="1" cy="2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9" name="Rectangle 4897"/>
            <p:cNvSpPr>
              <a:spLocks noChangeArrowheads="1"/>
            </p:cNvSpPr>
            <p:nvPr/>
          </p:nvSpPr>
          <p:spPr bwMode="auto">
            <a:xfrm>
              <a:off x="998" y="3807"/>
              <a:ext cx="2" cy="2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0" name="Rectangle 4898"/>
            <p:cNvSpPr>
              <a:spLocks noChangeArrowheads="1"/>
            </p:cNvSpPr>
            <p:nvPr/>
          </p:nvSpPr>
          <p:spPr bwMode="auto">
            <a:xfrm>
              <a:off x="1001" y="3807"/>
              <a:ext cx="1" cy="22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1" name="Rectangle 4899"/>
            <p:cNvSpPr>
              <a:spLocks noChangeArrowheads="1"/>
            </p:cNvSpPr>
            <p:nvPr/>
          </p:nvSpPr>
          <p:spPr bwMode="auto">
            <a:xfrm>
              <a:off x="1003" y="3807"/>
              <a:ext cx="1" cy="22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2" name="Rectangle 4900"/>
            <p:cNvSpPr>
              <a:spLocks noChangeArrowheads="1"/>
            </p:cNvSpPr>
            <p:nvPr/>
          </p:nvSpPr>
          <p:spPr bwMode="auto">
            <a:xfrm>
              <a:off x="1005" y="3807"/>
              <a:ext cx="0" cy="22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3" name="Rectangle 4901"/>
            <p:cNvSpPr>
              <a:spLocks noChangeArrowheads="1"/>
            </p:cNvSpPr>
            <p:nvPr/>
          </p:nvSpPr>
          <p:spPr bwMode="auto">
            <a:xfrm>
              <a:off x="1006" y="3807"/>
              <a:ext cx="1" cy="2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4" name="Rectangle 4902"/>
            <p:cNvSpPr>
              <a:spLocks noChangeArrowheads="1"/>
            </p:cNvSpPr>
            <p:nvPr/>
          </p:nvSpPr>
          <p:spPr bwMode="auto">
            <a:xfrm>
              <a:off x="1008" y="3807"/>
              <a:ext cx="1" cy="22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" name="Rectangle 4903"/>
            <p:cNvSpPr>
              <a:spLocks noChangeArrowheads="1"/>
            </p:cNvSpPr>
            <p:nvPr/>
          </p:nvSpPr>
          <p:spPr bwMode="auto">
            <a:xfrm>
              <a:off x="1010" y="3807"/>
              <a:ext cx="1" cy="2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" name="Rectangle 4904"/>
            <p:cNvSpPr>
              <a:spLocks noChangeArrowheads="1"/>
            </p:cNvSpPr>
            <p:nvPr/>
          </p:nvSpPr>
          <p:spPr bwMode="auto">
            <a:xfrm>
              <a:off x="1012" y="3807"/>
              <a:ext cx="1" cy="2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" name="Rectangle 4905"/>
            <p:cNvSpPr>
              <a:spLocks noChangeArrowheads="1"/>
            </p:cNvSpPr>
            <p:nvPr/>
          </p:nvSpPr>
          <p:spPr bwMode="auto">
            <a:xfrm>
              <a:off x="1014" y="3807"/>
              <a:ext cx="1" cy="22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" name="Rectangle 4906"/>
            <p:cNvSpPr>
              <a:spLocks noChangeArrowheads="1"/>
            </p:cNvSpPr>
            <p:nvPr/>
          </p:nvSpPr>
          <p:spPr bwMode="auto">
            <a:xfrm>
              <a:off x="1016" y="3807"/>
              <a:ext cx="1" cy="22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" name="Rectangle 4907"/>
            <p:cNvSpPr>
              <a:spLocks noChangeArrowheads="1"/>
            </p:cNvSpPr>
            <p:nvPr/>
          </p:nvSpPr>
          <p:spPr bwMode="auto">
            <a:xfrm>
              <a:off x="1018" y="3807"/>
              <a:ext cx="1" cy="2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" name="Rectangle 4908"/>
            <p:cNvSpPr>
              <a:spLocks noChangeArrowheads="1"/>
            </p:cNvSpPr>
            <p:nvPr/>
          </p:nvSpPr>
          <p:spPr bwMode="auto">
            <a:xfrm>
              <a:off x="1020" y="3807"/>
              <a:ext cx="1" cy="22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" name="Rectangle 4909"/>
            <p:cNvSpPr>
              <a:spLocks noChangeArrowheads="1"/>
            </p:cNvSpPr>
            <p:nvPr/>
          </p:nvSpPr>
          <p:spPr bwMode="auto">
            <a:xfrm>
              <a:off x="1022" y="3807"/>
              <a:ext cx="1" cy="22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" name="Rectangle 4910"/>
            <p:cNvSpPr>
              <a:spLocks noChangeArrowheads="1"/>
            </p:cNvSpPr>
            <p:nvPr/>
          </p:nvSpPr>
          <p:spPr bwMode="auto">
            <a:xfrm>
              <a:off x="1024" y="3807"/>
              <a:ext cx="2" cy="2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" name="Rectangle 4911"/>
            <p:cNvSpPr>
              <a:spLocks noChangeArrowheads="1"/>
            </p:cNvSpPr>
            <p:nvPr/>
          </p:nvSpPr>
          <p:spPr bwMode="auto">
            <a:xfrm>
              <a:off x="1027" y="3807"/>
              <a:ext cx="1" cy="22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" name="Rectangle 4912"/>
            <p:cNvSpPr>
              <a:spLocks noChangeArrowheads="1"/>
            </p:cNvSpPr>
            <p:nvPr/>
          </p:nvSpPr>
          <p:spPr bwMode="auto">
            <a:xfrm>
              <a:off x="1029" y="3807"/>
              <a:ext cx="0" cy="22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5" name="Rectangle 4913"/>
            <p:cNvSpPr>
              <a:spLocks noChangeArrowheads="1"/>
            </p:cNvSpPr>
            <p:nvPr/>
          </p:nvSpPr>
          <p:spPr bwMode="auto">
            <a:xfrm>
              <a:off x="1030" y="3807"/>
              <a:ext cx="1" cy="22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6" name="Rectangle 4914"/>
            <p:cNvSpPr>
              <a:spLocks noChangeArrowheads="1"/>
            </p:cNvSpPr>
            <p:nvPr/>
          </p:nvSpPr>
          <p:spPr bwMode="auto">
            <a:xfrm>
              <a:off x="1032" y="3807"/>
              <a:ext cx="1" cy="22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7" name="Rectangle 4915"/>
            <p:cNvSpPr>
              <a:spLocks noChangeArrowheads="1"/>
            </p:cNvSpPr>
            <p:nvPr/>
          </p:nvSpPr>
          <p:spPr bwMode="auto">
            <a:xfrm>
              <a:off x="1034" y="3807"/>
              <a:ext cx="1" cy="22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8" name="Rectangle 4916"/>
            <p:cNvSpPr>
              <a:spLocks noChangeArrowheads="1"/>
            </p:cNvSpPr>
            <p:nvPr/>
          </p:nvSpPr>
          <p:spPr bwMode="auto">
            <a:xfrm>
              <a:off x="1036" y="3807"/>
              <a:ext cx="1" cy="2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9" name="Rectangle 4917"/>
            <p:cNvSpPr>
              <a:spLocks noChangeArrowheads="1"/>
            </p:cNvSpPr>
            <p:nvPr/>
          </p:nvSpPr>
          <p:spPr bwMode="auto">
            <a:xfrm>
              <a:off x="1038" y="3807"/>
              <a:ext cx="1" cy="2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0" name="Rectangle 4918"/>
            <p:cNvSpPr>
              <a:spLocks noChangeArrowheads="1"/>
            </p:cNvSpPr>
            <p:nvPr/>
          </p:nvSpPr>
          <p:spPr bwMode="auto">
            <a:xfrm>
              <a:off x="1040" y="3807"/>
              <a:ext cx="1" cy="22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1" name="Rectangle 4919"/>
            <p:cNvSpPr>
              <a:spLocks noChangeArrowheads="1"/>
            </p:cNvSpPr>
            <p:nvPr/>
          </p:nvSpPr>
          <p:spPr bwMode="auto">
            <a:xfrm>
              <a:off x="1042" y="3807"/>
              <a:ext cx="1" cy="2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2" name="Rectangle 4920"/>
            <p:cNvSpPr>
              <a:spLocks noChangeArrowheads="1"/>
            </p:cNvSpPr>
            <p:nvPr/>
          </p:nvSpPr>
          <p:spPr bwMode="auto">
            <a:xfrm>
              <a:off x="1044" y="3807"/>
              <a:ext cx="1" cy="22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3" name="Rectangle 4921"/>
            <p:cNvSpPr>
              <a:spLocks noChangeArrowheads="1"/>
            </p:cNvSpPr>
            <p:nvPr/>
          </p:nvSpPr>
          <p:spPr bwMode="auto">
            <a:xfrm>
              <a:off x="1046" y="3807"/>
              <a:ext cx="1" cy="22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4" name="Rectangle 4922"/>
            <p:cNvSpPr>
              <a:spLocks noChangeArrowheads="1"/>
            </p:cNvSpPr>
            <p:nvPr/>
          </p:nvSpPr>
          <p:spPr bwMode="auto">
            <a:xfrm>
              <a:off x="1048" y="3807"/>
              <a:ext cx="1" cy="22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5" name="Rectangle 4923"/>
            <p:cNvSpPr>
              <a:spLocks noChangeArrowheads="1"/>
            </p:cNvSpPr>
            <p:nvPr/>
          </p:nvSpPr>
          <p:spPr bwMode="auto">
            <a:xfrm>
              <a:off x="1050" y="3807"/>
              <a:ext cx="1" cy="2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" name="Rectangle 4924"/>
            <p:cNvSpPr>
              <a:spLocks noChangeArrowheads="1"/>
            </p:cNvSpPr>
            <p:nvPr/>
          </p:nvSpPr>
          <p:spPr bwMode="auto">
            <a:xfrm>
              <a:off x="1052" y="3807"/>
              <a:ext cx="1" cy="22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7" name="Rectangle 4925"/>
            <p:cNvSpPr>
              <a:spLocks noChangeArrowheads="1"/>
            </p:cNvSpPr>
            <p:nvPr/>
          </p:nvSpPr>
          <p:spPr bwMode="auto">
            <a:xfrm>
              <a:off x="1054" y="3807"/>
              <a:ext cx="1" cy="22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8" name="Rectangle 4926"/>
            <p:cNvSpPr>
              <a:spLocks noChangeArrowheads="1"/>
            </p:cNvSpPr>
            <p:nvPr/>
          </p:nvSpPr>
          <p:spPr bwMode="auto">
            <a:xfrm>
              <a:off x="1056" y="3807"/>
              <a:ext cx="1" cy="22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9" name="Rectangle 4927"/>
            <p:cNvSpPr>
              <a:spLocks noChangeArrowheads="1"/>
            </p:cNvSpPr>
            <p:nvPr/>
          </p:nvSpPr>
          <p:spPr bwMode="auto">
            <a:xfrm>
              <a:off x="1058" y="3807"/>
              <a:ext cx="0" cy="22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0" name="Rectangle 4928"/>
            <p:cNvSpPr>
              <a:spLocks noChangeArrowheads="1"/>
            </p:cNvSpPr>
            <p:nvPr/>
          </p:nvSpPr>
          <p:spPr bwMode="auto">
            <a:xfrm>
              <a:off x="1059" y="3807"/>
              <a:ext cx="1" cy="22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1" name="Rectangle 4929"/>
            <p:cNvSpPr>
              <a:spLocks noChangeArrowheads="1"/>
            </p:cNvSpPr>
            <p:nvPr/>
          </p:nvSpPr>
          <p:spPr bwMode="auto">
            <a:xfrm>
              <a:off x="1061" y="3807"/>
              <a:ext cx="1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2" name="Rectangle 4930"/>
            <p:cNvSpPr>
              <a:spLocks noChangeArrowheads="1"/>
            </p:cNvSpPr>
            <p:nvPr/>
          </p:nvSpPr>
          <p:spPr bwMode="auto">
            <a:xfrm>
              <a:off x="1063" y="3807"/>
              <a:ext cx="2" cy="22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3" name="Rectangle 4931"/>
            <p:cNvSpPr>
              <a:spLocks noChangeArrowheads="1"/>
            </p:cNvSpPr>
            <p:nvPr/>
          </p:nvSpPr>
          <p:spPr bwMode="auto">
            <a:xfrm>
              <a:off x="1066" y="3807"/>
              <a:ext cx="1" cy="22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4" name="Rectangle 4932"/>
            <p:cNvSpPr>
              <a:spLocks noChangeArrowheads="1"/>
            </p:cNvSpPr>
            <p:nvPr/>
          </p:nvSpPr>
          <p:spPr bwMode="auto">
            <a:xfrm>
              <a:off x="1068" y="3807"/>
              <a:ext cx="1" cy="22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5" name="Rectangle 4933"/>
            <p:cNvSpPr>
              <a:spLocks noChangeArrowheads="1"/>
            </p:cNvSpPr>
            <p:nvPr/>
          </p:nvSpPr>
          <p:spPr bwMode="auto">
            <a:xfrm>
              <a:off x="1070" y="3807"/>
              <a:ext cx="0" cy="22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" name="Rectangle 4934"/>
            <p:cNvSpPr>
              <a:spLocks noChangeArrowheads="1"/>
            </p:cNvSpPr>
            <p:nvPr/>
          </p:nvSpPr>
          <p:spPr bwMode="auto">
            <a:xfrm>
              <a:off x="1071" y="3807"/>
              <a:ext cx="1" cy="22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" name="Rectangle 4935"/>
            <p:cNvSpPr>
              <a:spLocks noChangeArrowheads="1"/>
            </p:cNvSpPr>
            <p:nvPr/>
          </p:nvSpPr>
          <p:spPr bwMode="auto">
            <a:xfrm>
              <a:off x="1073" y="3807"/>
              <a:ext cx="1" cy="22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8" name="Rectangle 4936"/>
            <p:cNvSpPr>
              <a:spLocks noChangeArrowheads="1"/>
            </p:cNvSpPr>
            <p:nvPr/>
          </p:nvSpPr>
          <p:spPr bwMode="auto">
            <a:xfrm>
              <a:off x="1075" y="3807"/>
              <a:ext cx="1" cy="2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9" name="Rectangle 4937"/>
            <p:cNvSpPr>
              <a:spLocks noChangeArrowheads="1"/>
            </p:cNvSpPr>
            <p:nvPr/>
          </p:nvSpPr>
          <p:spPr bwMode="auto">
            <a:xfrm>
              <a:off x="1077" y="3807"/>
              <a:ext cx="1" cy="22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0" name="Rectangle 4938"/>
            <p:cNvSpPr>
              <a:spLocks noChangeArrowheads="1"/>
            </p:cNvSpPr>
            <p:nvPr/>
          </p:nvSpPr>
          <p:spPr bwMode="auto">
            <a:xfrm>
              <a:off x="1079" y="3807"/>
              <a:ext cx="1" cy="22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1" name="Rectangle 4939"/>
            <p:cNvSpPr>
              <a:spLocks noChangeArrowheads="1"/>
            </p:cNvSpPr>
            <p:nvPr/>
          </p:nvSpPr>
          <p:spPr bwMode="auto">
            <a:xfrm>
              <a:off x="1081" y="3807"/>
              <a:ext cx="1" cy="22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2" name="Rectangle 4940"/>
            <p:cNvSpPr>
              <a:spLocks noChangeArrowheads="1"/>
            </p:cNvSpPr>
            <p:nvPr/>
          </p:nvSpPr>
          <p:spPr bwMode="auto">
            <a:xfrm>
              <a:off x="1083" y="3807"/>
              <a:ext cx="1" cy="22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3" name="Rectangle 4941"/>
            <p:cNvSpPr>
              <a:spLocks noChangeArrowheads="1"/>
            </p:cNvSpPr>
            <p:nvPr/>
          </p:nvSpPr>
          <p:spPr bwMode="auto">
            <a:xfrm>
              <a:off x="1085" y="3807"/>
              <a:ext cx="1" cy="22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4" name="Rectangle 4942"/>
            <p:cNvSpPr>
              <a:spLocks noChangeArrowheads="1"/>
            </p:cNvSpPr>
            <p:nvPr/>
          </p:nvSpPr>
          <p:spPr bwMode="auto">
            <a:xfrm>
              <a:off x="1087" y="3807"/>
              <a:ext cx="1" cy="2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5" name="Rectangle 4943"/>
            <p:cNvSpPr>
              <a:spLocks noChangeArrowheads="1"/>
            </p:cNvSpPr>
            <p:nvPr/>
          </p:nvSpPr>
          <p:spPr bwMode="auto">
            <a:xfrm>
              <a:off x="1089" y="3807"/>
              <a:ext cx="1" cy="2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" name="Rectangle 4944"/>
            <p:cNvSpPr>
              <a:spLocks noChangeArrowheads="1"/>
            </p:cNvSpPr>
            <p:nvPr/>
          </p:nvSpPr>
          <p:spPr bwMode="auto">
            <a:xfrm>
              <a:off x="1091" y="3807"/>
              <a:ext cx="1" cy="22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7" name="Rectangle 4945"/>
            <p:cNvSpPr>
              <a:spLocks noChangeArrowheads="1"/>
            </p:cNvSpPr>
            <p:nvPr/>
          </p:nvSpPr>
          <p:spPr bwMode="auto">
            <a:xfrm>
              <a:off x="1093" y="3807"/>
              <a:ext cx="1" cy="2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8" name="Rectangle 4946"/>
            <p:cNvSpPr>
              <a:spLocks noChangeArrowheads="1"/>
            </p:cNvSpPr>
            <p:nvPr/>
          </p:nvSpPr>
          <p:spPr bwMode="auto">
            <a:xfrm>
              <a:off x="1095" y="3807"/>
              <a:ext cx="1" cy="2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9" name="Rectangle 4947"/>
            <p:cNvSpPr>
              <a:spLocks noChangeArrowheads="1"/>
            </p:cNvSpPr>
            <p:nvPr/>
          </p:nvSpPr>
          <p:spPr bwMode="auto">
            <a:xfrm>
              <a:off x="1097" y="3807"/>
              <a:ext cx="1" cy="22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0" name="Rectangle 4948"/>
            <p:cNvSpPr>
              <a:spLocks noChangeArrowheads="1"/>
            </p:cNvSpPr>
            <p:nvPr/>
          </p:nvSpPr>
          <p:spPr bwMode="auto">
            <a:xfrm>
              <a:off x="950" y="3808"/>
              <a:ext cx="148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1" name="Rectangle 4949"/>
            <p:cNvSpPr>
              <a:spLocks noChangeArrowheads="1"/>
            </p:cNvSpPr>
            <p:nvPr/>
          </p:nvSpPr>
          <p:spPr bwMode="auto">
            <a:xfrm>
              <a:off x="955" y="3812"/>
              <a:ext cx="30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2" name="Rectangle 4950"/>
            <p:cNvSpPr>
              <a:spLocks noChangeArrowheads="1"/>
            </p:cNvSpPr>
            <p:nvPr/>
          </p:nvSpPr>
          <p:spPr bwMode="auto">
            <a:xfrm>
              <a:off x="955" y="3812"/>
              <a:ext cx="30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3" name="Rectangle 4951"/>
            <p:cNvSpPr>
              <a:spLocks noChangeArrowheads="1"/>
            </p:cNvSpPr>
            <p:nvPr/>
          </p:nvSpPr>
          <p:spPr bwMode="auto">
            <a:xfrm>
              <a:off x="957" y="3814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4" name="Rectangle 4952"/>
            <p:cNvSpPr>
              <a:spLocks noChangeArrowheads="1"/>
            </p:cNvSpPr>
            <p:nvPr/>
          </p:nvSpPr>
          <p:spPr bwMode="auto">
            <a:xfrm>
              <a:off x="977" y="3814"/>
              <a:ext cx="6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5" name="Rectangle 4953"/>
            <p:cNvSpPr>
              <a:spLocks noChangeArrowheads="1"/>
            </p:cNvSpPr>
            <p:nvPr/>
          </p:nvSpPr>
          <p:spPr bwMode="auto">
            <a:xfrm>
              <a:off x="957" y="3820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" name="Rectangle 4954"/>
            <p:cNvSpPr>
              <a:spLocks noChangeArrowheads="1"/>
            </p:cNvSpPr>
            <p:nvPr/>
          </p:nvSpPr>
          <p:spPr bwMode="auto">
            <a:xfrm>
              <a:off x="967" y="3820"/>
              <a:ext cx="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7" name="Rectangle 4955"/>
            <p:cNvSpPr>
              <a:spLocks noChangeArrowheads="1"/>
            </p:cNvSpPr>
            <p:nvPr/>
          </p:nvSpPr>
          <p:spPr bwMode="auto">
            <a:xfrm>
              <a:off x="967" y="3814"/>
              <a:ext cx="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8" name="Rectangle 4956"/>
            <p:cNvSpPr>
              <a:spLocks noChangeArrowheads="1"/>
            </p:cNvSpPr>
            <p:nvPr/>
          </p:nvSpPr>
          <p:spPr bwMode="auto">
            <a:xfrm>
              <a:off x="977" y="3820"/>
              <a:ext cx="6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9" name="Freeform 4957"/>
            <p:cNvSpPr>
              <a:spLocks noChangeArrowheads="1"/>
            </p:cNvSpPr>
            <p:nvPr/>
          </p:nvSpPr>
          <p:spPr bwMode="auto">
            <a:xfrm>
              <a:off x="950" y="3864"/>
              <a:ext cx="148" cy="161"/>
            </a:xfrm>
            <a:custGeom>
              <a:avLst/>
              <a:gdLst>
                <a:gd name="T0" fmla="*/ 296 w 296"/>
                <a:gd name="T1" fmla="*/ 160 h 324"/>
                <a:gd name="T2" fmla="*/ 296 w 296"/>
                <a:gd name="T3" fmla="*/ 164 h 324"/>
                <a:gd name="T4" fmla="*/ 0 w 296"/>
                <a:gd name="T5" fmla="*/ 164 h 324"/>
                <a:gd name="T6" fmla="*/ 0 w 296"/>
                <a:gd name="T7" fmla="*/ 160 h 324"/>
                <a:gd name="T8" fmla="*/ 296 w 296"/>
                <a:gd name="T9" fmla="*/ 160 h 324"/>
                <a:gd name="T10" fmla="*/ 296 w 296"/>
                <a:gd name="T11" fmla="*/ 127 h 324"/>
                <a:gd name="T12" fmla="*/ 296 w 296"/>
                <a:gd name="T13" fmla="*/ 132 h 324"/>
                <a:gd name="T14" fmla="*/ 0 w 296"/>
                <a:gd name="T15" fmla="*/ 132 h 324"/>
                <a:gd name="T16" fmla="*/ 0 w 296"/>
                <a:gd name="T17" fmla="*/ 127 h 324"/>
                <a:gd name="T18" fmla="*/ 296 w 296"/>
                <a:gd name="T19" fmla="*/ 127 h 324"/>
                <a:gd name="T20" fmla="*/ 296 w 296"/>
                <a:gd name="T21" fmla="*/ 95 h 324"/>
                <a:gd name="T22" fmla="*/ 296 w 296"/>
                <a:gd name="T23" fmla="*/ 99 h 324"/>
                <a:gd name="T24" fmla="*/ 0 w 296"/>
                <a:gd name="T25" fmla="*/ 99 h 324"/>
                <a:gd name="T26" fmla="*/ 0 w 296"/>
                <a:gd name="T27" fmla="*/ 95 h 324"/>
                <a:gd name="T28" fmla="*/ 296 w 296"/>
                <a:gd name="T29" fmla="*/ 95 h 324"/>
                <a:gd name="T30" fmla="*/ 296 w 296"/>
                <a:gd name="T31" fmla="*/ 64 h 324"/>
                <a:gd name="T32" fmla="*/ 296 w 296"/>
                <a:gd name="T33" fmla="*/ 68 h 324"/>
                <a:gd name="T34" fmla="*/ 0 w 296"/>
                <a:gd name="T35" fmla="*/ 68 h 324"/>
                <a:gd name="T36" fmla="*/ 0 w 296"/>
                <a:gd name="T37" fmla="*/ 64 h 324"/>
                <a:gd name="T38" fmla="*/ 296 w 296"/>
                <a:gd name="T39" fmla="*/ 64 h 324"/>
                <a:gd name="T40" fmla="*/ 296 w 296"/>
                <a:gd name="T41" fmla="*/ 31 h 324"/>
                <a:gd name="T42" fmla="*/ 296 w 296"/>
                <a:gd name="T43" fmla="*/ 35 h 324"/>
                <a:gd name="T44" fmla="*/ 0 w 296"/>
                <a:gd name="T45" fmla="*/ 35 h 324"/>
                <a:gd name="T46" fmla="*/ 0 w 296"/>
                <a:gd name="T47" fmla="*/ 31 h 324"/>
                <a:gd name="T48" fmla="*/ 296 w 296"/>
                <a:gd name="T49" fmla="*/ 31 h 324"/>
                <a:gd name="T50" fmla="*/ 296 w 296"/>
                <a:gd name="T51" fmla="*/ 0 h 324"/>
                <a:gd name="T52" fmla="*/ 296 w 296"/>
                <a:gd name="T53" fmla="*/ 3 h 324"/>
                <a:gd name="T54" fmla="*/ 0 w 296"/>
                <a:gd name="T55" fmla="*/ 3 h 324"/>
                <a:gd name="T56" fmla="*/ 0 w 296"/>
                <a:gd name="T57" fmla="*/ 0 h 324"/>
                <a:gd name="T58" fmla="*/ 296 w 296"/>
                <a:gd name="T59" fmla="*/ 0 h 324"/>
                <a:gd name="T60" fmla="*/ 296 w 296"/>
                <a:gd name="T61" fmla="*/ 224 h 324"/>
                <a:gd name="T62" fmla="*/ 296 w 296"/>
                <a:gd name="T63" fmla="*/ 228 h 324"/>
                <a:gd name="T64" fmla="*/ 265 w 296"/>
                <a:gd name="T65" fmla="*/ 228 h 324"/>
                <a:gd name="T66" fmla="*/ 265 w 296"/>
                <a:gd name="T67" fmla="*/ 224 h 324"/>
                <a:gd name="T68" fmla="*/ 296 w 296"/>
                <a:gd name="T69" fmla="*/ 224 h 324"/>
                <a:gd name="T70" fmla="*/ 296 w 296"/>
                <a:gd name="T71" fmla="*/ 191 h 324"/>
                <a:gd name="T72" fmla="*/ 296 w 296"/>
                <a:gd name="T73" fmla="*/ 195 h 324"/>
                <a:gd name="T74" fmla="*/ 265 w 296"/>
                <a:gd name="T75" fmla="*/ 195 h 324"/>
                <a:gd name="T76" fmla="*/ 265 w 296"/>
                <a:gd name="T77" fmla="*/ 191 h 324"/>
                <a:gd name="T78" fmla="*/ 296 w 296"/>
                <a:gd name="T79" fmla="*/ 191 h 324"/>
                <a:gd name="T80" fmla="*/ 296 w 296"/>
                <a:gd name="T81" fmla="*/ 256 h 324"/>
                <a:gd name="T82" fmla="*/ 296 w 296"/>
                <a:gd name="T83" fmla="*/ 260 h 324"/>
                <a:gd name="T84" fmla="*/ 0 w 296"/>
                <a:gd name="T85" fmla="*/ 260 h 324"/>
                <a:gd name="T86" fmla="*/ 0 w 296"/>
                <a:gd name="T87" fmla="*/ 256 h 324"/>
                <a:gd name="T88" fmla="*/ 296 w 296"/>
                <a:gd name="T89" fmla="*/ 256 h 324"/>
                <a:gd name="T90" fmla="*/ 296 w 296"/>
                <a:gd name="T91" fmla="*/ 287 h 324"/>
                <a:gd name="T92" fmla="*/ 296 w 296"/>
                <a:gd name="T93" fmla="*/ 292 h 324"/>
                <a:gd name="T94" fmla="*/ 0 w 296"/>
                <a:gd name="T95" fmla="*/ 292 h 324"/>
                <a:gd name="T96" fmla="*/ 0 w 296"/>
                <a:gd name="T97" fmla="*/ 287 h 324"/>
                <a:gd name="T98" fmla="*/ 296 w 296"/>
                <a:gd name="T99" fmla="*/ 287 h 324"/>
                <a:gd name="T100" fmla="*/ 296 w 296"/>
                <a:gd name="T101" fmla="*/ 320 h 324"/>
                <a:gd name="T102" fmla="*/ 296 w 296"/>
                <a:gd name="T103" fmla="*/ 324 h 324"/>
                <a:gd name="T104" fmla="*/ 0 w 296"/>
                <a:gd name="T105" fmla="*/ 324 h 324"/>
                <a:gd name="T106" fmla="*/ 0 w 296"/>
                <a:gd name="T107" fmla="*/ 320 h 324"/>
                <a:gd name="T108" fmla="*/ 296 w 296"/>
                <a:gd name="T109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0" name="Freeform 4958"/>
            <p:cNvSpPr>
              <a:spLocks noChangeArrowheads="1"/>
            </p:cNvSpPr>
            <p:nvPr/>
          </p:nvSpPr>
          <p:spPr bwMode="auto">
            <a:xfrm>
              <a:off x="1071" y="3951"/>
              <a:ext cx="23" cy="37"/>
            </a:xfrm>
            <a:custGeom>
              <a:avLst/>
              <a:gdLst>
                <a:gd name="T0" fmla="*/ 24 w 48"/>
                <a:gd name="T1" fmla="*/ 0 h 76"/>
                <a:gd name="T2" fmla="*/ 21 w 48"/>
                <a:gd name="T3" fmla="*/ 0 h 76"/>
                <a:gd name="T4" fmla="*/ 19 w 48"/>
                <a:gd name="T5" fmla="*/ 2 h 76"/>
                <a:gd name="T6" fmla="*/ 17 w 48"/>
                <a:gd name="T7" fmla="*/ 2 h 76"/>
                <a:gd name="T8" fmla="*/ 15 w 48"/>
                <a:gd name="T9" fmla="*/ 3 h 76"/>
                <a:gd name="T10" fmla="*/ 12 w 48"/>
                <a:gd name="T11" fmla="*/ 6 h 76"/>
                <a:gd name="T12" fmla="*/ 11 w 48"/>
                <a:gd name="T13" fmla="*/ 7 h 76"/>
                <a:gd name="T14" fmla="*/ 7 w 48"/>
                <a:gd name="T15" fmla="*/ 12 h 76"/>
                <a:gd name="T16" fmla="*/ 3 w 48"/>
                <a:gd name="T17" fmla="*/ 17 h 76"/>
                <a:gd name="T18" fmla="*/ 2 w 48"/>
                <a:gd name="T19" fmla="*/ 23 h 76"/>
                <a:gd name="T20" fmla="*/ 0 w 48"/>
                <a:gd name="T21" fmla="*/ 31 h 76"/>
                <a:gd name="T22" fmla="*/ 0 w 48"/>
                <a:gd name="T23" fmla="*/ 38 h 76"/>
                <a:gd name="T24" fmla="*/ 0 w 48"/>
                <a:gd name="T25" fmla="*/ 46 h 76"/>
                <a:gd name="T26" fmla="*/ 2 w 48"/>
                <a:gd name="T27" fmla="*/ 52 h 76"/>
                <a:gd name="T28" fmla="*/ 3 w 48"/>
                <a:gd name="T29" fmla="*/ 60 h 76"/>
                <a:gd name="T30" fmla="*/ 7 w 48"/>
                <a:gd name="T31" fmla="*/ 65 h 76"/>
                <a:gd name="T32" fmla="*/ 11 w 48"/>
                <a:gd name="T33" fmla="*/ 70 h 76"/>
                <a:gd name="T34" fmla="*/ 12 w 48"/>
                <a:gd name="T35" fmla="*/ 71 h 76"/>
                <a:gd name="T36" fmla="*/ 15 w 48"/>
                <a:gd name="T37" fmla="*/ 74 h 76"/>
                <a:gd name="T38" fmla="*/ 17 w 48"/>
                <a:gd name="T39" fmla="*/ 75 h 76"/>
                <a:gd name="T40" fmla="*/ 19 w 48"/>
                <a:gd name="T41" fmla="*/ 75 h 76"/>
                <a:gd name="T42" fmla="*/ 21 w 48"/>
                <a:gd name="T43" fmla="*/ 76 h 76"/>
                <a:gd name="T44" fmla="*/ 24 w 48"/>
                <a:gd name="T45" fmla="*/ 76 h 76"/>
                <a:gd name="T46" fmla="*/ 26 w 48"/>
                <a:gd name="T47" fmla="*/ 76 h 76"/>
                <a:gd name="T48" fmla="*/ 29 w 48"/>
                <a:gd name="T49" fmla="*/ 75 h 76"/>
                <a:gd name="T50" fmla="*/ 31 w 48"/>
                <a:gd name="T51" fmla="*/ 75 h 76"/>
                <a:gd name="T52" fmla="*/ 34 w 48"/>
                <a:gd name="T53" fmla="*/ 74 h 76"/>
                <a:gd name="T54" fmla="*/ 35 w 48"/>
                <a:gd name="T55" fmla="*/ 71 h 76"/>
                <a:gd name="T56" fmla="*/ 37 w 48"/>
                <a:gd name="T57" fmla="*/ 70 h 76"/>
                <a:gd name="T58" fmla="*/ 41 w 48"/>
                <a:gd name="T59" fmla="*/ 65 h 76"/>
                <a:gd name="T60" fmla="*/ 44 w 48"/>
                <a:gd name="T61" fmla="*/ 60 h 76"/>
                <a:gd name="T62" fmla="*/ 46 w 48"/>
                <a:gd name="T63" fmla="*/ 52 h 76"/>
                <a:gd name="T64" fmla="*/ 48 w 48"/>
                <a:gd name="T65" fmla="*/ 46 h 76"/>
                <a:gd name="T66" fmla="*/ 48 w 48"/>
                <a:gd name="T67" fmla="*/ 38 h 76"/>
                <a:gd name="T68" fmla="*/ 48 w 48"/>
                <a:gd name="T69" fmla="*/ 38 h 76"/>
                <a:gd name="T70" fmla="*/ 48 w 48"/>
                <a:gd name="T71" fmla="*/ 31 h 76"/>
                <a:gd name="T72" fmla="*/ 46 w 48"/>
                <a:gd name="T73" fmla="*/ 23 h 76"/>
                <a:gd name="T74" fmla="*/ 44 w 48"/>
                <a:gd name="T75" fmla="*/ 17 h 76"/>
                <a:gd name="T76" fmla="*/ 41 w 48"/>
                <a:gd name="T77" fmla="*/ 12 h 76"/>
                <a:gd name="T78" fmla="*/ 37 w 48"/>
                <a:gd name="T79" fmla="*/ 7 h 76"/>
                <a:gd name="T80" fmla="*/ 35 w 48"/>
                <a:gd name="T81" fmla="*/ 6 h 76"/>
                <a:gd name="T82" fmla="*/ 34 w 48"/>
                <a:gd name="T83" fmla="*/ 3 h 76"/>
                <a:gd name="T84" fmla="*/ 31 w 48"/>
                <a:gd name="T85" fmla="*/ 2 h 76"/>
                <a:gd name="T86" fmla="*/ 29 w 48"/>
                <a:gd name="T87" fmla="*/ 2 h 76"/>
                <a:gd name="T88" fmla="*/ 26 w 48"/>
                <a:gd name="T89" fmla="*/ 0 h 76"/>
                <a:gd name="T90" fmla="*/ 24 w 48"/>
                <a:gd name="T9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971" name="Picture 4959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" y="3950"/>
              <a:ext cx="23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972" name="Rectangle 4960"/>
            <p:cNvSpPr>
              <a:spLocks noChangeArrowheads="1"/>
            </p:cNvSpPr>
            <p:nvPr/>
          </p:nvSpPr>
          <p:spPr bwMode="auto">
            <a:xfrm>
              <a:off x="1083" y="3830"/>
              <a:ext cx="3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3" name="Rectangle 4961"/>
            <p:cNvSpPr>
              <a:spLocks noChangeArrowheads="1"/>
            </p:cNvSpPr>
            <p:nvPr/>
          </p:nvSpPr>
          <p:spPr bwMode="auto">
            <a:xfrm>
              <a:off x="1081" y="3830"/>
              <a:ext cx="3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4" name="Freeform 4962"/>
            <p:cNvSpPr>
              <a:spLocks noChangeArrowheads="1"/>
            </p:cNvSpPr>
            <p:nvPr/>
          </p:nvSpPr>
          <p:spPr bwMode="auto">
            <a:xfrm>
              <a:off x="1076" y="4002"/>
              <a:ext cx="13" cy="13"/>
            </a:xfrm>
            <a:custGeom>
              <a:avLst/>
              <a:gdLst>
                <a:gd name="T0" fmla="*/ 0 w 26"/>
                <a:gd name="T1" fmla="*/ 14 h 26"/>
                <a:gd name="T2" fmla="*/ 0 w 26"/>
                <a:gd name="T3" fmla="*/ 11 h 26"/>
                <a:gd name="T4" fmla="*/ 1 w 26"/>
                <a:gd name="T5" fmla="*/ 9 h 26"/>
                <a:gd name="T6" fmla="*/ 2 w 26"/>
                <a:gd name="T7" fmla="*/ 6 h 26"/>
                <a:gd name="T8" fmla="*/ 4 w 26"/>
                <a:gd name="T9" fmla="*/ 4 h 26"/>
                <a:gd name="T10" fmla="*/ 5 w 26"/>
                <a:gd name="T11" fmla="*/ 3 h 26"/>
                <a:gd name="T12" fmla="*/ 8 w 26"/>
                <a:gd name="T13" fmla="*/ 1 h 26"/>
                <a:gd name="T14" fmla="*/ 10 w 26"/>
                <a:gd name="T15" fmla="*/ 0 h 26"/>
                <a:gd name="T16" fmla="*/ 13 w 26"/>
                <a:gd name="T17" fmla="*/ 0 h 26"/>
                <a:gd name="T18" fmla="*/ 15 w 26"/>
                <a:gd name="T19" fmla="*/ 0 h 26"/>
                <a:gd name="T20" fmla="*/ 18 w 26"/>
                <a:gd name="T21" fmla="*/ 1 h 26"/>
                <a:gd name="T22" fmla="*/ 20 w 26"/>
                <a:gd name="T23" fmla="*/ 3 h 26"/>
                <a:gd name="T24" fmla="*/ 23 w 26"/>
                <a:gd name="T25" fmla="*/ 4 h 26"/>
                <a:gd name="T26" fmla="*/ 24 w 26"/>
                <a:gd name="T27" fmla="*/ 6 h 26"/>
                <a:gd name="T28" fmla="*/ 25 w 26"/>
                <a:gd name="T29" fmla="*/ 9 h 26"/>
                <a:gd name="T30" fmla="*/ 26 w 26"/>
                <a:gd name="T31" fmla="*/ 11 h 26"/>
                <a:gd name="T32" fmla="*/ 26 w 26"/>
                <a:gd name="T33" fmla="*/ 14 h 26"/>
                <a:gd name="T34" fmla="*/ 26 w 26"/>
                <a:gd name="T35" fmla="*/ 14 h 26"/>
                <a:gd name="T36" fmla="*/ 26 w 26"/>
                <a:gd name="T37" fmla="*/ 16 h 26"/>
                <a:gd name="T38" fmla="*/ 25 w 26"/>
                <a:gd name="T39" fmla="*/ 19 h 26"/>
                <a:gd name="T40" fmla="*/ 24 w 26"/>
                <a:gd name="T41" fmla="*/ 21 h 26"/>
                <a:gd name="T42" fmla="*/ 23 w 26"/>
                <a:gd name="T43" fmla="*/ 23 h 26"/>
                <a:gd name="T44" fmla="*/ 20 w 26"/>
                <a:gd name="T45" fmla="*/ 24 h 26"/>
                <a:gd name="T46" fmla="*/ 18 w 26"/>
                <a:gd name="T47" fmla="*/ 25 h 26"/>
                <a:gd name="T48" fmla="*/ 15 w 26"/>
                <a:gd name="T49" fmla="*/ 26 h 26"/>
                <a:gd name="T50" fmla="*/ 13 w 26"/>
                <a:gd name="T51" fmla="*/ 26 h 26"/>
                <a:gd name="T52" fmla="*/ 10 w 26"/>
                <a:gd name="T53" fmla="*/ 26 h 26"/>
                <a:gd name="T54" fmla="*/ 8 w 26"/>
                <a:gd name="T55" fmla="*/ 25 h 26"/>
                <a:gd name="T56" fmla="*/ 5 w 26"/>
                <a:gd name="T57" fmla="*/ 24 h 26"/>
                <a:gd name="T58" fmla="*/ 4 w 26"/>
                <a:gd name="T59" fmla="*/ 23 h 26"/>
                <a:gd name="T60" fmla="*/ 2 w 26"/>
                <a:gd name="T61" fmla="*/ 21 h 26"/>
                <a:gd name="T62" fmla="*/ 1 w 26"/>
                <a:gd name="T63" fmla="*/ 19 h 26"/>
                <a:gd name="T64" fmla="*/ 0 w 26"/>
                <a:gd name="T65" fmla="*/ 16 h 26"/>
                <a:gd name="T66" fmla="*/ 0 w 26"/>
                <a:gd name="T6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975" name="Picture 4963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" y="4002"/>
              <a:ext cx="12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976" name="Freeform 4964"/>
            <p:cNvSpPr>
              <a:spLocks noChangeArrowheads="1"/>
            </p:cNvSpPr>
            <p:nvPr/>
          </p:nvSpPr>
          <p:spPr bwMode="auto">
            <a:xfrm>
              <a:off x="1079" y="4005"/>
              <a:ext cx="7" cy="7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8 h 16"/>
                <a:gd name="T4" fmla="*/ 1 w 15"/>
                <a:gd name="T5" fmla="*/ 5 h 16"/>
                <a:gd name="T6" fmla="*/ 3 w 15"/>
                <a:gd name="T7" fmla="*/ 3 h 16"/>
                <a:gd name="T8" fmla="*/ 5 w 15"/>
                <a:gd name="T9" fmla="*/ 1 h 16"/>
                <a:gd name="T10" fmla="*/ 6 w 15"/>
                <a:gd name="T11" fmla="*/ 0 h 16"/>
                <a:gd name="T12" fmla="*/ 8 w 15"/>
                <a:gd name="T13" fmla="*/ 0 h 16"/>
                <a:gd name="T14" fmla="*/ 9 w 15"/>
                <a:gd name="T15" fmla="*/ 0 h 16"/>
                <a:gd name="T16" fmla="*/ 11 w 15"/>
                <a:gd name="T17" fmla="*/ 1 h 16"/>
                <a:gd name="T18" fmla="*/ 14 w 15"/>
                <a:gd name="T19" fmla="*/ 3 h 16"/>
                <a:gd name="T20" fmla="*/ 15 w 15"/>
                <a:gd name="T21" fmla="*/ 5 h 16"/>
                <a:gd name="T22" fmla="*/ 15 w 15"/>
                <a:gd name="T23" fmla="*/ 9 h 16"/>
                <a:gd name="T24" fmla="*/ 15 w 15"/>
                <a:gd name="T25" fmla="*/ 9 h 16"/>
                <a:gd name="T26" fmla="*/ 15 w 15"/>
                <a:gd name="T27" fmla="*/ 11 h 16"/>
                <a:gd name="T28" fmla="*/ 14 w 15"/>
                <a:gd name="T29" fmla="*/ 14 h 16"/>
                <a:gd name="T30" fmla="*/ 11 w 15"/>
                <a:gd name="T31" fmla="*/ 16 h 16"/>
                <a:gd name="T32" fmla="*/ 9 w 15"/>
                <a:gd name="T33" fmla="*/ 16 h 16"/>
                <a:gd name="T34" fmla="*/ 8 w 15"/>
                <a:gd name="T35" fmla="*/ 16 h 16"/>
                <a:gd name="T36" fmla="*/ 6 w 15"/>
                <a:gd name="T37" fmla="*/ 16 h 16"/>
                <a:gd name="T38" fmla="*/ 5 w 15"/>
                <a:gd name="T39" fmla="*/ 16 h 16"/>
                <a:gd name="T40" fmla="*/ 3 w 15"/>
                <a:gd name="T41" fmla="*/ 14 h 16"/>
                <a:gd name="T42" fmla="*/ 1 w 15"/>
                <a:gd name="T43" fmla="*/ 11 h 16"/>
                <a:gd name="T44" fmla="*/ 0 w 15"/>
                <a:gd name="T45" fmla="*/ 10 h 16"/>
                <a:gd name="T46" fmla="*/ 0 w 15"/>
                <a:gd name="T4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977" name="Picture 4965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" y="4005"/>
              <a:ext cx="8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978" name="Freeform 4966"/>
            <p:cNvSpPr>
              <a:spLocks noChangeArrowheads="1"/>
            </p:cNvSpPr>
            <p:nvPr/>
          </p:nvSpPr>
          <p:spPr bwMode="auto">
            <a:xfrm>
              <a:off x="1082" y="4008"/>
              <a:ext cx="1" cy="2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0 w 5"/>
                <a:gd name="T5" fmla="*/ 1 h 6"/>
                <a:gd name="T6" fmla="*/ 1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3 h 6"/>
                <a:gd name="T16" fmla="*/ 5 w 5"/>
                <a:gd name="T17" fmla="*/ 3 h 6"/>
                <a:gd name="T18" fmla="*/ 5 w 5"/>
                <a:gd name="T19" fmla="*/ 3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1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9" name="Freeform 4967"/>
            <p:cNvSpPr>
              <a:spLocks noChangeArrowheads="1"/>
            </p:cNvSpPr>
            <p:nvPr/>
          </p:nvSpPr>
          <p:spPr bwMode="auto">
            <a:xfrm>
              <a:off x="1082" y="4008"/>
              <a:ext cx="1" cy="2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3 h 6"/>
                <a:gd name="T4" fmla="*/ 0 w 5"/>
                <a:gd name="T5" fmla="*/ 1 h 6"/>
                <a:gd name="T6" fmla="*/ 1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3 h 6"/>
                <a:gd name="T16" fmla="*/ 5 w 5"/>
                <a:gd name="T17" fmla="*/ 3 h 6"/>
                <a:gd name="T18" fmla="*/ 5 w 5"/>
                <a:gd name="T19" fmla="*/ 3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1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0" name="Freeform 4968"/>
            <p:cNvSpPr>
              <a:spLocks noChangeArrowheads="1"/>
            </p:cNvSpPr>
            <p:nvPr/>
          </p:nvSpPr>
          <p:spPr bwMode="auto">
            <a:xfrm>
              <a:off x="936" y="3758"/>
              <a:ext cx="208" cy="288"/>
            </a:xfrm>
            <a:custGeom>
              <a:avLst/>
              <a:gdLst>
                <a:gd name="T0" fmla="*/ 16 w 416"/>
                <a:gd name="T1" fmla="*/ 576 h 576"/>
                <a:gd name="T2" fmla="*/ 16 w 416"/>
                <a:gd name="T3" fmla="*/ 560 h 576"/>
                <a:gd name="T4" fmla="*/ 0 w 416"/>
                <a:gd name="T5" fmla="*/ 560 h 576"/>
                <a:gd name="T6" fmla="*/ 0 w 416"/>
                <a:gd name="T7" fmla="*/ 63 h 576"/>
                <a:gd name="T8" fmla="*/ 64 w 416"/>
                <a:gd name="T9" fmla="*/ 0 h 576"/>
                <a:gd name="T10" fmla="*/ 416 w 416"/>
                <a:gd name="T11" fmla="*/ 0 h 576"/>
                <a:gd name="T12" fmla="*/ 416 w 416"/>
                <a:gd name="T13" fmla="*/ 496 h 576"/>
                <a:gd name="T14" fmla="*/ 409 w 416"/>
                <a:gd name="T15" fmla="*/ 504 h 576"/>
                <a:gd name="T16" fmla="*/ 409 w 416"/>
                <a:gd name="T17" fmla="*/ 512 h 576"/>
                <a:gd name="T18" fmla="*/ 344 w 416"/>
                <a:gd name="T19" fmla="*/ 576 h 576"/>
                <a:gd name="T20" fmla="*/ 16 w 416"/>
                <a:gd name="T21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1" name="Rectangle 4969"/>
            <p:cNvSpPr>
              <a:spLocks noChangeArrowheads="1"/>
            </p:cNvSpPr>
            <p:nvPr/>
          </p:nvSpPr>
          <p:spPr bwMode="auto">
            <a:xfrm>
              <a:off x="991" y="4062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4982" name="Freeform 4970"/>
            <p:cNvSpPr>
              <a:spLocks noChangeArrowheads="1"/>
            </p:cNvSpPr>
            <p:nvPr/>
          </p:nvSpPr>
          <p:spPr bwMode="auto">
            <a:xfrm>
              <a:off x="2879" y="4134"/>
              <a:ext cx="195" cy="40"/>
            </a:xfrm>
            <a:custGeom>
              <a:avLst/>
              <a:gdLst>
                <a:gd name="T0" fmla="*/ 0 w 393"/>
                <a:gd name="T1" fmla="*/ 81 h 81"/>
                <a:gd name="T2" fmla="*/ 329 w 393"/>
                <a:gd name="T3" fmla="*/ 81 h 81"/>
                <a:gd name="T4" fmla="*/ 329 w 393"/>
                <a:gd name="T5" fmla="*/ 64 h 81"/>
                <a:gd name="T6" fmla="*/ 0 w 393"/>
                <a:gd name="T7" fmla="*/ 64 h 81"/>
                <a:gd name="T8" fmla="*/ 0 w 393"/>
                <a:gd name="T9" fmla="*/ 81 h 81"/>
                <a:gd name="T10" fmla="*/ 329 w 393"/>
                <a:gd name="T11" fmla="*/ 81 h 81"/>
                <a:gd name="T12" fmla="*/ 393 w 393"/>
                <a:gd name="T13" fmla="*/ 16 h 81"/>
                <a:gd name="T14" fmla="*/ 393 w 393"/>
                <a:gd name="T15" fmla="*/ 0 h 81"/>
                <a:gd name="T16" fmla="*/ 329 w 393"/>
                <a:gd name="T17" fmla="*/ 64 h 81"/>
                <a:gd name="T18" fmla="*/ 329 w 39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3" name="Freeform 4971"/>
            <p:cNvSpPr>
              <a:spLocks noChangeArrowheads="1"/>
            </p:cNvSpPr>
            <p:nvPr/>
          </p:nvSpPr>
          <p:spPr bwMode="auto">
            <a:xfrm>
              <a:off x="3047" y="3886"/>
              <a:ext cx="31" cy="280"/>
            </a:xfrm>
            <a:custGeom>
              <a:avLst/>
              <a:gdLst>
                <a:gd name="T0" fmla="*/ 0 w 65"/>
                <a:gd name="T1" fmla="*/ 560 h 560"/>
                <a:gd name="T2" fmla="*/ 65 w 65"/>
                <a:gd name="T3" fmla="*/ 496 h 560"/>
                <a:gd name="T4" fmla="*/ 65 w 65"/>
                <a:gd name="T5" fmla="*/ 0 h 560"/>
                <a:gd name="T6" fmla="*/ 0 w 65"/>
                <a:gd name="T7" fmla="*/ 64 h 560"/>
                <a:gd name="T8" fmla="*/ 0 w 65"/>
                <a:gd name="T9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4" name="Freeform 4972"/>
            <p:cNvSpPr>
              <a:spLocks noChangeArrowheads="1"/>
            </p:cNvSpPr>
            <p:nvPr/>
          </p:nvSpPr>
          <p:spPr bwMode="auto">
            <a:xfrm>
              <a:off x="2871" y="3886"/>
              <a:ext cx="207" cy="32"/>
            </a:xfrm>
            <a:custGeom>
              <a:avLst/>
              <a:gdLst>
                <a:gd name="T0" fmla="*/ 0 w 417"/>
                <a:gd name="T1" fmla="*/ 64 h 64"/>
                <a:gd name="T2" fmla="*/ 64 w 417"/>
                <a:gd name="T3" fmla="*/ 0 h 64"/>
                <a:gd name="T4" fmla="*/ 417 w 417"/>
                <a:gd name="T5" fmla="*/ 0 h 64"/>
                <a:gd name="T6" fmla="*/ 352 w 417"/>
                <a:gd name="T7" fmla="*/ 64 h 64"/>
                <a:gd name="T8" fmla="*/ 0 w 417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5" name="Rectangle 4973"/>
            <p:cNvSpPr>
              <a:spLocks noChangeArrowheads="1"/>
            </p:cNvSpPr>
            <p:nvPr/>
          </p:nvSpPr>
          <p:spPr bwMode="auto">
            <a:xfrm>
              <a:off x="2871" y="3919"/>
              <a:ext cx="175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6" name="Rectangle 4974"/>
            <p:cNvSpPr>
              <a:spLocks noChangeArrowheads="1"/>
            </p:cNvSpPr>
            <p:nvPr/>
          </p:nvSpPr>
          <p:spPr bwMode="auto">
            <a:xfrm>
              <a:off x="2871" y="3919"/>
              <a:ext cx="175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7" name="Rectangle 4975"/>
            <p:cNvSpPr>
              <a:spLocks noChangeArrowheads="1"/>
            </p:cNvSpPr>
            <p:nvPr/>
          </p:nvSpPr>
          <p:spPr bwMode="auto">
            <a:xfrm>
              <a:off x="2885" y="3992"/>
              <a:ext cx="147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8" name="Rectangle 4976"/>
            <p:cNvSpPr>
              <a:spLocks noChangeArrowheads="1"/>
            </p:cNvSpPr>
            <p:nvPr/>
          </p:nvSpPr>
          <p:spPr bwMode="auto">
            <a:xfrm>
              <a:off x="2885" y="3992"/>
              <a:ext cx="147" cy="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9" name="Rectangle 4977"/>
            <p:cNvSpPr>
              <a:spLocks noChangeArrowheads="1"/>
            </p:cNvSpPr>
            <p:nvPr/>
          </p:nvSpPr>
          <p:spPr bwMode="auto">
            <a:xfrm>
              <a:off x="2885" y="4000"/>
              <a:ext cx="147" cy="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0" name="Rectangle 4978"/>
            <p:cNvSpPr>
              <a:spLocks noChangeArrowheads="1"/>
            </p:cNvSpPr>
            <p:nvPr/>
          </p:nvSpPr>
          <p:spPr bwMode="auto">
            <a:xfrm>
              <a:off x="2885" y="4008"/>
              <a:ext cx="147" cy="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1" name="Rectangle 4979"/>
            <p:cNvSpPr>
              <a:spLocks noChangeArrowheads="1"/>
            </p:cNvSpPr>
            <p:nvPr/>
          </p:nvSpPr>
          <p:spPr bwMode="auto">
            <a:xfrm>
              <a:off x="2885" y="4015"/>
              <a:ext cx="147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2" name="Rectangle 4980"/>
            <p:cNvSpPr>
              <a:spLocks noChangeArrowheads="1"/>
            </p:cNvSpPr>
            <p:nvPr/>
          </p:nvSpPr>
          <p:spPr bwMode="auto">
            <a:xfrm>
              <a:off x="2885" y="4024"/>
              <a:ext cx="147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3" name="Rectangle 4981"/>
            <p:cNvSpPr>
              <a:spLocks noChangeArrowheads="1"/>
            </p:cNvSpPr>
            <p:nvPr/>
          </p:nvSpPr>
          <p:spPr bwMode="auto">
            <a:xfrm>
              <a:off x="2885" y="4031"/>
              <a:ext cx="147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4" name="Rectangle 4982"/>
            <p:cNvSpPr>
              <a:spLocks noChangeArrowheads="1"/>
            </p:cNvSpPr>
            <p:nvPr/>
          </p:nvSpPr>
          <p:spPr bwMode="auto">
            <a:xfrm>
              <a:off x="2885" y="4040"/>
              <a:ext cx="147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5" name="Rectangle 4983"/>
            <p:cNvSpPr>
              <a:spLocks noChangeArrowheads="1"/>
            </p:cNvSpPr>
            <p:nvPr/>
          </p:nvSpPr>
          <p:spPr bwMode="auto">
            <a:xfrm>
              <a:off x="2885" y="4050"/>
              <a:ext cx="147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6" name="Rectangle 4984"/>
            <p:cNvSpPr>
              <a:spLocks noChangeArrowheads="1"/>
            </p:cNvSpPr>
            <p:nvPr/>
          </p:nvSpPr>
          <p:spPr bwMode="auto">
            <a:xfrm>
              <a:off x="2885" y="4057"/>
              <a:ext cx="147" cy="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" name="Rectangle 4985"/>
            <p:cNvSpPr>
              <a:spLocks noChangeArrowheads="1"/>
            </p:cNvSpPr>
            <p:nvPr/>
          </p:nvSpPr>
          <p:spPr bwMode="auto">
            <a:xfrm>
              <a:off x="2885" y="4065"/>
              <a:ext cx="147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8" name="Rectangle 4986"/>
            <p:cNvSpPr>
              <a:spLocks noChangeArrowheads="1"/>
            </p:cNvSpPr>
            <p:nvPr/>
          </p:nvSpPr>
          <p:spPr bwMode="auto">
            <a:xfrm>
              <a:off x="2885" y="4075"/>
              <a:ext cx="147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9" name="Rectangle 4987"/>
            <p:cNvSpPr>
              <a:spLocks noChangeArrowheads="1"/>
            </p:cNvSpPr>
            <p:nvPr/>
          </p:nvSpPr>
          <p:spPr bwMode="auto">
            <a:xfrm>
              <a:off x="2885" y="4085"/>
              <a:ext cx="147" cy="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0" name="Rectangle 4988"/>
            <p:cNvSpPr>
              <a:spLocks noChangeArrowheads="1"/>
            </p:cNvSpPr>
            <p:nvPr/>
          </p:nvSpPr>
          <p:spPr bwMode="auto">
            <a:xfrm>
              <a:off x="2885" y="4091"/>
              <a:ext cx="147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1" name="Rectangle 4989"/>
            <p:cNvSpPr>
              <a:spLocks noChangeArrowheads="1"/>
            </p:cNvSpPr>
            <p:nvPr/>
          </p:nvSpPr>
          <p:spPr bwMode="auto">
            <a:xfrm>
              <a:off x="2885" y="4100"/>
              <a:ext cx="147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2" name="Rectangle 4990"/>
            <p:cNvSpPr>
              <a:spLocks noChangeArrowheads="1"/>
            </p:cNvSpPr>
            <p:nvPr/>
          </p:nvSpPr>
          <p:spPr bwMode="auto">
            <a:xfrm>
              <a:off x="2885" y="4108"/>
              <a:ext cx="147" cy="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3" name="Rectangle 4991"/>
            <p:cNvSpPr>
              <a:spLocks noChangeArrowheads="1"/>
            </p:cNvSpPr>
            <p:nvPr/>
          </p:nvSpPr>
          <p:spPr bwMode="auto">
            <a:xfrm>
              <a:off x="2885" y="4115"/>
              <a:ext cx="147" cy="1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4" name="Rectangle 4992"/>
            <p:cNvSpPr>
              <a:spLocks noChangeArrowheads="1"/>
            </p:cNvSpPr>
            <p:nvPr/>
          </p:nvSpPr>
          <p:spPr bwMode="auto">
            <a:xfrm>
              <a:off x="2885" y="4126"/>
              <a:ext cx="14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5" name="Rectangle 4993"/>
            <p:cNvSpPr>
              <a:spLocks noChangeArrowheads="1"/>
            </p:cNvSpPr>
            <p:nvPr/>
          </p:nvSpPr>
          <p:spPr bwMode="auto">
            <a:xfrm>
              <a:off x="2885" y="4134"/>
              <a:ext cx="147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6" name="Rectangle 4994"/>
            <p:cNvSpPr>
              <a:spLocks noChangeArrowheads="1"/>
            </p:cNvSpPr>
            <p:nvPr/>
          </p:nvSpPr>
          <p:spPr bwMode="auto">
            <a:xfrm>
              <a:off x="2885" y="4141"/>
              <a:ext cx="147" cy="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7" name="Rectangle 4995"/>
            <p:cNvSpPr>
              <a:spLocks noChangeArrowheads="1"/>
            </p:cNvSpPr>
            <p:nvPr/>
          </p:nvSpPr>
          <p:spPr bwMode="auto">
            <a:xfrm>
              <a:off x="2885" y="4150"/>
              <a:ext cx="147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8" name="Rectangle 4996"/>
            <p:cNvSpPr>
              <a:spLocks noChangeArrowheads="1"/>
            </p:cNvSpPr>
            <p:nvPr/>
          </p:nvSpPr>
          <p:spPr bwMode="auto">
            <a:xfrm>
              <a:off x="2885" y="4074"/>
              <a:ext cx="5" cy="4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9" name="Rectangle 4997"/>
            <p:cNvSpPr>
              <a:spLocks noChangeArrowheads="1"/>
            </p:cNvSpPr>
            <p:nvPr/>
          </p:nvSpPr>
          <p:spPr bwMode="auto">
            <a:xfrm>
              <a:off x="2891" y="4074"/>
              <a:ext cx="6" cy="4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0" name="Rectangle 4998"/>
            <p:cNvSpPr>
              <a:spLocks noChangeArrowheads="1"/>
            </p:cNvSpPr>
            <p:nvPr/>
          </p:nvSpPr>
          <p:spPr bwMode="auto">
            <a:xfrm>
              <a:off x="2898" y="4074"/>
              <a:ext cx="5" cy="4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1" name="Rectangle 4999"/>
            <p:cNvSpPr>
              <a:spLocks noChangeArrowheads="1"/>
            </p:cNvSpPr>
            <p:nvPr/>
          </p:nvSpPr>
          <p:spPr bwMode="auto">
            <a:xfrm>
              <a:off x="2904" y="4074"/>
              <a:ext cx="7" cy="46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2" name="Rectangle 5000"/>
            <p:cNvSpPr>
              <a:spLocks noChangeArrowheads="1"/>
            </p:cNvSpPr>
            <p:nvPr/>
          </p:nvSpPr>
          <p:spPr bwMode="auto">
            <a:xfrm>
              <a:off x="2912" y="4074"/>
              <a:ext cx="5" cy="4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3" name="Rectangle 5001"/>
            <p:cNvSpPr>
              <a:spLocks noChangeArrowheads="1"/>
            </p:cNvSpPr>
            <p:nvPr/>
          </p:nvSpPr>
          <p:spPr bwMode="auto">
            <a:xfrm>
              <a:off x="2918" y="4074"/>
              <a:ext cx="6" cy="46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4" name="Rectangle 5002"/>
            <p:cNvSpPr>
              <a:spLocks noChangeArrowheads="1"/>
            </p:cNvSpPr>
            <p:nvPr/>
          </p:nvSpPr>
          <p:spPr bwMode="auto">
            <a:xfrm>
              <a:off x="2925" y="4074"/>
              <a:ext cx="8" cy="4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5" name="Rectangle 5003"/>
            <p:cNvSpPr>
              <a:spLocks noChangeArrowheads="1"/>
            </p:cNvSpPr>
            <p:nvPr/>
          </p:nvSpPr>
          <p:spPr bwMode="auto">
            <a:xfrm>
              <a:off x="2934" y="4074"/>
              <a:ext cx="5" cy="4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6" name="Rectangle 5004"/>
            <p:cNvSpPr>
              <a:spLocks noChangeArrowheads="1"/>
            </p:cNvSpPr>
            <p:nvPr/>
          </p:nvSpPr>
          <p:spPr bwMode="auto">
            <a:xfrm>
              <a:off x="2940" y="4074"/>
              <a:ext cx="6" cy="4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" name="Rectangle 5005"/>
            <p:cNvSpPr>
              <a:spLocks noChangeArrowheads="1"/>
            </p:cNvSpPr>
            <p:nvPr/>
          </p:nvSpPr>
          <p:spPr bwMode="auto">
            <a:xfrm>
              <a:off x="2947" y="4074"/>
              <a:ext cx="8" cy="4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" name="Rectangle 5006"/>
            <p:cNvSpPr>
              <a:spLocks noChangeArrowheads="1"/>
            </p:cNvSpPr>
            <p:nvPr/>
          </p:nvSpPr>
          <p:spPr bwMode="auto">
            <a:xfrm>
              <a:off x="2956" y="4074"/>
              <a:ext cx="6" cy="4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" name="Rectangle 5007"/>
            <p:cNvSpPr>
              <a:spLocks noChangeArrowheads="1"/>
            </p:cNvSpPr>
            <p:nvPr/>
          </p:nvSpPr>
          <p:spPr bwMode="auto">
            <a:xfrm>
              <a:off x="2963" y="4074"/>
              <a:ext cx="5" cy="4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" name="Rectangle 5008"/>
            <p:cNvSpPr>
              <a:spLocks noChangeArrowheads="1"/>
            </p:cNvSpPr>
            <p:nvPr/>
          </p:nvSpPr>
          <p:spPr bwMode="auto">
            <a:xfrm>
              <a:off x="2969" y="4074"/>
              <a:ext cx="6" cy="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" name="Rectangle 5009"/>
            <p:cNvSpPr>
              <a:spLocks noChangeArrowheads="1"/>
            </p:cNvSpPr>
            <p:nvPr/>
          </p:nvSpPr>
          <p:spPr bwMode="auto">
            <a:xfrm>
              <a:off x="2976" y="4074"/>
              <a:ext cx="6" cy="4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" name="Rectangle 5010"/>
            <p:cNvSpPr>
              <a:spLocks noChangeArrowheads="1"/>
            </p:cNvSpPr>
            <p:nvPr/>
          </p:nvSpPr>
          <p:spPr bwMode="auto">
            <a:xfrm>
              <a:off x="2983" y="4074"/>
              <a:ext cx="6" cy="4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" name="Rectangle 5011"/>
            <p:cNvSpPr>
              <a:spLocks noChangeArrowheads="1"/>
            </p:cNvSpPr>
            <p:nvPr/>
          </p:nvSpPr>
          <p:spPr bwMode="auto">
            <a:xfrm>
              <a:off x="2990" y="4074"/>
              <a:ext cx="7" cy="46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" name="Rectangle 5012"/>
            <p:cNvSpPr>
              <a:spLocks noChangeArrowheads="1"/>
            </p:cNvSpPr>
            <p:nvPr/>
          </p:nvSpPr>
          <p:spPr bwMode="auto">
            <a:xfrm>
              <a:off x="2998" y="4074"/>
              <a:ext cx="7" cy="4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5" name="Rectangle 5013"/>
            <p:cNvSpPr>
              <a:spLocks noChangeArrowheads="1"/>
            </p:cNvSpPr>
            <p:nvPr/>
          </p:nvSpPr>
          <p:spPr bwMode="auto">
            <a:xfrm>
              <a:off x="3006" y="4074"/>
              <a:ext cx="5" cy="4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" name="Rectangle 5014"/>
            <p:cNvSpPr>
              <a:spLocks noChangeArrowheads="1"/>
            </p:cNvSpPr>
            <p:nvPr/>
          </p:nvSpPr>
          <p:spPr bwMode="auto">
            <a:xfrm>
              <a:off x="3012" y="4074"/>
              <a:ext cx="6" cy="4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7" name="Rectangle 5015"/>
            <p:cNvSpPr>
              <a:spLocks noChangeArrowheads="1"/>
            </p:cNvSpPr>
            <p:nvPr/>
          </p:nvSpPr>
          <p:spPr bwMode="auto">
            <a:xfrm>
              <a:off x="3019" y="4074"/>
              <a:ext cx="1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8" name="Rectangle 5016"/>
            <p:cNvSpPr>
              <a:spLocks noChangeArrowheads="1"/>
            </p:cNvSpPr>
            <p:nvPr/>
          </p:nvSpPr>
          <p:spPr bwMode="auto">
            <a:xfrm>
              <a:off x="2885" y="3930"/>
              <a:ext cx="147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9" name="Rectangle 5017"/>
            <p:cNvSpPr>
              <a:spLocks noChangeArrowheads="1"/>
            </p:cNvSpPr>
            <p:nvPr/>
          </p:nvSpPr>
          <p:spPr bwMode="auto">
            <a:xfrm>
              <a:off x="2885" y="3931"/>
              <a:ext cx="147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0" name="Rectangle 5018"/>
            <p:cNvSpPr>
              <a:spLocks noChangeArrowheads="1"/>
            </p:cNvSpPr>
            <p:nvPr/>
          </p:nvSpPr>
          <p:spPr bwMode="auto">
            <a:xfrm>
              <a:off x="2885" y="3931"/>
              <a:ext cx="147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1" name="Rectangle 5019"/>
            <p:cNvSpPr>
              <a:spLocks noChangeArrowheads="1"/>
            </p:cNvSpPr>
            <p:nvPr/>
          </p:nvSpPr>
          <p:spPr bwMode="auto">
            <a:xfrm>
              <a:off x="2885" y="3932"/>
              <a:ext cx="147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2" name="Rectangle 5020"/>
            <p:cNvSpPr>
              <a:spLocks noChangeArrowheads="1"/>
            </p:cNvSpPr>
            <p:nvPr/>
          </p:nvSpPr>
          <p:spPr bwMode="auto">
            <a:xfrm>
              <a:off x="2885" y="3932"/>
              <a:ext cx="147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3" name="Rectangle 5021"/>
            <p:cNvSpPr>
              <a:spLocks noChangeArrowheads="1"/>
            </p:cNvSpPr>
            <p:nvPr/>
          </p:nvSpPr>
          <p:spPr bwMode="auto">
            <a:xfrm>
              <a:off x="2885" y="3933"/>
              <a:ext cx="147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4" name="Rectangle 5022"/>
            <p:cNvSpPr>
              <a:spLocks noChangeArrowheads="1"/>
            </p:cNvSpPr>
            <p:nvPr/>
          </p:nvSpPr>
          <p:spPr bwMode="auto">
            <a:xfrm>
              <a:off x="2885" y="3934"/>
              <a:ext cx="147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5" name="Rectangle 5023"/>
            <p:cNvSpPr>
              <a:spLocks noChangeArrowheads="1"/>
            </p:cNvSpPr>
            <p:nvPr/>
          </p:nvSpPr>
          <p:spPr bwMode="auto">
            <a:xfrm>
              <a:off x="2885" y="3934"/>
              <a:ext cx="147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6" name="Rectangle 5024"/>
            <p:cNvSpPr>
              <a:spLocks noChangeArrowheads="1"/>
            </p:cNvSpPr>
            <p:nvPr/>
          </p:nvSpPr>
          <p:spPr bwMode="auto">
            <a:xfrm>
              <a:off x="2885" y="3935"/>
              <a:ext cx="147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7" name="Rectangle 5025"/>
            <p:cNvSpPr>
              <a:spLocks noChangeArrowheads="1"/>
            </p:cNvSpPr>
            <p:nvPr/>
          </p:nvSpPr>
          <p:spPr bwMode="auto">
            <a:xfrm>
              <a:off x="2885" y="3936"/>
              <a:ext cx="147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38" name="Group 5026"/>
          <p:cNvGrpSpPr>
            <a:grpSpLocks/>
          </p:cNvGrpSpPr>
          <p:nvPr/>
        </p:nvGrpSpPr>
        <p:grpSpPr bwMode="auto">
          <a:xfrm>
            <a:off x="6517133" y="5395915"/>
            <a:ext cx="1771650" cy="1155700"/>
            <a:chOff x="3911" y="3399"/>
            <a:chExt cx="1116" cy="728"/>
          </a:xfrm>
        </p:grpSpPr>
        <p:sp>
          <p:nvSpPr>
            <p:cNvPr id="5039" name="Rectangle 5027"/>
            <p:cNvSpPr>
              <a:spLocks noChangeArrowheads="1"/>
            </p:cNvSpPr>
            <p:nvPr/>
          </p:nvSpPr>
          <p:spPr bwMode="auto">
            <a:xfrm>
              <a:off x="4009" y="3756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0" name="Rectangle 5028"/>
            <p:cNvSpPr>
              <a:spLocks noChangeArrowheads="1"/>
            </p:cNvSpPr>
            <p:nvPr/>
          </p:nvSpPr>
          <p:spPr bwMode="auto">
            <a:xfrm>
              <a:off x="4011" y="3756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1" name="Rectangle 5029"/>
            <p:cNvSpPr>
              <a:spLocks noChangeArrowheads="1"/>
            </p:cNvSpPr>
            <p:nvPr/>
          </p:nvSpPr>
          <p:spPr bwMode="auto">
            <a:xfrm>
              <a:off x="4013" y="3756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2" name="Rectangle 5030"/>
            <p:cNvSpPr>
              <a:spLocks noChangeArrowheads="1"/>
            </p:cNvSpPr>
            <p:nvPr/>
          </p:nvSpPr>
          <p:spPr bwMode="auto">
            <a:xfrm>
              <a:off x="4015" y="3756"/>
              <a:ext cx="0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3" name="Rectangle 5031"/>
            <p:cNvSpPr>
              <a:spLocks noChangeArrowheads="1"/>
            </p:cNvSpPr>
            <p:nvPr/>
          </p:nvSpPr>
          <p:spPr bwMode="auto">
            <a:xfrm>
              <a:off x="4016" y="3756"/>
              <a:ext cx="2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4" name="Rectangle 5032"/>
            <p:cNvSpPr>
              <a:spLocks noChangeArrowheads="1"/>
            </p:cNvSpPr>
            <p:nvPr/>
          </p:nvSpPr>
          <p:spPr bwMode="auto">
            <a:xfrm>
              <a:off x="4019" y="3756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5" name="Rectangle 5033"/>
            <p:cNvSpPr>
              <a:spLocks noChangeArrowheads="1"/>
            </p:cNvSpPr>
            <p:nvPr/>
          </p:nvSpPr>
          <p:spPr bwMode="auto">
            <a:xfrm>
              <a:off x="4021" y="3756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6" name="Rectangle 5034"/>
            <p:cNvSpPr>
              <a:spLocks noChangeArrowheads="1"/>
            </p:cNvSpPr>
            <p:nvPr/>
          </p:nvSpPr>
          <p:spPr bwMode="auto">
            <a:xfrm>
              <a:off x="4023" y="3756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7" name="Rectangle 5035"/>
            <p:cNvSpPr>
              <a:spLocks noChangeArrowheads="1"/>
            </p:cNvSpPr>
            <p:nvPr/>
          </p:nvSpPr>
          <p:spPr bwMode="auto">
            <a:xfrm>
              <a:off x="4025" y="3756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8" name="Rectangle 5036"/>
            <p:cNvSpPr>
              <a:spLocks noChangeArrowheads="1"/>
            </p:cNvSpPr>
            <p:nvPr/>
          </p:nvSpPr>
          <p:spPr bwMode="auto">
            <a:xfrm>
              <a:off x="4027" y="3756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9" name="Rectangle 5037"/>
            <p:cNvSpPr>
              <a:spLocks noChangeArrowheads="1"/>
            </p:cNvSpPr>
            <p:nvPr/>
          </p:nvSpPr>
          <p:spPr bwMode="auto">
            <a:xfrm>
              <a:off x="4029" y="3756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0" name="Rectangle 5038"/>
            <p:cNvSpPr>
              <a:spLocks noChangeArrowheads="1"/>
            </p:cNvSpPr>
            <p:nvPr/>
          </p:nvSpPr>
          <p:spPr bwMode="auto">
            <a:xfrm>
              <a:off x="4031" y="3756"/>
              <a:ext cx="0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1" name="Rectangle 5039"/>
            <p:cNvSpPr>
              <a:spLocks noChangeArrowheads="1"/>
            </p:cNvSpPr>
            <p:nvPr/>
          </p:nvSpPr>
          <p:spPr bwMode="auto">
            <a:xfrm>
              <a:off x="4032" y="3756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2" name="Rectangle 5040"/>
            <p:cNvSpPr>
              <a:spLocks noChangeArrowheads="1"/>
            </p:cNvSpPr>
            <p:nvPr/>
          </p:nvSpPr>
          <p:spPr bwMode="auto">
            <a:xfrm>
              <a:off x="4034" y="3756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3" name="Rectangle 5041"/>
            <p:cNvSpPr>
              <a:spLocks noChangeArrowheads="1"/>
            </p:cNvSpPr>
            <p:nvPr/>
          </p:nvSpPr>
          <p:spPr bwMode="auto">
            <a:xfrm>
              <a:off x="4036" y="3756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4" name="Rectangle 5042"/>
            <p:cNvSpPr>
              <a:spLocks noChangeArrowheads="1"/>
            </p:cNvSpPr>
            <p:nvPr/>
          </p:nvSpPr>
          <p:spPr bwMode="auto">
            <a:xfrm>
              <a:off x="4038" y="3756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5" name="Rectangle 5043"/>
            <p:cNvSpPr>
              <a:spLocks noChangeArrowheads="1"/>
            </p:cNvSpPr>
            <p:nvPr/>
          </p:nvSpPr>
          <p:spPr bwMode="auto">
            <a:xfrm>
              <a:off x="4040" y="3756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6" name="Rectangle 5044"/>
            <p:cNvSpPr>
              <a:spLocks noChangeArrowheads="1"/>
            </p:cNvSpPr>
            <p:nvPr/>
          </p:nvSpPr>
          <p:spPr bwMode="auto">
            <a:xfrm>
              <a:off x="4042" y="3756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7" name="Rectangle 5045"/>
            <p:cNvSpPr>
              <a:spLocks noChangeArrowheads="1"/>
            </p:cNvSpPr>
            <p:nvPr/>
          </p:nvSpPr>
          <p:spPr bwMode="auto">
            <a:xfrm>
              <a:off x="4044" y="3756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8" name="Rectangle 5046"/>
            <p:cNvSpPr>
              <a:spLocks noChangeArrowheads="1"/>
            </p:cNvSpPr>
            <p:nvPr/>
          </p:nvSpPr>
          <p:spPr bwMode="auto">
            <a:xfrm>
              <a:off x="4046" y="3756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9" name="Rectangle 5047"/>
            <p:cNvSpPr>
              <a:spLocks noChangeArrowheads="1"/>
            </p:cNvSpPr>
            <p:nvPr/>
          </p:nvSpPr>
          <p:spPr bwMode="auto">
            <a:xfrm>
              <a:off x="4048" y="3756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0" name="Rectangle 5048"/>
            <p:cNvSpPr>
              <a:spLocks noChangeArrowheads="1"/>
            </p:cNvSpPr>
            <p:nvPr/>
          </p:nvSpPr>
          <p:spPr bwMode="auto">
            <a:xfrm>
              <a:off x="4050" y="3756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1" name="Rectangle 5049"/>
            <p:cNvSpPr>
              <a:spLocks noChangeArrowheads="1"/>
            </p:cNvSpPr>
            <p:nvPr/>
          </p:nvSpPr>
          <p:spPr bwMode="auto">
            <a:xfrm>
              <a:off x="4052" y="3756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2" name="Rectangle 5050"/>
            <p:cNvSpPr>
              <a:spLocks noChangeArrowheads="1"/>
            </p:cNvSpPr>
            <p:nvPr/>
          </p:nvSpPr>
          <p:spPr bwMode="auto">
            <a:xfrm>
              <a:off x="4054" y="3756"/>
              <a:ext cx="0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3" name="Rectangle 5051"/>
            <p:cNvSpPr>
              <a:spLocks noChangeArrowheads="1"/>
            </p:cNvSpPr>
            <p:nvPr/>
          </p:nvSpPr>
          <p:spPr bwMode="auto">
            <a:xfrm>
              <a:off x="4055" y="3756"/>
              <a:ext cx="2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4" name="Rectangle 5052"/>
            <p:cNvSpPr>
              <a:spLocks noChangeArrowheads="1"/>
            </p:cNvSpPr>
            <p:nvPr/>
          </p:nvSpPr>
          <p:spPr bwMode="auto">
            <a:xfrm>
              <a:off x="4058" y="3756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5" name="Rectangle 5053"/>
            <p:cNvSpPr>
              <a:spLocks noChangeArrowheads="1"/>
            </p:cNvSpPr>
            <p:nvPr/>
          </p:nvSpPr>
          <p:spPr bwMode="auto">
            <a:xfrm>
              <a:off x="4060" y="3756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6" name="Rectangle 5054"/>
            <p:cNvSpPr>
              <a:spLocks noChangeArrowheads="1"/>
            </p:cNvSpPr>
            <p:nvPr/>
          </p:nvSpPr>
          <p:spPr bwMode="auto">
            <a:xfrm>
              <a:off x="4062" y="3756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7" name="Rectangle 5055"/>
            <p:cNvSpPr>
              <a:spLocks noChangeArrowheads="1"/>
            </p:cNvSpPr>
            <p:nvPr/>
          </p:nvSpPr>
          <p:spPr bwMode="auto">
            <a:xfrm>
              <a:off x="4064" y="3756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8" name="Rectangle 5056"/>
            <p:cNvSpPr>
              <a:spLocks noChangeArrowheads="1"/>
            </p:cNvSpPr>
            <p:nvPr/>
          </p:nvSpPr>
          <p:spPr bwMode="auto">
            <a:xfrm>
              <a:off x="4066" y="3756"/>
              <a:ext cx="0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9" name="Rectangle 5057"/>
            <p:cNvSpPr>
              <a:spLocks noChangeArrowheads="1"/>
            </p:cNvSpPr>
            <p:nvPr/>
          </p:nvSpPr>
          <p:spPr bwMode="auto">
            <a:xfrm>
              <a:off x="4067" y="3756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0" name="Rectangle 5058"/>
            <p:cNvSpPr>
              <a:spLocks noChangeArrowheads="1"/>
            </p:cNvSpPr>
            <p:nvPr/>
          </p:nvSpPr>
          <p:spPr bwMode="auto">
            <a:xfrm>
              <a:off x="4069" y="3756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1" name="Rectangle 5059"/>
            <p:cNvSpPr>
              <a:spLocks noChangeArrowheads="1"/>
            </p:cNvSpPr>
            <p:nvPr/>
          </p:nvSpPr>
          <p:spPr bwMode="auto">
            <a:xfrm>
              <a:off x="4071" y="3756"/>
              <a:ext cx="1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2" name="Rectangle 5060"/>
            <p:cNvSpPr>
              <a:spLocks noChangeArrowheads="1"/>
            </p:cNvSpPr>
            <p:nvPr/>
          </p:nvSpPr>
          <p:spPr bwMode="auto">
            <a:xfrm>
              <a:off x="3925" y="3757"/>
              <a:ext cx="148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3" name="Rectangle 5061"/>
            <p:cNvSpPr>
              <a:spLocks noChangeArrowheads="1"/>
            </p:cNvSpPr>
            <p:nvPr/>
          </p:nvSpPr>
          <p:spPr bwMode="auto">
            <a:xfrm>
              <a:off x="3929" y="3761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4" name="Rectangle 5062"/>
            <p:cNvSpPr>
              <a:spLocks noChangeArrowheads="1"/>
            </p:cNvSpPr>
            <p:nvPr/>
          </p:nvSpPr>
          <p:spPr bwMode="auto">
            <a:xfrm>
              <a:off x="3929" y="3761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5" name="Rectangle 5063"/>
            <p:cNvSpPr>
              <a:spLocks noChangeArrowheads="1"/>
            </p:cNvSpPr>
            <p:nvPr/>
          </p:nvSpPr>
          <p:spPr bwMode="auto">
            <a:xfrm>
              <a:off x="3931" y="3763"/>
              <a:ext cx="7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6" name="Rectangle 5064"/>
            <p:cNvSpPr>
              <a:spLocks noChangeArrowheads="1"/>
            </p:cNvSpPr>
            <p:nvPr/>
          </p:nvSpPr>
          <p:spPr bwMode="auto">
            <a:xfrm>
              <a:off x="3951" y="3763"/>
              <a:ext cx="8" cy="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7" name="Rectangle 5065"/>
            <p:cNvSpPr>
              <a:spLocks noChangeArrowheads="1"/>
            </p:cNvSpPr>
            <p:nvPr/>
          </p:nvSpPr>
          <p:spPr bwMode="auto">
            <a:xfrm>
              <a:off x="3931" y="3769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8" name="Rectangle 5066"/>
            <p:cNvSpPr>
              <a:spLocks noChangeArrowheads="1"/>
            </p:cNvSpPr>
            <p:nvPr/>
          </p:nvSpPr>
          <p:spPr bwMode="auto">
            <a:xfrm>
              <a:off x="3941" y="3769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" name="Rectangle 5067"/>
            <p:cNvSpPr>
              <a:spLocks noChangeArrowheads="1"/>
            </p:cNvSpPr>
            <p:nvPr/>
          </p:nvSpPr>
          <p:spPr bwMode="auto">
            <a:xfrm>
              <a:off x="3941" y="3763"/>
              <a:ext cx="7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0" name="Rectangle 5068"/>
            <p:cNvSpPr>
              <a:spLocks noChangeArrowheads="1"/>
            </p:cNvSpPr>
            <p:nvPr/>
          </p:nvSpPr>
          <p:spPr bwMode="auto">
            <a:xfrm>
              <a:off x="3951" y="3769"/>
              <a:ext cx="8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1" name="Freeform 5069"/>
            <p:cNvSpPr>
              <a:spLocks noChangeArrowheads="1"/>
            </p:cNvSpPr>
            <p:nvPr/>
          </p:nvSpPr>
          <p:spPr bwMode="auto">
            <a:xfrm>
              <a:off x="3925" y="3813"/>
              <a:ext cx="148" cy="161"/>
            </a:xfrm>
            <a:custGeom>
              <a:avLst/>
              <a:gdLst>
                <a:gd name="T0" fmla="*/ 296 w 296"/>
                <a:gd name="T1" fmla="*/ 161 h 325"/>
                <a:gd name="T2" fmla="*/ 296 w 296"/>
                <a:gd name="T3" fmla="*/ 164 h 325"/>
                <a:gd name="T4" fmla="*/ 0 w 296"/>
                <a:gd name="T5" fmla="*/ 164 h 325"/>
                <a:gd name="T6" fmla="*/ 0 w 296"/>
                <a:gd name="T7" fmla="*/ 161 h 325"/>
                <a:gd name="T8" fmla="*/ 296 w 296"/>
                <a:gd name="T9" fmla="*/ 161 h 325"/>
                <a:gd name="T10" fmla="*/ 296 w 296"/>
                <a:gd name="T11" fmla="*/ 128 h 325"/>
                <a:gd name="T12" fmla="*/ 296 w 296"/>
                <a:gd name="T13" fmla="*/ 132 h 325"/>
                <a:gd name="T14" fmla="*/ 0 w 296"/>
                <a:gd name="T15" fmla="*/ 132 h 325"/>
                <a:gd name="T16" fmla="*/ 0 w 296"/>
                <a:gd name="T17" fmla="*/ 128 h 325"/>
                <a:gd name="T18" fmla="*/ 296 w 296"/>
                <a:gd name="T19" fmla="*/ 128 h 325"/>
                <a:gd name="T20" fmla="*/ 296 w 296"/>
                <a:gd name="T21" fmla="*/ 96 h 325"/>
                <a:gd name="T22" fmla="*/ 296 w 296"/>
                <a:gd name="T23" fmla="*/ 100 h 325"/>
                <a:gd name="T24" fmla="*/ 0 w 296"/>
                <a:gd name="T25" fmla="*/ 100 h 325"/>
                <a:gd name="T26" fmla="*/ 0 w 296"/>
                <a:gd name="T27" fmla="*/ 96 h 325"/>
                <a:gd name="T28" fmla="*/ 296 w 296"/>
                <a:gd name="T29" fmla="*/ 96 h 325"/>
                <a:gd name="T30" fmla="*/ 296 w 296"/>
                <a:gd name="T31" fmla="*/ 63 h 325"/>
                <a:gd name="T32" fmla="*/ 296 w 296"/>
                <a:gd name="T33" fmla="*/ 67 h 325"/>
                <a:gd name="T34" fmla="*/ 0 w 296"/>
                <a:gd name="T35" fmla="*/ 67 h 325"/>
                <a:gd name="T36" fmla="*/ 0 w 296"/>
                <a:gd name="T37" fmla="*/ 63 h 325"/>
                <a:gd name="T38" fmla="*/ 296 w 296"/>
                <a:gd name="T39" fmla="*/ 63 h 325"/>
                <a:gd name="T40" fmla="*/ 296 w 296"/>
                <a:gd name="T41" fmla="*/ 32 h 325"/>
                <a:gd name="T42" fmla="*/ 296 w 296"/>
                <a:gd name="T43" fmla="*/ 36 h 325"/>
                <a:gd name="T44" fmla="*/ 0 w 296"/>
                <a:gd name="T45" fmla="*/ 36 h 325"/>
                <a:gd name="T46" fmla="*/ 0 w 296"/>
                <a:gd name="T47" fmla="*/ 32 h 325"/>
                <a:gd name="T48" fmla="*/ 296 w 296"/>
                <a:gd name="T49" fmla="*/ 32 h 325"/>
                <a:gd name="T50" fmla="*/ 296 w 296"/>
                <a:gd name="T51" fmla="*/ 0 h 325"/>
                <a:gd name="T52" fmla="*/ 296 w 296"/>
                <a:gd name="T53" fmla="*/ 4 h 325"/>
                <a:gd name="T54" fmla="*/ 0 w 296"/>
                <a:gd name="T55" fmla="*/ 4 h 325"/>
                <a:gd name="T56" fmla="*/ 0 w 296"/>
                <a:gd name="T57" fmla="*/ 0 h 325"/>
                <a:gd name="T58" fmla="*/ 296 w 296"/>
                <a:gd name="T59" fmla="*/ 0 h 325"/>
                <a:gd name="T60" fmla="*/ 296 w 296"/>
                <a:gd name="T61" fmla="*/ 224 h 325"/>
                <a:gd name="T62" fmla="*/ 296 w 296"/>
                <a:gd name="T63" fmla="*/ 228 h 325"/>
                <a:gd name="T64" fmla="*/ 264 w 296"/>
                <a:gd name="T65" fmla="*/ 228 h 325"/>
                <a:gd name="T66" fmla="*/ 264 w 296"/>
                <a:gd name="T67" fmla="*/ 224 h 325"/>
                <a:gd name="T68" fmla="*/ 296 w 296"/>
                <a:gd name="T69" fmla="*/ 224 h 325"/>
                <a:gd name="T70" fmla="*/ 296 w 296"/>
                <a:gd name="T71" fmla="*/ 192 h 325"/>
                <a:gd name="T72" fmla="*/ 296 w 296"/>
                <a:gd name="T73" fmla="*/ 196 h 325"/>
                <a:gd name="T74" fmla="*/ 264 w 296"/>
                <a:gd name="T75" fmla="*/ 196 h 325"/>
                <a:gd name="T76" fmla="*/ 264 w 296"/>
                <a:gd name="T77" fmla="*/ 192 h 325"/>
                <a:gd name="T78" fmla="*/ 296 w 296"/>
                <a:gd name="T79" fmla="*/ 192 h 325"/>
                <a:gd name="T80" fmla="*/ 296 w 296"/>
                <a:gd name="T81" fmla="*/ 257 h 325"/>
                <a:gd name="T82" fmla="*/ 296 w 296"/>
                <a:gd name="T83" fmla="*/ 260 h 325"/>
                <a:gd name="T84" fmla="*/ 0 w 296"/>
                <a:gd name="T85" fmla="*/ 260 h 325"/>
                <a:gd name="T86" fmla="*/ 0 w 296"/>
                <a:gd name="T87" fmla="*/ 257 h 325"/>
                <a:gd name="T88" fmla="*/ 296 w 296"/>
                <a:gd name="T89" fmla="*/ 257 h 325"/>
                <a:gd name="T90" fmla="*/ 296 w 296"/>
                <a:gd name="T91" fmla="*/ 288 h 325"/>
                <a:gd name="T92" fmla="*/ 296 w 296"/>
                <a:gd name="T93" fmla="*/ 292 h 325"/>
                <a:gd name="T94" fmla="*/ 0 w 296"/>
                <a:gd name="T95" fmla="*/ 292 h 325"/>
                <a:gd name="T96" fmla="*/ 0 w 296"/>
                <a:gd name="T97" fmla="*/ 288 h 325"/>
                <a:gd name="T98" fmla="*/ 296 w 296"/>
                <a:gd name="T99" fmla="*/ 288 h 325"/>
                <a:gd name="T100" fmla="*/ 296 w 296"/>
                <a:gd name="T101" fmla="*/ 321 h 325"/>
                <a:gd name="T102" fmla="*/ 296 w 296"/>
                <a:gd name="T103" fmla="*/ 325 h 325"/>
                <a:gd name="T104" fmla="*/ 0 w 296"/>
                <a:gd name="T105" fmla="*/ 325 h 325"/>
                <a:gd name="T106" fmla="*/ 0 w 296"/>
                <a:gd name="T107" fmla="*/ 321 h 325"/>
                <a:gd name="T108" fmla="*/ 296 w 296"/>
                <a:gd name="T109" fmla="*/ 3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2" name="Freeform 5070"/>
            <p:cNvSpPr>
              <a:spLocks noChangeArrowheads="1"/>
            </p:cNvSpPr>
            <p:nvPr/>
          </p:nvSpPr>
          <p:spPr bwMode="auto">
            <a:xfrm>
              <a:off x="4045" y="3899"/>
              <a:ext cx="23" cy="37"/>
            </a:xfrm>
            <a:custGeom>
              <a:avLst/>
              <a:gdLst>
                <a:gd name="T0" fmla="*/ 24 w 48"/>
                <a:gd name="T1" fmla="*/ 0 h 77"/>
                <a:gd name="T2" fmla="*/ 21 w 48"/>
                <a:gd name="T3" fmla="*/ 0 h 77"/>
                <a:gd name="T4" fmla="*/ 19 w 48"/>
                <a:gd name="T5" fmla="*/ 1 h 77"/>
                <a:gd name="T6" fmla="*/ 17 w 48"/>
                <a:gd name="T7" fmla="*/ 1 h 77"/>
                <a:gd name="T8" fmla="*/ 15 w 48"/>
                <a:gd name="T9" fmla="*/ 3 h 77"/>
                <a:gd name="T10" fmla="*/ 12 w 48"/>
                <a:gd name="T11" fmla="*/ 5 h 77"/>
                <a:gd name="T12" fmla="*/ 11 w 48"/>
                <a:gd name="T13" fmla="*/ 6 h 77"/>
                <a:gd name="T14" fmla="*/ 7 w 48"/>
                <a:gd name="T15" fmla="*/ 11 h 77"/>
                <a:gd name="T16" fmla="*/ 3 w 48"/>
                <a:gd name="T17" fmla="*/ 16 h 77"/>
                <a:gd name="T18" fmla="*/ 2 w 48"/>
                <a:gd name="T19" fmla="*/ 24 h 77"/>
                <a:gd name="T20" fmla="*/ 0 w 48"/>
                <a:gd name="T21" fmla="*/ 30 h 77"/>
                <a:gd name="T22" fmla="*/ 0 w 48"/>
                <a:gd name="T23" fmla="*/ 38 h 77"/>
                <a:gd name="T24" fmla="*/ 0 w 48"/>
                <a:gd name="T25" fmla="*/ 45 h 77"/>
                <a:gd name="T26" fmla="*/ 2 w 48"/>
                <a:gd name="T27" fmla="*/ 53 h 77"/>
                <a:gd name="T28" fmla="*/ 3 w 48"/>
                <a:gd name="T29" fmla="*/ 59 h 77"/>
                <a:gd name="T30" fmla="*/ 7 w 48"/>
                <a:gd name="T31" fmla="*/ 66 h 77"/>
                <a:gd name="T32" fmla="*/ 11 w 48"/>
                <a:gd name="T33" fmla="*/ 71 h 77"/>
                <a:gd name="T34" fmla="*/ 12 w 48"/>
                <a:gd name="T35" fmla="*/ 72 h 77"/>
                <a:gd name="T36" fmla="*/ 15 w 48"/>
                <a:gd name="T37" fmla="*/ 74 h 77"/>
                <a:gd name="T38" fmla="*/ 17 w 48"/>
                <a:gd name="T39" fmla="*/ 76 h 77"/>
                <a:gd name="T40" fmla="*/ 19 w 48"/>
                <a:gd name="T41" fmla="*/ 76 h 77"/>
                <a:gd name="T42" fmla="*/ 21 w 48"/>
                <a:gd name="T43" fmla="*/ 77 h 77"/>
                <a:gd name="T44" fmla="*/ 24 w 48"/>
                <a:gd name="T45" fmla="*/ 77 h 77"/>
                <a:gd name="T46" fmla="*/ 26 w 48"/>
                <a:gd name="T47" fmla="*/ 77 h 77"/>
                <a:gd name="T48" fmla="*/ 29 w 48"/>
                <a:gd name="T49" fmla="*/ 76 h 77"/>
                <a:gd name="T50" fmla="*/ 31 w 48"/>
                <a:gd name="T51" fmla="*/ 76 h 77"/>
                <a:gd name="T52" fmla="*/ 34 w 48"/>
                <a:gd name="T53" fmla="*/ 74 h 77"/>
                <a:gd name="T54" fmla="*/ 35 w 48"/>
                <a:gd name="T55" fmla="*/ 72 h 77"/>
                <a:gd name="T56" fmla="*/ 38 w 48"/>
                <a:gd name="T57" fmla="*/ 71 h 77"/>
                <a:gd name="T58" fmla="*/ 41 w 48"/>
                <a:gd name="T59" fmla="*/ 66 h 77"/>
                <a:gd name="T60" fmla="*/ 44 w 48"/>
                <a:gd name="T61" fmla="*/ 59 h 77"/>
                <a:gd name="T62" fmla="*/ 46 w 48"/>
                <a:gd name="T63" fmla="*/ 53 h 77"/>
                <a:gd name="T64" fmla="*/ 48 w 48"/>
                <a:gd name="T65" fmla="*/ 45 h 77"/>
                <a:gd name="T66" fmla="*/ 48 w 48"/>
                <a:gd name="T67" fmla="*/ 38 h 77"/>
                <a:gd name="T68" fmla="*/ 48 w 48"/>
                <a:gd name="T69" fmla="*/ 38 h 77"/>
                <a:gd name="T70" fmla="*/ 48 w 48"/>
                <a:gd name="T71" fmla="*/ 30 h 77"/>
                <a:gd name="T72" fmla="*/ 46 w 48"/>
                <a:gd name="T73" fmla="*/ 24 h 77"/>
                <a:gd name="T74" fmla="*/ 44 w 48"/>
                <a:gd name="T75" fmla="*/ 16 h 77"/>
                <a:gd name="T76" fmla="*/ 41 w 48"/>
                <a:gd name="T77" fmla="*/ 11 h 77"/>
                <a:gd name="T78" fmla="*/ 38 w 48"/>
                <a:gd name="T79" fmla="*/ 6 h 77"/>
                <a:gd name="T80" fmla="*/ 35 w 48"/>
                <a:gd name="T81" fmla="*/ 5 h 77"/>
                <a:gd name="T82" fmla="*/ 34 w 48"/>
                <a:gd name="T83" fmla="*/ 3 h 77"/>
                <a:gd name="T84" fmla="*/ 31 w 48"/>
                <a:gd name="T85" fmla="*/ 1 h 77"/>
                <a:gd name="T86" fmla="*/ 29 w 48"/>
                <a:gd name="T87" fmla="*/ 1 h 77"/>
                <a:gd name="T88" fmla="*/ 26 w 48"/>
                <a:gd name="T89" fmla="*/ 0 h 77"/>
                <a:gd name="T90" fmla="*/ 24 w 48"/>
                <a:gd name="T9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83" name="Picture 5071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" y="3899"/>
              <a:ext cx="23" cy="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84" name="Rectangle 5072"/>
            <p:cNvSpPr>
              <a:spLocks noChangeArrowheads="1"/>
            </p:cNvSpPr>
            <p:nvPr/>
          </p:nvSpPr>
          <p:spPr bwMode="auto">
            <a:xfrm>
              <a:off x="4057" y="3779"/>
              <a:ext cx="3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5" name="Rectangle 5073"/>
            <p:cNvSpPr>
              <a:spLocks noChangeArrowheads="1"/>
            </p:cNvSpPr>
            <p:nvPr/>
          </p:nvSpPr>
          <p:spPr bwMode="auto">
            <a:xfrm>
              <a:off x="4055" y="3779"/>
              <a:ext cx="3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6" name="Freeform 5074"/>
            <p:cNvSpPr>
              <a:spLocks noChangeArrowheads="1"/>
            </p:cNvSpPr>
            <p:nvPr/>
          </p:nvSpPr>
          <p:spPr bwMode="auto">
            <a:xfrm>
              <a:off x="4051" y="3951"/>
              <a:ext cx="12" cy="13"/>
            </a:xfrm>
            <a:custGeom>
              <a:avLst/>
              <a:gdLst>
                <a:gd name="T0" fmla="*/ 0 w 27"/>
                <a:gd name="T1" fmla="*/ 12 h 26"/>
                <a:gd name="T2" fmla="*/ 0 w 27"/>
                <a:gd name="T3" fmla="*/ 10 h 26"/>
                <a:gd name="T4" fmla="*/ 1 w 27"/>
                <a:gd name="T5" fmla="*/ 7 h 26"/>
                <a:gd name="T6" fmla="*/ 3 w 27"/>
                <a:gd name="T7" fmla="*/ 6 h 26"/>
                <a:gd name="T8" fmla="*/ 4 w 27"/>
                <a:gd name="T9" fmla="*/ 4 h 26"/>
                <a:gd name="T10" fmla="*/ 6 w 27"/>
                <a:gd name="T11" fmla="*/ 2 h 26"/>
                <a:gd name="T12" fmla="*/ 8 w 27"/>
                <a:gd name="T13" fmla="*/ 1 h 26"/>
                <a:gd name="T14" fmla="*/ 10 w 27"/>
                <a:gd name="T15" fmla="*/ 0 h 26"/>
                <a:gd name="T16" fmla="*/ 13 w 27"/>
                <a:gd name="T17" fmla="*/ 0 h 26"/>
                <a:gd name="T18" fmla="*/ 15 w 27"/>
                <a:gd name="T19" fmla="*/ 0 h 26"/>
                <a:gd name="T20" fmla="*/ 18 w 27"/>
                <a:gd name="T21" fmla="*/ 1 h 26"/>
                <a:gd name="T22" fmla="*/ 20 w 27"/>
                <a:gd name="T23" fmla="*/ 2 h 26"/>
                <a:gd name="T24" fmla="*/ 23 w 27"/>
                <a:gd name="T25" fmla="*/ 4 h 26"/>
                <a:gd name="T26" fmla="*/ 24 w 27"/>
                <a:gd name="T27" fmla="*/ 6 h 26"/>
                <a:gd name="T28" fmla="*/ 25 w 27"/>
                <a:gd name="T29" fmla="*/ 7 h 26"/>
                <a:gd name="T30" fmla="*/ 27 w 27"/>
                <a:gd name="T31" fmla="*/ 10 h 26"/>
                <a:gd name="T32" fmla="*/ 27 w 27"/>
                <a:gd name="T33" fmla="*/ 12 h 26"/>
                <a:gd name="T34" fmla="*/ 27 w 27"/>
                <a:gd name="T35" fmla="*/ 12 h 26"/>
                <a:gd name="T36" fmla="*/ 27 w 27"/>
                <a:gd name="T37" fmla="*/ 15 h 26"/>
                <a:gd name="T38" fmla="*/ 25 w 27"/>
                <a:gd name="T39" fmla="*/ 17 h 26"/>
                <a:gd name="T40" fmla="*/ 24 w 27"/>
                <a:gd name="T41" fmla="*/ 20 h 26"/>
                <a:gd name="T42" fmla="*/ 23 w 27"/>
                <a:gd name="T43" fmla="*/ 22 h 26"/>
                <a:gd name="T44" fmla="*/ 20 w 27"/>
                <a:gd name="T45" fmla="*/ 24 h 26"/>
                <a:gd name="T46" fmla="*/ 18 w 27"/>
                <a:gd name="T47" fmla="*/ 25 h 26"/>
                <a:gd name="T48" fmla="*/ 15 w 27"/>
                <a:gd name="T49" fmla="*/ 26 h 26"/>
                <a:gd name="T50" fmla="*/ 13 w 27"/>
                <a:gd name="T51" fmla="*/ 26 h 26"/>
                <a:gd name="T52" fmla="*/ 10 w 27"/>
                <a:gd name="T53" fmla="*/ 26 h 26"/>
                <a:gd name="T54" fmla="*/ 8 w 27"/>
                <a:gd name="T55" fmla="*/ 25 h 26"/>
                <a:gd name="T56" fmla="*/ 6 w 27"/>
                <a:gd name="T57" fmla="*/ 24 h 26"/>
                <a:gd name="T58" fmla="*/ 4 w 27"/>
                <a:gd name="T59" fmla="*/ 22 h 26"/>
                <a:gd name="T60" fmla="*/ 3 w 27"/>
                <a:gd name="T61" fmla="*/ 20 h 26"/>
                <a:gd name="T62" fmla="*/ 1 w 27"/>
                <a:gd name="T63" fmla="*/ 17 h 26"/>
                <a:gd name="T64" fmla="*/ 0 w 27"/>
                <a:gd name="T65" fmla="*/ 15 h 26"/>
                <a:gd name="T66" fmla="*/ 0 w 27"/>
                <a:gd name="T6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87" name="Picture 5075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3951"/>
              <a:ext cx="13" cy="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88" name="Freeform 5076"/>
            <p:cNvSpPr>
              <a:spLocks noChangeArrowheads="1"/>
            </p:cNvSpPr>
            <p:nvPr/>
          </p:nvSpPr>
          <p:spPr bwMode="auto">
            <a:xfrm>
              <a:off x="4054" y="3954"/>
              <a:ext cx="7" cy="7"/>
            </a:xfrm>
            <a:custGeom>
              <a:avLst/>
              <a:gdLst>
                <a:gd name="T0" fmla="*/ 0 w 16"/>
                <a:gd name="T1" fmla="*/ 7 h 16"/>
                <a:gd name="T2" fmla="*/ 0 w 16"/>
                <a:gd name="T3" fmla="*/ 6 h 16"/>
                <a:gd name="T4" fmla="*/ 1 w 16"/>
                <a:gd name="T5" fmla="*/ 5 h 16"/>
                <a:gd name="T6" fmla="*/ 3 w 16"/>
                <a:gd name="T7" fmla="*/ 2 h 16"/>
                <a:gd name="T8" fmla="*/ 5 w 16"/>
                <a:gd name="T9" fmla="*/ 1 h 16"/>
                <a:gd name="T10" fmla="*/ 6 w 16"/>
                <a:gd name="T11" fmla="*/ 0 h 16"/>
                <a:gd name="T12" fmla="*/ 8 w 16"/>
                <a:gd name="T13" fmla="*/ 0 h 16"/>
                <a:gd name="T14" fmla="*/ 9 w 16"/>
                <a:gd name="T15" fmla="*/ 0 h 16"/>
                <a:gd name="T16" fmla="*/ 11 w 16"/>
                <a:gd name="T17" fmla="*/ 1 h 16"/>
                <a:gd name="T18" fmla="*/ 14 w 16"/>
                <a:gd name="T19" fmla="*/ 2 h 16"/>
                <a:gd name="T20" fmla="*/ 15 w 16"/>
                <a:gd name="T21" fmla="*/ 5 h 16"/>
                <a:gd name="T22" fmla="*/ 16 w 16"/>
                <a:gd name="T23" fmla="*/ 6 h 16"/>
                <a:gd name="T24" fmla="*/ 16 w 16"/>
                <a:gd name="T25" fmla="*/ 7 h 16"/>
                <a:gd name="T26" fmla="*/ 16 w 16"/>
                <a:gd name="T27" fmla="*/ 7 h 16"/>
                <a:gd name="T28" fmla="*/ 16 w 16"/>
                <a:gd name="T29" fmla="*/ 9 h 16"/>
                <a:gd name="T30" fmla="*/ 15 w 16"/>
                <a:gd name="T31" fmla="*/ 11 h 16"/>
                <a:gd name="T32" fmla="*/ 14 w 16"/>
                <a:gd name="T33" fmla="*/ 14 h 16"/>
                <a:gd name="T34" fmla="*/ 11 w 16"/>
                <a:gd name="T35" fmla="*/ 15 h 16"/>
                <a:gd name="T36" fmla="*/ 9 w 16"/>
                <a:gd name="T37" fmla="*/ 16 h 16"/>
                <a:gd name="T38" fmla="*/ 8 w 16"/>
                <a:gd name="T39" fmla="*/ 16 h 16"/>
                <a:gd name="T40" fmla="*/ 6 w 16"/>
                <a:gd name="T41" fmla="*/ 16 h 16"/>
                <a:gd name="T42" fmla="*/ 5 w 16"/>
                <a:gd name="T43" fmla="*/ 15 h 16"/>
                <a:gd name="T44" fmla="*/ 3 w 16"/>
                <a:gd name="T45" fmla="*/ 14 h 16"/>
                <a:gd name="T46" fmla="*/ 1 w 16"/>
                <a:gd name="T47" fmla="*/ 11 h 16"/>
                <a:gd name="T48" fmla="*/ 0 w 16"/>
                <a:gd name="T49" fmla="*/ 9 h 16"/>
                <a:gd name="T50" fmla="*/ 0 w 16"/>
                <a:gd name="T5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9" name="AutoShape 5077"/>
            <p:cNvSpPr>
              <a:spLocks noChangeAspect="1" noChangeArrowheads="1"/>
            </p:cNvSpPr>
            <p:nvPr/>
          </p:nvSpPr>
          <p:spPr bwMode="auto">
            <a:xfrm>
              <a:off x="4053" y="3953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90" name="Picture 5078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" y="3953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91" name="Freeform 5079"/>
            <p:cNvSpPr>
              <a:spLocks noChangeArrowheads="1"/>
            </p:cNvSpPr>
            <p:nvPr/>
          </p:nvSpPr>
          <p:spPr bwMode="auto">
            <a:xfrm>
              <a:off x="4056" y="3956"/>
              <a:ext cx="2" cy="2"/>
            </a:xfrm>
            <a:custGeom>
              <a:avLst/>
              <a:gdLst>
                <a:gd name="T0" fmla="*/ 0 w 5"/>
                <a:gd name="T1" fmla="*/ 2 h 5"/>
                <a:gd name="T2" fmla="*/ 0 w 5"/>
                <a:gd name="T3" fmla="*/ 1 h 5"/>
                <a:gd name="T4" fmla="*/ 1 w 5"/>
                <a:gd name="T5" fmla="*/ 1 h 5"/>
                <a:gd name="T6" fmla="*/ 1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4 w 5"/>
                <a:gd name="T13" fmla="*/ 1 h 5"/>
                <a:gd name="T14" fmla="*/ 5 w 5"/>
                <a:gd name="T15" fmla="*/ 1 h 5"/>
                <a:gd name="T16" fmla="*/ 5 w 5"/>
                <a:gd name="T17" fmla="*/ 2 h 5"/>
                <a:gd name="T18" fmla="*/ 5 w 5"/>
                <a:gd name="T19" fmla="*/ 2 h 5"/>
                <a:gd name="T20" fmla="*/ 5 w 5"/>
                <a:gd name="T21" fmla="*/ 4 h 5"/>
                <a:gd name="T22" fmla="*/ 4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1 w 5"/>
                <a:gd name="T29" fmla="*/ 5 h 5"/>
                <a:gd name="T30" fmla="*/ 1 w 5"/>
                <a:gd name="T31" fmla="*/ 5 h 5"/>
                <a:gd name="T32" fmla="*/ 0 w 5"/>
                <a:gd name="T33" fmla="*/ 4 h 5"/>
                <a:gd name="T34" fmla="*/ 0 w 5"/>
                <a:gd name="T3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2" name="Freeform 5080"/>
            <p:cNvSpPr>
              <a:spLocks noChangeArrowheads="1"/>
            </p:cNvSpPr>
            <p:nvPr/>
          </p:nvSpPr>
          <p:spPr bwMode="auto">
            <a:xfrm>
              <a:off x="4056" y="3956"/>
              <a:ext cx="2" cy="2"/>
            </a:xfrm>
            <a:custGeom>
              <a:avLst/>
              <a:gdLst>
                <a:gd name="T0" fmla="*/ 0 w 5"/>
                <a:gd name="T1" fmla="*/ 2 h 5"/>
                <a:gd name="T2" fmla="*/ 0 w 5"/>
                <a:gd name="T3" fmla="*/ 1 h 5"/>
                <a:gd name="T4" fmla="*/ 1 w 5"/>
                <a:gd name="T5" fmla="*/ 1 h 5"/>
                <a:gd name="T6" fmla="*/ 1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4 w 5"/>
                <a:gd name="T13" fmla="*/ 1 h 5"/>
                <a:gd name="T14" fmla="*/ 5 w 5"/>
                <a:gd name="T15" fmla="*/ 1 h 5"/>
                <a:gd name="T16" fmla="*/ 5 w 5"/>
                <a:gd name="T17" fmla="*/ 2 h 5"/>
                <a:gd name="T18" fmla="*/ 5 w 5"/>
                <a:gd name="T19" fmla="*/ 2 h 5"/>
                <a:gd name="T20" fmla="*/ 5 w 5"/>
                <a:gd name="T21" fmla="*/ 4 h 5"/>
                <a:gd name="T22" fmla="*/ 4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1 w 5"/>
                <a:gd name="T29" fmla="*/ 5 h 5"/>
                <a:gd name="T30" fmla="*/ 1 w 5"/>
                <a:gd name="T31" fmla="*/ 5 h 5"/>
                <a:gd name="T32" fmla="*/ 0 w 5"/>
                <a:gd name="T33" fmla="*/ 4 h 5"/>
                <a:gd name="T34" fmla="*/ 0 w 5"/>
                <a:gd name="T3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3" name="Freeform 5081"/>
            <p:cNvSpPr>
              <a:spLocks noChangeArrowheads="1"/>
            </p:cNvSpPr>
            <p:nvPr/>
          </p:nvSpPr>
          <p:spPr bwMode="auto">
            <a:xfrm>
              <a:off x="3911" y="3707"/>
              <a:ext cx="208" cy="287"/>
            </a:xfrm>
            <a:custGeom>
              <a:avLst/>
              <a:gdLst>
                <a:gd name="T0" fmla="*/ 16 w 418"/>
                <a:gd name="T1" fmla="*/ 577 h 577"/>
                <a:gd name="T2" fmla="*/ 16 w 418"/>
                <a:gd name="T3" fmla="*/ 562 h 577"/>
                <a:gd name="T4" fmla="*/ 0 w 418"/>
                <a:gd name="T5" fmla="*/ 562 h 577"/>
                <a:gd name="T6" fmla="*/ 0 w 418"/>
                <a:gd name="T7" fmla="*/ 64 h 577"/>
                <a:gd name="T8" fmla="*/ 64 w 418"/>
                <a:gd name="T9" fmla="*/ 0 h 577"/>
                <a:gd name="T10" fmla="*/ 418 w 418"/>
                <a:gd name="T11" fmla="*/ 0 h 577"/>
                <a:gd name="T12" fmla="*/ 418 w 418"/>
                <a:gd name="T13" fmla="*/ 497 h 577"/>
                <a:gd name="T14" fmla="*/ 409 w 418"/>
                <a:gd name="T15" fmla="*/ 505 h 577"/>
                <a:gd name="T16" fmla="*/ 409 w 418"/>
                <a:gd name="T17" fmla="*/ 514 h 577"/>
                <a:gd name="T18" fmla="*/ 344 w 418"/>
                <a:gd name="T19" fmla="*/ 577 h 577"/>
                <a:gd name="T20" fmla="*/ 16 w 418"/>
                <a:gd name="T21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4" name="Rectangle 5082"/>
            <p:cNvSpPr>
              <a:spLocks noChangeArrowheads="1"/>
            </p:cNvSpPr>
            <p:nvPr/>
          </p:nvSpPr>
          <p:spPr bwMode="auto">
            <a:xfrm>
              <a:off x="3966" y="4011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5095" name="Freeform 5083"/>
            <p:cNvSpPr>
              <a:spLocks noChangeArrowheads="1"/>
            </p:cNvSpPr>
            <p:nvPr/>
          </p:nvSpPr>
          <p:spPr bwMode="auto">
            <a:xfrm>
              <a:off x="4828" y="3647"/>
              <a:ext cx="195" cy="40"/>
            </a:xfrm>
            <a:custGeom>
              <a:avLst/>
              <a:gdLst>
                <a:gd name="T0" fmla="*/ 0 w 392"/>
                <a:gd name="T1" fmla="*/ 81 h 81"/>
                <a:gd name="T2" fmla="*/ 329 w 392"/>
                <a:gd name="T3" fmla="*/ 81 h 81"/>
                <a:gd name="T4" fmla="*/ 329 w 392"/>
                <a:gd name="T5" fmla="*/ 65 h 81"/>
                <a:gd name="T6" fmla="*/ 0 w 392"/>
                <a:gd name="T7" fmla="*/ 65 h 81"/>
                <a:gd name="T8" fmla="*/ 0 w 392"/>
                <a:gd name="T9" fmla="*/ 81 h 81"/>
                <a:gd name="T10" fmla="*/ 329 w 392"/>
                <a:gd name="T11" fmla="*/ 81 h 81"/>
                <a:gd name="T12" fmla="*/ 392 w 392"/>
                <a:gd name="T13" fmla="*/ 17 h 81"/>
                <a:gd name="T14" fmla="*/ 392 w 392"/>
                <a:gd name="T15" fmla="*/ 0 h 81"/>
                <a:gd name="T16" fmla="*/ 329 w 392"/>
                <a:gd name="T17" fmla="*/ 65 h 81"/>
                <a:gd name="T18" fmla="*/ 329 w 392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6" name="Freeform 5084"/>
            <p:cNvSpPr>
              <a:spLocks noChangeArrowheads="1"/>
            </p:cNvSpPr>
            <p:nvPr/>
          </p:nvSpPr>
          <p:spPr bwMode="auto">
            <a:xfrm>
              <a:off x="4996" y="3399"/>
              <a:ext cx="31" cy="279"/>
            </a:xfrm>
            <a:custGeom>
              <a:avLst/>
              <a:gdLst>
                <a:gd name="T0" fmla="*/ 0 w 65"/>
                <a:gd name="T1" fmla="*/ 561 h 561"/>
                <a:gd name="T2" fmla="*/ 65 w 65"/>
                <a:gd name="T3" fmla="*/ 496 h 561"/>
                <a:gd name="T4" fmla="*/ 65 w 65"/>
                <a:gd name="T5" fmla="*/ 0 h 561"/>
                <a:gd name="T6" fmla="*/ 0 w 65"/>
                <a:gd name="T7" fmla="*/ 63 h 561"/>
                <a:gd name="T8" fmla="*/ 0 w 65"/>
                <a:gd name="T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7" name="Freeform 5085"/>
            <p:cNvSpPr>
              <a:spLocks noChangeArrowheads="1"/>
            </p:cNvSpPr>
            <p:nvPr/>
          </p:nvSpPr>
          <p:spPr bwMode="auto">
            <a:xfrm>
              <a:off x="4820" y="3399"/>
              <a:ext cx="207" cy="31"/>
            </a:xfrm>
            <a:custGeom>
              <a:avLst/>
              <a:gdLst>
                <a:gd name="T0" fmla="*/ 0 w 417"/>
                <a:gd name="T1" fmla="*/ 63 h 63"/>
                <a:gd name="T2" fmla="*/ 63 w 417"/>
                <a:gd name="T3" fmla="*/ 0 h 63"/>
                <a:gd name="T4" fmla="*/ 417 w 417"/>
                <a:gd name="T5" fmla="*/ 0 h 63"/>
                <a:gd name="T6" fmla="*/ 352 w 417"/>
                <a:gd name="T7" fmla="*/ 63 h 63"/>
                <a:gd name="T8" fmla="*/ 0 w 417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8" name="Rectangle 5086"/>
            <p:cNvSpPr>
              <a:spLocks noChangeArrowheads="1"/>
            </p:cNvSpPr>
            <p:nvPr/>
          </p:nvSpPr>
          <p:spPr bwMode="auto">
            <a:xfrm>
              <a:off x="4820" y="3431"/>
              <a:ext cx="175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9" name="Rectangle 5087"/>
            <p:cNvSpPr>
              <a:spLocks noChangeArrowheads="1"/>
            </p:cNvSpPr>
            <p:nvPr/>
          </p:nvSpPr>
          <p:spPr bwMode="auto">
            <a:xfrm>
              <a:off x="4820" y="3431"/>
              <a:ext cx="175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0" name="Rectangle 5088"/>
            <p:cNvSpPr>
              <a:spLocks noChangeArrowheads="1"/>
            </p:cNvSpPr>
            <p:nvPr/>
          </p:nvSpPr>
          <p:spPr bwMode="auto">
            <a:xfrm>
              <a:off x="4833" y="3505"/>
              <a:ext cx="148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1" name="Rectangle 5089"/>
            <p:cNvSpPr>
              <a:spLocks noChangeArrowheads="1"/>
            </p:cNvSpPr>
            <p:nvPr/>
          </p:nvSpPr>
          <p:spPr bwMode="auto">
            <a:xfrm>
              <a:off x="4833" y="3505"/>
              <a:ext cx="148" cy="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2" name="Rectangle 5090"/>
            <p:cNvSpPr>
              <a:spLocks noChangeArrowheads="1"/>
            </p:cNvSpPr>
            <p:nvPr/>
          </p:nvSpPr>
          <p:spPr bwMode="auto">
            <a:xfrm>
              <a:off x="4833" y="3513"/>
              <a:ext cx="148" cy="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3" name="Rectangle 5091"/>
            <p:cNvSpPr>
              <a:spLocks noChangeArrowheads="1"/>
            </p:cNvSpPr>
            <p:nvPr/>
          </p:nvSpPr>
          <p:spPr bwMode="auto">
            <a:xfrm>
              <a:off x="4833" y="3520"/>
              <a:ext cx="148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4" name="Rectangle 5092"/>
            <p:cNvSpPr>
              <a:spLocks noChangeArrowheads="1"/>
            </p:cNvSpPr>
            <p:nvPr/>
          </p:nvSpPr>
          <p:spPr bwMode="auto">
            <a:xfrm>
              <a:off x="4833" y="3528"/>
              <a:ext cx="148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5" name="Rectangle 5093"/>
            <p:cNvSpPr>
              <a:spLocks noChangeArrowheads="1"/>
            </p:cNvSpPr>
            <p:nvPr/>
          </p:nvSpPr>
          <p:spPr bwMode="auto">
            <a:xfrm>
              <a:off x="4833" y="3537"/>
              <a:ext cx="148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6" name="Rectangle 5094"/>
            <p:cNvSpPr>
              <a:spLocks noChangeArrowheads="1"/>
            </p:cNvSpPr>
            <p:nvPr/>
          </p:nvSpPr>
          <p:spPr bwMode="auto">
            <a:xfrm>
              <a:off x="4833" y="3544"/>
              <a:ext cx="148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7" name="Rectangle 5095"/>
            <p:cNvSpPr>
              <a:spLocks noChangeArrowheads="1"/>
            </p:cNvSpPr>
            <p:nvPr/>
          </p:nvSpPr>
          <p:spPr bwMode="auto">
            <a:xfrm>
              <a:off x="4833" y="3553"/>
              <a:ext cx="148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8" name="Rectangle 5096"/>
            <p:cNvSpPr>
              <a:spLocks noChangeArrowheads="1"/>
            </p:cNvSpPr>
            <p:nvPr/>
          </p:nvSpPr>
          <p:spPr bwMode="auto">
            <a:xfrm>
              <a:off x="4833" y="3563"/>
              <a:ext cx="148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9" name="Rectangle 5097"/>
            <p:cNvSpPr>
              <a:spLocks noChangeArrowheads="1"/>
            </p:cNvSpPr>
            <p:nvPr/>
          </p:nvSpPr>
          <p:spPr bwMode="auto">
            <a:xfrm>
              <a:off x="4833" y="3570"/>
              <a:ext cx="148" cy="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0" name="Rectangle 5098"/>
            <p:cNvSpPr>
              <a:spLocks noChangeArrowheads="1"/>
            </p:cNvSpPr>
            <p:nvPr/>
          </p:nvSpPr>
          <p:spPr bwMode="auto">
            <a:xfrm>
              <a:off x="4833" y="3578"/>
              <a:ext cx="148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1" name="Rectangle 5099"/>
            <p:cNvSpPr>
              <a:spLocks noChangeArrowheads="1"/>
            </p:cNvSpPr>
            <p:nvPr/>
          </p:nvSpPr>
          <p:spPr bwMode="auto">
            <a:xfrm>
              <a:off x="4833" y="3588"/>
              <a:ext cx="14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2" name="Rectangle 5100"/>
            <p:cNvSpPr>
              <a:spLocks noChangeArrowheads="1"/>
            </p:cNvSpPr>
            <p:nvPr/>
          </p:nvSpPr>
          <p:spPr bwMode="auto">
            <a:xfrm>
              <a:off x="4833" y="3597"/>
              <a:ext cx="148" cy="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3" name="Rectangle 5101"/>
            <p:cNvSpPr>
              <a:spLocks noChangeArrowheads="1"/>
            </p:cNvSpPr>
            <p:nvPr/>
          </p:nvSpPr>
          <p:spPr bwMode="auto">
            <a:xfrm>
              <a:off x="4833" y="3604"/>
              <a:ext cx="148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4" name="Rectangle 5102"/>
            <p:cNvSpPr>
              <a:spLocks noChangeArrowheads="1"/>
            </p:cNvSpPr>
            <p:nvPr/>
          </p:nvSpPr>
          <p:spPr bwMode="auto">
            <a:xfrm>
              <a:off x="4833" y="3613"/>
              <a:ext cx="148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5" name="Rectangle 5103"/>
            <p:cNvSpPr>
              <a:spLocks noChangeArrowheads="1"/>
            </p:cNvSpPr>
            <p:nvPr/>
          </p:nvSpPr>
          <p:spPr bwMode="auto">
            <a:xfrm>
              <a:off x="4833" y="3621"/>
              <a:ext cx="148" cy="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6" name="Rectangle 5104"/>
            <p:cNvSpPr>
              <a:spLocks noChangeArrowheads="1"/>
            </p:cNvSpPr>
            <p:nvPr/>
          </p:nvSpPr>
          <p:spPr bwMode="auto">
            <a:xfrm>
              <a:off x="4833" y="3628"/>
              <a:ext cx="148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7" name="Rectangle 5105"/>
            <p:cNvSpPr>
              <a:spLocks noChangeArrowheads="1"/>
            </p:cNvSpPr>
            <p:nvPr/>
          </p:nvSpPr>
          <p:spPr bwMode="auto">
            <a:xfrm>
              <a:off x="4833" y="3638"/>
              <a:ext cx="148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8" name="Rectangle 5106"/>
            <p:cNvSpPr>
              <a:spLocks noChangeArrowheads="1"/>
            </p:cNvSpPr>
            <p:nvPr/>
          </p:nvSpPr>
          <p:spPr bwMode="auto">
            <a:xfrm>
              <a:off x="4833" y="3647"/>
              <a:ext cx="148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9" name="Rectangle 5107"/>
            <p:cNvSpPr>
              <a:spLocks noChangeArrowheads="1"/>
            </p:cNvSpPr>
            <p:nvPr/>
          </p:nvSpPr>
          <p:spPr bwMode="auto">
            <a:xfrm>
              <a:off x="4833" y="3654"/>
              <a:ext cx="148" cy="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" name="Rectangle 5108"/>
            <p:cNvSpPr>
              <a:spLocks noChangeArrowheads="1"/>
            </p:cNvSpPr>
            <p:nvPr/>
          </p:nvSpPr>
          <p:spPr bwMode="auto">
            <a:xfrm>
              <a:off x="4833" y="3663"/>
              <a:ext cx="148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" name="Rectangle 5109"/>
            <p:cNvSpPr>
              <a:spLocks noChangeArrowheads="1"/>
            </p:cNvSpPr>
            <p:nvPr/>
          </p:nvSpPr>
          <p:spPr bwMode="auto">
            <a:xfrm>
              <a:off x="4833" y="3586"/>
              <a:ext cx="0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" name="Rectangle 5110"/>
            <p:cNvSpPr>
              <a:spLocks noChangeArrowheads="1"/>
            </p:cNvSpPr>
            <p:nvPr/>
          </p:nvSpPr>
          <p:spPr bwMode="auto">
            <a:xfrm>
              <a:off x="4834" y="3586"/>
              <a:ext cx="5" cy="4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" name="Rectangle 5111"/>
            <p:cNvSpPr>
              <a:spLocks noChangeArrowheads="1"/>
            </p:cNvSpPr>
            <p:nvPr/>
          </p:nvSpPr>
          <p:spPr bwMode="auto">
            <a:xfrm>
              <a:off x="4840" y="3586"/>
              <a:ext cx="6" cy="4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Rectangle 5112"/>
            <p:cNvSpPr>
              <a:spLocks noChangeArrowheads="1"/>
            </p:cNvSpPr>
            <p:nvPr/>
          </p:nvSpPr>
          <p:spPr bwMode="auto">
            <a:xfrm>
              <a:off x="4847" y="3586"/>
              <a:ext cx="5" cy="4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Rectangle 5113"/>
            <p:cNvSpPr>
              <a:spLocks noChangeArrowheads="1"/>
            </p:cNvSpPr>
            <p:nvPr/>
          </p:nvSpPr>
          <p:spPr bwMode="auto">
            <a:xfrm>
              <a:off x="4853" y="3586"/>
              <a:ext cx="7" cy="46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Rectangle 5114"/>
            <p:cNvSpPr>
              <a:spLocks noChangeArrowheads="1"/>
            </p:cNvSpPr>
            <p:nvPr/>
          </p:nvSpPr>
          <p:spPr bwMode="auto">
            <a:xfrm>
              <a:off x="4861" y="3586"/>
              <a:ext cx="5" cy="4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Rectangle 5115"/>
            <p:cNvSpPr>
              <a:spLocks noChangeArrowheads="1"/>
            </p:cNvSpPr>
            <p:nvPr/>
          </p:nvSpPr>
          <p:spPr bwMode="auto">
            <a:xfrm>
              <a:off x="4867" y="3586"/>
              <a:ext cx="6" cy="46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Rectangle 5116"/>
            <p:cNvSpPr>
              <a:spLocks noChangeArrowheads="1"/>
            </p:cNvSpPr>
            <p:nvPr/>
          </p:nvSpPr>
          <p:spPr bwMode="auto">
            <a:xfrm>
              <a:off x="4874" y="3586"/>
              <a:ext cx="8" cy="4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Rectangle 5117"/>
            <p:cNvSpPr>
              <a:spLocks noChangeArrowheads="1"/>
            </p:cNvSpPr>
            <p:nvPr/>
          </p:nvSpPr>
          <p:spPr bwMode="auto">
            <a:xfrm>
              <a:off x="4883" y="3586"/>
              <a:ext cx="6" cy="4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Rectangle 5118"/>
            <p:cNvSpPr>
              <a:spLocks noChangeArrowheads="1"/>
            </p:cNvSpPr>
            <p:nvPr/>
          </p:nvSpPr>
          <p:spPr bwMode="auto">
            <a:xfrm>
              <a:off x="4890" y="3586"/>
              <a:ext cx="5" cy="4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Rectangle 5119"/>
            <p:cNvSpPr>
              <a:spLocks noChangeArrowheads="1"/>
            </p:cNvSpPr>
            <p:nvPr/>
          </p:nvSpPr>
          <p:spPr bwMode="auto">
            <a:xfrm>
              <a:off x="4896" y="3586"/>
              <a:ext cx="7" cy="4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Rectangle 5120"/>
            <p:cNvSpPr>
              <a:spLocks noChangeArrowheads="1"/>
            </p:cNvSpPr>
            <p:nvPr/>
          </p:nvSpPr>
          <p:spPr bwMode="auto">
            <a:xfrm>
              <a:off x="4904" y="3586"/>
              <a:ext cx="7" cy="4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Rectangle 5121"/>
            <p:cNvSpPr>
              <a:spLocks noChangeArrowheads="1"/>
            </p:cNvSpPr>
            <p:nvPr/>
          </p:nvSpPr>
          <p:spPr bwMode="auto">
            <a:xfrm>
              <a:off x="4912" y="3586"/>
              <a:ext cx="5" cy="4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5122"/>
            <p:cNvSpPr>
              <a:spLocks noChangeArrowheads="1"/>
            </p:cNvSpPr>
            <p:nvPr/>
          </p:nvSpPr>
          <p:spPr bwMode="auto">
            <a:xfrm>
              <a:off x="4918" y="3586"/>
              <a:ext cx="7" cy="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Rectangle 5123"/>
            <p:cNvSpPr>
              <a:spLocks noChangeArrowheads="1"/>
            </p:cNvSpPr>
            <p:nvPr/>
          </p:nvSpPr>
          <p:spPr bwMode="auto">
            <a:xfrm>
              <a:off x="4926" y="3586"/>
              <a:ext cx="5" cy="4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Rectangle 5124"/>
            <p:cNvSpPr>
              <a:spLocks noChangeArrowheads="1"/>
            </p:cNvSpPr>
            <p:nvPr/>
          </p:nvSpPr>
          <p:spPr bwMode="auto">
            <a:xfrm>
              <a:off x="4932" y="3586"/>
              <a:ext cx="5" cy="4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Rectangle 5125"/>
            <p:cNvSpPr>
              <a:spLocks noChangeArrowheads="1"/>
            </p:cNvSpPr>
            <p:nvPr/>
          </p:nvSpPr>
          <p:spPr bwMode="auto">
            <a:xfrm>
              <a:off x="4938" y="3586"/>
              <a:ext cx="8" cy="46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Rectangle 5126"/>
            <p:cNvSpPr>
              <a:spLocks noChangeArrowheads="1"/>
            </p:cNvSpPr>
            <p:nvPr/>
          </p:nvSpPr>
          <p:spPr bwMode="auto">
            <a:xfrm>
              <a:off x="4947" y="3586"/>
              <a:ext cx="7" cy="4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5127"/>
            <p:cNvSpPr>
              <a:spLocks noChangeArrowheads="1"/>
            </p:cNvSpPr>
            <p:nvPr/>
          </p:nvSpPr>
          <p:spPr bwMode="auto">
            <a:xfrm>
              <a:off x="4955" y="3586"/>
              <a:ext cx="4" cy="4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Rectangle 5128"/>
            <p:cNvSpPr>
              <a:spLocks noChangeArrowheads="1"/>
            </p:cNvSpPr>
            <p:nvPr/>
          </p:nvSpPr>
          <p:spPr bwMode="auto">
            <a:xfrm>
              <a:off x="4960" y="3586"/>
              <a:ext cx="7" cy="4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Rectangle 5129"/>
            <p:cNvSpPr>
              <a:spLocks noChangeArrowheads="1"/>
            </p:cNvSpPr>
            <p:nvPr/>
          </p:nvSpPr>
          <p:spPr bwMode="auto">
            <a:xfrm>
              <a:off x="4968" y="3586"/>
              <a:ext cx="1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Rectangle 5130"/>
            <p:cNvSpPr>
              <a:spLocks noChangeArrowheads="1"/>
            </p:cNvSpPr>
            <p:nvPr/>
          </p:nvSpPr>
          <p:spPr bwMode="auto">
            <a:xfrm>
              <a:off x="4833" y="3443"/>
              <a:ext cx="148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Rectangle 5131"/>
            <p:cNvSpPr>
              <a:spLocks noChangeArrowheads="1"/>
            </p:cNvSpPr>
            <p:nvPr/>
          </p:nvSpPr>
          <p:spPr bwMode="auto">
            <a:xfrm>
              <a:off x="4833" y="3443"/>
              <a:ext cx="148" cy="0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Rectangle 5132"/>
            <p:cNvSpPr>
              <a:spLocks noChangeArrowheads="1"/>
            </p:cNvSpPr>
            <p:nvPr/>
          </p:nvSpPr>
          <p:spPr bwMode="auto">
            <a:xfrm>
              <a:off x="4833" y="3444"/>
              <a:ext cx="148" cy="0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Rectangle 5133"/>
            <p:cNvSpPr>
              <a:spLocks noChangeArrowheads="1"/>
            </p:cNvSpPr>
            <p:nvPr/>
          </p:nvSpPr>
          <p:spPr bwMode="auto">
            <a:xfrm>
              <a:off x="4833" y="3445"/>
              <a:ext cx="148" cy="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Rectangle 5134"/>
            <p:cNvSpPr>
              <a:spLocks noChangeArrowheads="1"/>
            </p:cNvSpPr>
            <p:nvPr/>
          </p:nvSpPr>
          <p:spPr bwMode="auto">
            <a:xfrm>
              <a:off x="4833" y="3445"/>
              <a:ext cx="148" cy="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Rectangle 5135"/>
            <p:cNvSpPr>
              <a:spLocks noChangeArrowheads="1"/>
            </p:cNvSpPr>
            <p:nvPr/>
          </p:nvSpPr>
          <p:spPr bwMode="auto">
            <a:xfrm>
              <a:off x="4833" y="3446"/>
              <a:ext cx="148" cy="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Rectangle 5136"/>
            <p:cNvSpPr>
              <a:spLocks noChangeArrowheads="1"/>
            </p:cNvSpPr>
            <p:nvPr/>
          </p:nvSpPr>
          <p:spPr bwMode="auto">
            <a:xfrm>
              <a:off x="4833" y="3446"/>
              <a:ext cx="148" cy="0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5137"/>
            <p:cNvSpPr>
              <a:spLocks noChangeArrowheads="1"/>
            </p:cNvSpPr>
            <p:nvPr/>
          </p:nvSpPr>
          <p:spPr bwMode="auto">
            <a:xfrm>
              <a:off x="4833" y="3447"/>
              <a:ext cx="148" cy="0"/>
            </a:xfrm>
            <a:prstGeom prst="rect">
              <a:avLst/>
            </a:prstGeom>
            <a:solidFill>
              <a:srgbClr val="C5C5C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Rectangle 5138"/>
            <p:cNvSpPr>
              <a:spLocks noChangeArrowheads="1"/>
            </p:cNvSpPr>
            <p:nvPr/>
          </p:nvSpPr>
          <p:spPr bwMode="auto">
            <a:xfrm>
              <a:off x="4833" y="3448"/>
              <a:ext cx="148" cy="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Rectangle 5139"/>
            <p:cNvSpPr>
              <a:spLocks noChangeArrowheads="1"/>
            </p:cNvSpPr>
            <p:nvPr/>
          </p:nvSpPr>
          <p:spPr bwMode="auto">
            <a:xfrm>
              <a:off x="4833" y="3448"/>
              <a:ext cx="148" cy="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Rectangle 5140"/>
            <p:cNvSpPr>
              <a:spLocks noChangeArrowheads="1"/>
            </p:cNvSpPr>
            <p:nvPr/>
          </p:nvSpPr>
          <p:spPr bwMode="auto">
            <a:xfrm>
              <a:off x="4834" y="3443"/>
              <a:ext cx="147" cy="5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Rectangle 5141"/>
            <p:cNvSpPr>
              <a:spLocks noChangeArrowheads="1"/>
            </p:cNvSpPr>
            <p:nvPr/>
          </p:nvSpPr>
          <p:spPr bwMode="auto">
            <a:xfrm>
              <a:off x="4833" y="3448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Rectangle 5142"/>
            <p:cNvSpPr>
              <a:spLocks noChangeArrowheads="1"/>
            </p:cNvSpPr>
            <p:nvPr/>
          </p:nvSpPr>
          <p:spPr bwMode="auto">
            <a:xfrm>
              <a:off x="4835" y="3448"/>
              <a:ext cx="1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Rectangle 5143"/>
            <p:cNvSpPr>
              <a:spLocks noChangeArrowheads="1"/>
            </p:cNvSpPr>
            <p:nvPr/>
          </p:nvSpPr>
          <p:spPr bwMode="auto">
            <a:xfrm>
              <a:off x="4837" y="3448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Rectangle 5144"/>
            <p:cNvSpPr>
              <a:spLocks noChangeArrowheads="1"/>
            </p:cNvSpPr>
            <p:nvPr/>
          </p:nvSpPr>
          <p:spPr bwMode="auto">
            <a:xfrm>
              <a:off x="4839" y="3448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Rectangle 5145"/>
            <p:cNvSpPr>
              <a:spLocks noChangeArrowheads="1"/>
            </p:cNvSpPr>
            <p:nvPr/>
          </p:nvSpPr>
          <p:spPr bwMode="auto">
            <a:xfrm>
              <a:off x="4841" y="3448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Rectangle 5146"/>
            <p:cNvSpPr>
              <a:spLocks noChangeArrowheads="1"/>
            </p:cNvSpPr>
            <p:nvPr/>
          </p:nvSpPr>
          <p:spPr bwMode="auto">
            <a:xfrm>
              <a:off x="4843" y="3448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Rectangle 5147"/>
            <p:cNvSpPr>
              <a:spLocks noChangeArrowheads="1"/>
            </p:cNvSpPr>
            <p:nvPr/>
          </p:nvSpPr>
          <p:spPr bwMode="auto">
            <a:xfrm>
              <a:off x="4845" y="3448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Rectangle 5148"/>
            <p:cNvSpPr>
              <a:spLocks noChangeArrowheads="1"/>
            </p:cNvSpPr>
            <p:nvPr/>
          </p:nvSpPr>
          <p:spPr bwMode="auto">
            <a:xfrm>
              <a:off x="4847" y="3448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Rectangle 5149"/>
            <p:cNvSpPr>
              <a:spLocks noChangeArrowheads="1"/>
            </p:cNvSpPr>
            <p:nvPr/>
          </p:nvSpPr>
          <p:spPr bwMode="auto">
            <a:xfrm>
              <a:off x="4849" y="3448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Rectangle 5150"/>
            <p:cNvSpPr>
              <a:spLocks noChangeArrowheads="1"/>
            </p:cNvSpPr>
            <p:nvPr/>
          </p:nvSpPr>
          <p:spPr bwMode="auto">
            <a:xfrm>
              <a:off x="4851" y="3448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Rectangle 5151"/>
            <p:cNvSpPr>
              <a:spLocks noChangeArrowheads="1"/>
            </p:cNvSpPr>
            <p:nvPr/>
          </p:nvSpPr>
          <p:spPr bwMode="auto">
            <a:xfrm>
              <a:off x="4853" y="3448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Rectangle 5152"/>
            <p:cNvSpPr>
              <a:spLocks noChangeArrowheads="1"/>
            </p:cNvSpPr>
            <p:nvPr/>
          </p:nvSpPr>
          <p:spPr bwMode="auto">
            <a:xfrm>
              <a:off x="4855" y="3448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Rectangle 5153"/>
            <p:cNvSpPr>
              <a:spLocks noChangeArrowheads="1"/>
            </p:cNvSpPr>
            <p:nvPr/>
          </p:nvSpPr>
          <p:spPr bwMode="auto">
            <a:xfrm>
              <a:off x="4857" y="3448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Rectangle 5154"/>
            <p:cNvSpPr>
              <a:spLocks noChangeArrowheads="1"/>
            </p:cNvSpPr>
            <p:nvPr/>
          </p:nvSpPr>
          <p:spPr bwMode="auto">
            <a:xfrm>
              <a:off x="4859" y="3448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Rectangle 5155"/>
            <p:cNvSpPr>
              <a:spLocks noChangeArrowheads="1"/>
            </p:cNvSpPr>
            <p:nvPr/>
          </p:nvSpPr>
          <p:spPr bwMode="auto">
            <a:xfrm>
              <a:off x="4861" y="3448"/>
              <a:ext cx="0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Rectangle 5156"/>
            <p:cNvSpPr>
              <a:spLocks noChangeArrowheads="1"/>
            </p:cNvSpPr>
            <p:nvPr/>
          </p:nvSpPr>
          <p:spPr bwMode="auto">
            <a:xfrm>
              <a:off x="4862" y="3448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Rectangle 5157"/>
            <p:cNvSpPr>
              <a:spLocks noChangeArrowheads="1"/>
            </p:cNvSpPr>
            <p:nvPr/>
          </p:nvSpPr>
          <p:spPr bwMode="auto">
            <a:xfrm>
              <a:off x="4864" y="3448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0" name="Rectangle 5158"/>
            <p:cNvSpPr>
              <a:spLocks noChangeArrowheads="1"/>
            </p:cNvSpPr>
            <p:nvPr/>
          </p:nvSpPr>
          <p:spPr bwMode="auto">
            <a:xfrm>
              <a:off x="4866" y="3448"/>
              <a:ext cx="2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" name="Rectangle 5159"/>
            <p:cNvSpPr>
              <a:spLocks noChangeArrowheads="1"/>
            </p:cNvSpPr>
            <p:nvPr/>
          </p:nvSpPr>
          <p:spPr bwMode="auto">
            <a:xfrm>
              <a:off x="4869" y="3448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2" name="Rectangle 5160"/>
            <p:cNvSpPr>
              <a:spLocks noChangeArrowheads="1"/>
            </p:cNvSpPr>
            <p:nvPr/>
          </p:nvSpPr>
          <p:spPr bwMode="auto">
            <a:xfrm>
              <a:off x="4871" y="3448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3" name="Rectangle 5161"/>
            <p:cNvSpPr>
              <a:spLocks noChangeArrowheads="1"/>
            </p:cNvSpPr>
            <p:nvPr/>
          </p:nvSpPr>
          <p:spPr bwMode="auto">
            <a:xfrm>
              <a:off x="4873" y="3448"/>
              <a:ext cx="0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4" name="Rectangle 5162"/>
            <p:cNvSpPr>
              <a:spLocks noChangeArrowheads="1"/>
            </p:cNvSpPr>
            <p:nvPr/>
          </p:nvSpPr>
          <p:spPr bwMode="auto">
            <a:xfrm>
              <a:off x="4874" y="3448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5" name="Rectangle 5163"/>
            <p:cNvSpPr>
              <a:spLocks noChangeArrowheads="1"/>
            </p:cNvSpPr>
            <p:nvPr/>
          </p:nvSpPr>
          <p:spPr bwMode="auto">
            <a:xfrm>
              <a:off x="4876" y="3448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6" name="Rectangle 5164"/>
            <p:cNvSpPr>
              <a:spLocks noChangeArrowheads="1"/>
            </p:cNvSpPr>
            <p:nvPr/>
          </p:nvSpPr>
          <p:spPr bwMode="auto">
            <a:xfrm>
              <a:off x="4878" y="3448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7" name="Rectangle 5165"/>
            <p:cNvSpPr>
              <a:spLocks noChangeArrowheads="1"/>
            </p:cNvSpPr>
            <p:nvPr/>
          </p:nvSpPr>
          <p:spPr bwMode="auto">
            <a:xfrm>
              <a:off x="4880" y="3448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8" name="Rectangle 5166"/>
            <p:cNvSpPr>
              <a:spLocks noChangeArrowheads="1"/>
            </p:cNvSpPr>
            <p:nvPr/>
          </p:nvSpPr>
          <p:spPr bwMode="auto">
            <a:xfrm>
              <a:off x="4882" y="3448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9" name="Rectangle 5167"/>
            <p:cNvSpPr>
              <a:spLocks noChangeArrowheads="1"/>
            </p:cNvSpPr>
            <p:nvPr/>
          </p:nvSpPr>
          <p:spPr bwMode="auto">
            <a:xfrm>
              <a:off x="4884" y="3448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0" name="Rectangle 5168"/>
            <p:cNvSpPr>
              <a:spLocks noChangeArrowheads="1"/>
            </p:cNvSpPr>
            <p:nvPr/>
          </p:nvSpPr>
          <p:spPr bwMode="auto">
            <a:xfrm>
              <a:off x="4886" y="3448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" name="Rectangle 5169"/>
            <p:cNvSpPr>
              <a:spLocks noChangeArrowheads="1"/>
            </p:cNvSpPr>
            <p:nvPr/>
          </p:nvSpPr>
          <p:spPr bwMode="auto">
            <a:xfrm>
              <a:off x="4888" y="3448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2" name="Rectangle 5170"/>
            <p:cNvSpPr>
              <a:spLocks noChangeArrowheads="1"/>
            </p:cNvSpPr>
            <p:nvPr/>
          </p:nvSpPr>
          <p:spPr bwMode="auto">
            <a:xfrm>
              <a:off x="4890" y="3448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3" name="Rectangle 5171"/>
            <p:cNvSpPr>
              <a:spLocks noChangeArrowheads="1"/>
            </p:cNvSpPr>
            <p:nvPr/>
          </p:nvSpPr>
          <p:spPr bwMode="auto">
            <a:xfrm>
              <a:off x="4892" y="3448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4" name="Rectangle 5172"/>
            <p:cNvSpPr>
              <a:spLocks noChangeArrowheads="1"/>
            </p:cNvSpPr>
            <p:nvPr/>
          </p:nvSpPr>
          <p:spPr bwMode="auto">
            <a:xfrm>
              <a:off x="4894" y="3448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5" name="Rectangle 5173"/>
            <p:cNvSpPr>
              <a:spLocks noChangeArrowheads="1"/>
            </p:cNvSpPr>
            <p:nvPr/>
          </p:nvSpPr>
          <p:spPr bwMode="auto">
            <a:xfrm>
              <a:off x="4896" y="3448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6" name="Rectangle 5174"/>
            <p:cNvSpPr>
              <a:spLocks noChangeArrowheads="1"/>
            </p:cNvSpPr>
            <p:nvPr/>
          </p:nvSpPr>
          <p:spPr bwMode="auto">
            <a:xfrm>
              <a:off x="4898" y="3448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7" name="Rectangle 5175"/>
            <p:cNvSpPr>
              <a:spLocks noChangeArrowheads="1"/>
            </p:cNvSpPr>
            <p:nvPr/>
          </p:nvSpPr>
          <p:spPr bwMode="auto">
            <a:xfrm>
              <a:off x="4900" y="3448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8" name="Rectangle 5176"/>
            <p:cNvSpPr>
              <a:spLocks noChangeArrowheads="1"/>
            </p:cNvSpPr>
            <p:nvPr/>
          </p:nvSpPr>
          <p:spPr bwMode="auto">
            <a:xfrm>
              <a:off x="4902" y="3448"/>
              <a:ext cx="0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9" name="Rectangle 5177"/>
            <p:cNvSpPr>
              <a:spLocks noChangeArrowheads="1"/>
            </p:cNvSpPr>
            <p:nvPr/>
          </p:nvSpPr>
          <p:spPr bwMode="auto">
            <a:xfrm>
              <a:off x="4903" y="3448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0" name="Rectangle 5178"/>
            <p:cNvSpPr>
              <a:spLocks noChangeArrowheads="1"/>
            </p:cNvSpPr>
            <p:nvPr/>
          </p:nvSpPr>
          <p:spPr bwMode="auto">
            <a:xfrm>
              <a:off x="4905" y="3448"/>
              <a:ext cx="2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1" name="Rectangle 5179"/>
            <p:cNvSpPr>
              <a:spLocks noChangeArrowheads="1"/>
            </p:cNvSpPr>
            <p:nvPr/>
          </p:nvSpPr>
          <p:spPr bwMode="auto">
            <a:xfrm>
              <a:off x="4908" y="3448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" name="Rectangle 5180"/>
            <p:cNvSpPr>
              <a:spLocks noChangeArrowheads="1"/>
            </p:cNvSpPr>
            <p:nvPr/>
          </p:nvSpPr>
          <p:spPr bwMode="auto">
            <a:xfrm>
              <a:off x="4910" y="3448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3" name="Rectangle 5181"/>
            <p:cNvSpPr>
              <a:spLocks noChangeArrowheads="1"/>
            </p:cNvSpPr>
            <p:nvPr/>
          </p:nvSpPr>
          <p:spPr bwMode="auto">
            <a:xfrm>
              <a:off x="4912" y="3448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4" name="Rectangle 5182"/>
            <p:cNvSpPr>
              <a:spLocks noChangeArrowheads="1"/>
            </p:cNvSpPr>
            <p:nvPr/>
          </p:nvSpPr>
          <p:spPr bwMode="auto">
            <a:xfrm>
              <a:off x="4914" y="3448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5" name="Rectangle 5183"/>
            <p:cNvSpPr>
              <a:spLocks noChangeArrowheads="1"/>
            </p:cNvSpPr>
            <p:nvPr/>
          </p:nvSpPr>
          <p:spPr bwMode="auto">
            <a:xfrm>
              <a:off x="4916" y="3448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6" name="Rectangle 5184"/>
            <p:cNvSpPr>
              <a:spLocks noChangeArrowheads="1"/>
            </p:cNvSpPr>
            <p:nvPr/>
          </p:nvSpPr>
          <p:spPr bwMode="auto">
            <a:xfrm>
              <a:off x="4918" y="3448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7" name="Rectangle 5185"/>
            <p:cNvSpPr>
              <a:spLocks noChangeArrowheads="1"/>
            </p:cNvSpPr>
            <p:nvPr/>
          </p:nvSpPr>
          <p:spPr bwMode="auto">
            <a:xfrm>
              <a:off x="4920" y="3448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8" name="Rectangle 5186"/>
            <p:cNvSpPr>
              <a:spLocks noChangeArrowheads="1"/>
            </p:cNvSpPr>
            <p:nvPr/>
          </p:nvSpPr>
          <p:spPr bwMode="auto">
            <a:xfrm>
              <a:off x="4922" y="3448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9" name="Rectangle 5187"/>
            <p:cNvSpPr>
              <a:spLocks noChangeArrowheads="1"/>
            </p:cNvSpPr>
            <p:nvPr/>
          </p:nvSpPr>
          <p:spPr bwMode="auto">
            <a:xfrm>
              <a:off x="4924" y="3448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0" name="Rectangle 5188"/>
            <p:cNvSpPr>
              <a:spLocks noChangeArrowheads="1"/>
            </p:cNvSpPr>
            <p:nvPr/>
          </p:nvSpPr>
          <p:spPr bwMode="auto">
            <a:xfrm>
              <a:off x="4926" y="3448"/>
              <a:ext cx="0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1" name="Rectangle 5189"/>
            <p:cNvSpPr>
              <a:spLocks noChangeArrowheads="1"/>
            </p:cNvSpPr>
            <p:nvPr/>
          </p:nvSpPr>
          <p:spPr bwMode="auto">
            <a:xfrm>
              <a:off x="4927" y="3448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" name="Rectangle 5190"/>
            <p:cNvSpPr>
              <a:spLocks noChangeArrowheads="1"/>
            </p:cNvSpPr>
            <p:nvPr/>
          </p:nvSpPr>
          <p:spPr bwMode="auto">
            <a:xfrm>
              <a:off x="4929" y="3448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3" name="Rectangle 5191"/>
            <p:cNvSpPr>
              <a:spLocks noChangeArrowheads="1"/>
            </p:cNvSpPr>
            <p:nvPr/>
          </p:nvSpPr>
          <p:spPr bwMode="auto">
            <a:xfrm>
              <a:off x="4931" y="3448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4" name="Rectangle 5192"/>
            <p:cNvSpPr>
              <a:spLocks noChangeArrowheads="1"/>
            </p:cNvSpPr>
            <p:nvPr/>
          </p:nvSpPr>
          <p:spPr bwMode="auto">
            <a:xfrm>
              <a:off x="4933" y="3448"/>
              <a:ext cx="2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5" name="Rectangle 5193"/>
            <p:cNvSpPr>
              <a:spLocks noChangeArrowheads="1"/>
            </p:cNvSpPr>
            <p:nvPr/>
          </p:nvSpPr>
          <p:spPr bwMode="auto">
            <a:xfrm>
              <a:off x="4936" y="3448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6" name="Rectangle 5194"/>
            <p:cNvSpPr>
              <a:spLocks noChangeArrowheads="1"/>
            </p:cNvSpPr>
            <p:nvPr/>
          </p:nvSpPr>
          <p:spPr bwMode="auto">
            <a:xfrm>
              <a:off x="4938" y="3448"/>
              <a:ext cx="0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7" name="Rectangle 5195"/>
            <p:cNvSpPr>
              <a:spLocks noChangeArrowheads="1"/>
            </p:cNvSpPr>
            <p:nvPr/>
          </p:nvSpPr>
          <p:spPr bwMode="auto">
            <a:xfrm>
              <a:off x="4939" y="3448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8" name="Rectangle 5196"/>
            <p:cNvSpPr>
              <a:spLocks noChangeArrowheads="1"/>
            </p:cNvSpPr>
            <p:nvPr/>
          </p:nvSpPr>
          <p:spPr bwMode="auto">
            <a:xfrm>
              <a:off x="4941" y="3448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9" name="Rectangle 5197"/>
            <p:cNvSpPr>
              <a:spLocks noChangeArrowheads="1"/>
            </p:cNvSpPr>
            <p:nvPr/>
          </p:nvSpPr>
          <p:spPr bwMode="auto">
            <a:xfrm>
              <a:off x="4943" y="3448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0" name="Rectangle 5198"/>
            <p:cNvSpPr>
              <a:spLocks noChangeArrowheads="1"/>
            </p:cNvSpPr>
            <p:nvPr/>
          </p:nvSpPr>
          <p:spPr bwMode="auto">
            <a:xfrm>
              <a:off x="4945" y="3448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1" name="Rectangle 5199"/>
            <p:cNvSpPr>
              <a:spLocks noChangeArrowheads="1"/>
            </p:cNvSpPr>
            <p:nvPr/>
          </p:nvSpPr>
          <p:spPr bwMode="auto">
            <a:xfrm>
              <a:off x="4947" y="3448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" name="Rectangle 5200"/>
            <p:cNvSpPr>
              <a:spLocks noChangeArrowheads="1"/>
            </p:cNvSpPr>
            <p:nvPr/>
          </p:nvSpPr>
          <p:spPr bwMode="auto">
            <a:xfrm>
              <a:off x="4949" y="3448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3" name="Rectangle 5201"/>
            <p:cNvSpPr>
              <a:spLocks noChangeArrowheads="1"/>
            </p:cNvSpPr>
            <p:nvPr/>
          </p:nvSpPr>
          <p:spPr bwMode="auto">
            <a:xfrm>
              <a:off x="4951" y="3448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" name="Rectangle 5202"/>
            <p:cNvSpPr>
              <a:spLocks noChangeArrowheads="1"/>
            </p:cNvSpPr>
            <p:nvPr/>
          </p:nvSpPr>
          <p:spPr bwMode="auto">
            <a:xfrm>
              <a:off x="4953" y="3448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5" name="Rectangle 5203"/>
            <p:cNvSpPr>
              <a:spLocks noChangeArrowheads="1"/>
            </p:cNvSpPr>
            <p:nvPr/>
          </p:nvSpPr>
          <p:spPr bwMode="auto">
            <a:xfrm>
              <a:off x="4955" y="3448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6" name="Rectangle 5204"/>
            <p:cNvSpPr>
              <a:spLocks noChangeArrowheads="1"/>
            </p:cNvSpPr>
            <p:nvPr/>
          </p:nvSpPr>
          <p:spPr bwMode="auto">
            <a:xfrm>
              <a:off x="4957" y="3448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7" name="Rectangle 5205"/>
            <p:cNvSpPr>
              <a:spLocks noChangeArrowheads="1"/>
            </p:cNvSpPr>
            <p:nvPr/>
          </p:nvSpPr>
          <p:spPr bwMode="auto">
            <a:xfrm>
              <a:off x="4959" y="3448"/>
              <a:ext cx="0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8" name="Rectangle 5206"/>
            <p:cNvSpPr>
              <a:spLocks noChangeArrowheads="1"/>
            </p:cNvSpPr>
            <p:nvPr/>
          </p:nvSpPr>
          <p:spPr bwMode="auto">
            <a:xfrm>
              <a:off x="4960" y="3448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9" name="Rectangle 5207"/>
            <p:cNvSpPr>
              <a:spLocks noChangeArrowheads="1"/>
            </p:cNvSpPr>
            <p:nvPr/>
          </p:nvSpPr>
          <p:spPr bwMode="auto">
            <a:xfrm>
              <a:off x="4962" y="3448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0" name="Rectangle 5208"/>
            <p:cNvSpPr>
              <a:spLocks noChangeArrowheads="1"/>
            </p:cNvSpPr>
            <p:nvPr/>
          </p:nvSpPr>
          <p:spPr bwMode="auto">
            <a:xfrm>
              <a:off x="4964" y="3448"/>
              <a:ext cx="2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1" name="Rectangle 5209"/>
            <p:cNvSpPr>
              <a:spLocks noChangeArrowheads="1"/>
            </p:cNvSpPr>
            <p:nvPr/>
          </p:nvSpPr>
          <p:spPr bwMode="auto">
            <a:xfrm>
              <a:off x="4967" y="3448"/>
              <a:ext cx="0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" name="Rectangle 5210"/>
            <p:cNvSpPr>
              <a:spLocks noChangeArrowheads="1"/>
            </p:cNvSpPr>
            <p:nvPr/>
          </p:nvSpPr>
          <p:spPr bwMode="auto">
            <a:xfrm>
              <a:off x="4968" y="3448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" name="Rectangle 5211"/>
            <p:cNvSpPr>
              <a:spLocks noChangeArrowheads="1"/>
            </p:cNvSpPr>
            <p:nvPr/>
          </p:nvSpPr>
          <p:spPr bwMode="auto">
            <a:xfrm>
              <a:off x="4970" y="3448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" name="Rectangle 5212"/>
            <p:cNvSpPr>
              <a:spLocks noChangeArrowheads="1"/>
            </p:cNvSpPr>
            <p:nvPr/>
          </p:nvSpPr>
          <p:spPr bwMode="auto">
            <a:xfrm>
              <a:off x="4972" y="3448"/>
              <a:ext cx="2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" name="Rectangle 5213"/>
            <p:cNvSpPr>
              <a:spLocks noChangeArrowheads="1"/>
            </p:cNvSpPr>
            <p:nvPr/>
          </p:nvSpPr>
          <p:spPr bwMode="auto">
            <a:xfrm>
              <a:off x="4975" y="3448"/>
              <a:ext cx="0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" name="Rectangle 5214"/>
            <p:cNvSpPr>
              <a:spLocks noChangeArrowheads="1"/>
            </p:cNvSpPr>
            <p:nvPr/>
          </p:nvSpPr>
          <p:spPr bwMode="auto">
            <a:xfrm>
              <a:off x="4976" y="3448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" name="Rectangle 5215"/>
            <p:cNvSpPr>
              <a:spLocks noChangeArrowheads="1"/>
            </p:cNvSpPr>
            <p:nvPr/>
          </p:nvSpPr>
          <p:spPr bwMode="auto">
            <a:xfrm>
              <a:off x="4978" y="3448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" name="Rectangle 5216"/>
            <p:cNvSpPr>
              <a:spLocks noChangeArrowheads="1"/>
            </p:cNvSpPr>
            <p:nvPr/>
          </p:nvSpPr>
          <p:spPr bwMode="auto">
            <a:xfrm>
              <a:off x="4980" y="3448"/>
              <a:ext cx="1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" name="Rectangle 5217"/>
            <p:cNvSpPr>
              <a:spLocks noChangeArrowheads="1"/>
            </p:cNvSpPr>
            <p:nvPr/>
          </p:nvSpPr>
          <p:spPr bwMode="auto">
            <a:xfrm>
              <a:off x="4834" y="3449"/>
              <a:ext cx="147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" name="Rectangle 5218"/>
            <p:cNvSpPr>
              <a:spLocks noChangeArrowheads="1"/>
            </p:cNvSpPr>
            <p:nvPr/>
          </p:nvSpPr>
          <p:spPr bwMode="auto">
            <a:xfrm>
              <a:off x="4838" y="3453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1" name="Rectangle 5219"/>
            <p:cNvSpPr>
              <a:spLocks noChangeArrowheads="1"/>
            </p:cNvSpPr>
            <p:nvPr/>
          </p:nvSpPr>
          <p:spPr bwMode="auto">
            <a:xfrm>
              <a:off x="4838" y="3453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2" name="Rectangle 5220"/>
            <p:cNvSpPr>
              <a:spLocks noChangeArrowheads="1"/>
            </p:cNvSpPr>
            <p:nvPr/>
          </p:nvSpPr>
          <p:spPr bwMode="auto">
            <a:xfrm>
              <a:off x="4840" y="3455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" name="Rectangle 5221"/>
            <p:cNvSpPr>
              <a:spLocks noChangeArrowheads="1"/>
            </p:cNvSpPr>
            <p:nvPr/>
          </p:nvSpPr>
          <p:spPr bwMode="auto">
            <a:xfrm>
              <a:off x="4860" y="3455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4" name="Rectangle 5222"/>
            <p:cNvSpPr>
              <a:spLocks noChangeArrowheads="1"/>
            </p:cNvSpPr>
            <p:nvPr/>
          </p:nvSpPr>
          <p:spPr bwMode="auto">
            <a:xfrm>
              <a:off x="4840" y="3461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5" name="Rectangle 5223"/>
            <p:cNvSpPr>
              <a:spLocks noChangeArrowheads="1"/>
            </p:cNvSpPr>
            <p:nvPr/>
          </p:nvSpPr>
          <p:spPr bwMode="auto">
            <a:xfrm>
              <a:off x="4850" y="3461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6" name="Rectangle 5224"/>
            <p:cNvSpPr>
              <a:spLocks noChangeArrowheads="1"/>
            </p:cNvSpPr>
            <p:nvPr/>
          </p:nvSpPr>
          <p:spPr bwMode="auto">
            <a:xfrm>
              <a:off x="4850" y="3455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7" name="Rectangle 5225"/>
            <p:cNvSpPr>
              <a:spLocks noChangeArrowheads="1"/>
            </p:cNvSpPr>
            <p:nvPr/>
          </p:nvSpPr>
          <p:spPr bwMode="auto">
            <a:xfrm>
              <a:off x="4860" y="3461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" name="Freeform 5226"/>
            <p:cNvSpPr>
              <a:spLocks noChangeArrowheads="1"/>
            </p:cNvSpPr>
            <p:nvPr/>
          </p:nvSpPr>
          <p:spPr bwMode="auto">
            <a:xfrm>
              <a:off x="4834" y="3505"/>
              <a:ext cx="147" cy="161"/>
            </a:xfrm>
            <a:custGeom>
              <a:avLst/>
              <a:gdLst>
                <a:gd name="T0" fmla="*/ 297 w 297"/>
                <a:gd name="T1" fmla="*/ 161 h 325"/>
                <a:gd name="T2" fmla="*/ 297 w 297"/>
                <a:gd name="T3" fmla="*/ 164 h 325"/>
                <a:gd name="T4" fmla="*/ 0 w 297"/>
                <a:gd name="T5" fmla="*/ 164 h 325"/>
                <a:gd name="T6" fmla="*/ 0 w 297"/>
                <a:gd name="T7" fmla="*/ 161 h 325"/>
                <a:gd name="T8" fmla="*/ 297 w 297"/>
                <a:gd name="T9" fmla="*/ 161 h 325"/>
                <a:gd name="T10" fmla="*/ 297 w 297"/>
                <a:gd name="T11" fmla="*/ 128 h 325"/>
                <a:gd name="T12" fmla="*/ 297 w 297"/>
                <a:gd name="T13" fmla="*/ 133 h 325"/>
                <a:gd name="T14" fmla="*/ 0 w 297"/>
                <a:gd name="T15" fmla="*/ 133 h 325"/>
                <a:gd name="T16" fmla="*/ 0 w 297"/>
                <a:gd name="T17" fmla="*/ 128 h 325"/>
                <a:gd name="T18" fmla="*/ 297 w 297"/>
                <a:gd name="T19" fmla="*/ 128 h 325"/>
                <a:gd name="T20" fmla="*/ 297 w 297"/>
                <a:gd name="T21" fmla="*/ 96 h 325"/>
                <a:gd name="T22" fmla="*/ 297 w 297"/>
                <a:gd name="T23" fmla="*/ 100 h 325"/>
                <a:gd name="T24" fmla="*/ 0 w 297"/>
                <a:gd name="T25" fmla="*/ 100 h 325"/>
                <a:gd name="T26" fmla="*/ 0 w 297"/>
                <a:gd name="T27" fmla="*/ 96 h 325"/>
                <a:gd name="T28" fmla="*/ 297 w 297"/>
                <a:gd name="T29" fmla="*/ 96 h 325"/>
                <a:gd name="T30" fmla="*/ 297 w 297"/>
                <a:gd name="T31" fmla="*/ 65 h 325"/>
                <a:gd name="T32" fmla="*/ 297 w 297"/>
                <a:gd name="T33" fmla="*/ 69 h 325"/>
                <a:gd name="T34" fmla="*/ 0 w 297"/>
                <a:gd name="T35" fmla="*/ 69 h 325"/>
                <a:gd name="T36" fmla="*/ 0 w 297"/>
                <a:gd name="T37" fmla="*/ 65 h 325"/>
                <a:gd name="T38" fmla="*/ 297 w 297"/>
                <a:gd name="T39" fmla="*/ 65 h 325"/>
                <a:gd name="T40" fmla="*/ 297 w 297"/>
                <a:gd name="T41" fmla="*/ 32 h 325"/>
                <a:gd name="T42" fmla="*/ 297 w 297"/>
                <a:gd name="T43" fmla="*/ 36 h 325"/>
                <a:gd name="T44" fmla="*/ 0 w 297"/>
                <a:gd name="T45" fmla="*/ 36 h 325"/>
                <a:gd name="T46" fmla="*/ 0 w 297"/>
                <a:gd name="T47" fmla="*/ 32 h 325"/>
                <a:gd name="T48" fmla="*/ 297 w 297"/>
                <a:gd name="T49" fmla="*/ 32 h 325"/>
                <a:gd name="T50" fmla="*/ 297 w 297"/>
                <a:gd name="T51" fmla="*/ 0 h 325"/>
                <a:gd name="T52" fmla="*/ 297 w 297"/>
                <a:gd name="T53" fmla="*/ 4 h 325"/>
                <a:gd name="T54" fmla="*/ 0 w 297"/>
                <a:gd name="T55" fmla="*/ 4 h 325"/>
                <a:gd name="T56" fmla="*/ 0 w 297"/>
                <a:gd name="T57" fmla="*/ 0 h 325"/>
                <a:gd name="T58" fmla="*/ 297 w 297"/>
                <a:gd name="T59" fmla="*/ 0 h 325"/>
                <a:gd name="T60" fmla="*/ 297 w 297"/>
                <a:gd name="T61" fmla="*/ 225 h 325"/>
                <a:gd name="T62" fmla="*/ 297 w 297"/>
                <a:gd name="T63" fmla="*/ 229 h 325"/>
                <a:gd name="T64" fmla="*/ 264 w 297"/>
                <a:gd name="T65" fmla="*/ 229 h 325"/>
                <a:gd name="T66" fmla="*/ 264 w 297"/>
                <a:gd name="T67" fmla="*/ 225 h 325"/>
                <a:gd name="T68" fmla="*/ 297 w 297"/>
                <a:gd name="T69" fmla="*/ 225 h 325"/>
                <a:gd name="T70" fmla="*/ 297 w 297"/>
                <a:gd name="T71" fmla="*/ 192 h 325"/>
                <a:gd name="T72" fmla="*/ 297 w 297"/>
                <a:gd name="T73" fmla="*/ 196 h 325"/>
                <a:gd name="T74" fmla="*/ 264 w 297"/>
                <a:gd name="T75" fmla="*/ 196 h 325"/>
                <a:gd name="T76" fmla="*/ 264 w 297"/>
                <a:gd name="T77" fmla="*/ 192 h 325"/>
                <a:gd name="T78" fmla="*/ 297 w 297"/>
                <a:gd name="T79" fmla="*/ 192 h 325"/>
                <a:gd name="T80" fmla="*/ 297 w 297"/>
                <a:gd name="T81" fmla="*/ 257 h 325"/>
                <a:gd name="T82" fmla="*/ 297 w 297"/>
                <a:gd name="T83" fmla="*/ 260 h 325"/>
                <a:gd name="T84" fmla="*/ 0 w 297"/>
                <a:gd name="T85" fmla="*/ 260 h 325"/>
                <a:gd name="T86" fmla="*/ 0 w 297"/>
                <a:gd name="T87" fmla="*/ 257 h 325"/>
                <a:gd name="T88" fmla="*/ 297 w 297"/>
                <a:gd name="T89" fmla="*/ 257 h 325"/>
                <a:gd name="T90" fmla="*/ 297 w 297"/>
                <a:gd name="T91" fmla="*/ 288 h 325"/>
                <a:gd name="T92" fmla="*/ 297 w 297"/>
                <a:gd name="T93" fmla="*/ 293 h 325"/>
                <a:gd name="T94" fmla="*/ 0 w 297"/>
                <a:gd name="T95" fmla="*/ 293 h 325"/>
                <a:gd name="T96" fmla="*/ 0 w 297"/>
                <a:gd name="T97" fmla="*/ 288 h 325"/>
                <a:gd name="T98" fmla="*/ 297 w 297"/>
                <a:gd name="T99" fmla="*/ 288 h 325"/>
                <a:gd name="T100" fmla="*/ 297 w 297"/>
                <a:gd name="T101" fmla="*/ 321 h 325"/>
                <a:gd name="T102" fmla="*/ 297 w 297"/>
                <a:gd name="T103" fmla="*/ 325 h 325"/>
                <a:gd name="T104" fmla="*/ 0 w 297"/>
                <a:gd name="T105" fmla="*/ 325 h 325"/>
                <a:gd name="T106" fmla="*/ 0 w 297"/>
                <a:gd name="T107" fmla="*/ 321 h 325"/>
                <a:gd name="T108" fmla="*/ 297 w 297"/>
                <a:gd name="T109" fmla="*/ 3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9" name="Group 5227"/>
          <p:cNvGrpSpPr>
            <a:grpSpLocks/>
          </p:cNvGrpSpPr>
          <p:nvPr/>
        </p:nvGrpSpPr>
        <p:grpSpPr bwMode="auto">
          <a:xfrm>
            <a:off x="8774558" y="1976438"/>
            <a:ext cx="328612" cy="455612"/>
            <a:chOff x="5333" y="1245"/>
            <a:chExt cx="207" cy="287"/>
          </a:xfrm>
        </p:grpSpPr>
        <p:sp>
          <p:nvSpPr>
            <p:cNvPr id="5240" name="Freeform 5228"/>
            <p:cNvSpPr>
              <a:spLocks noChangeArrowheads="1"/>
            </p:cNvSpPr>
            <p:nvPr/>
          </p:nvSpPr>
          <p:spPr bwMode="auto">
            <a:xfrm>
              <a:off x="5341" y="1493"/>
              <a:ext cx="195" cy="39"/>
            </a:xfrm>
            <a:custGeom>
              <a:avLst/>
              <a:gdLst>
                <a:gd name="T0" fmla="*/ 0 w 392"/>
                <a:gd name="T1" fmla="*/ 80 h 80"/>
                <a:gd name="T2" fmla="*/ 329 w 392"/>
                <a:gd name="T3" fmla="*/ 80 h 80"/>
                <a:gd name="T4" fmla="*/ 329 w 392"/>
                <a:gd name="T5" fmla="*/ 65 h 80"/>
                <a:gd name="T6" fmla="*/ 0 w 392"/>
                <a:gd name="T7" fmla="*/ 65 h 80"/>
                <a:gd name="T8" fmla="*/ 0 w 392"/>
                <a:gd name="T9" fmla="*/ 80 h 80"/>
                <a:gd name="T10" fmla="*/ 329 w 392"/>
                <a:gd name="T11" fmla="*/ 80 h 80"/>
                <a:gd name="T12" fmla="*/ 392 w 392"/>
                <a:gd name="T13" fmla="*/ 16 h 80"/>
                <a:gd name="T14" fmla="*/ 392 w 392"/>
                <a:gd name="T15" fmla="*/ 0 h 80"/>
                <a:gd name="T16" fmla="*/ 329 w 392"/>
                <a:gd name="T17" fmla="*/ 65 h 80"/>
                <a:gd name="T18" fmla="*/ 329 w 392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" name="Freeform 5229"/>
            <p:cNvSpPr>
              <a:spLocks noChangeArrowheads="1"/>
            </p:cNvSpPr>
            <p:nvPr/>
          </p:nvSpPr>
          <p:spPr bwMode="auto">
            <a:xfrm>
              <a:off x="5509" y="1245"/>
              <a:ext cx="31" cy="279"/>
            </a:xfrm>
            <a:custGeom>
              <a:avLst/>
              <a:gdLst>
                <a:gd name="T0" fmla="*/ 0 w 65"/>
                <a:gd name="T1" fmla="*/ 562 h 562"/>
                <a:gd name="T2" fmla="*/ 65 w 65"/>
                <a:gd name="T3" fmla="*/ 497 h 562"/>
                <a:gd name="T4" fmla="*/ 65 w 65"/>
                <a:gd name="T5" fmla="*/ 0 h 562"/>
                <a:gd name="T6" fmla="*/ 0 w 65"/>
                <a:gd name="T7" fmla="*/ 64 h 562"/>
                <a:gd name="T8" fmla="*/ 0 w 65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" name="Freeform 5230"/>
            <p:cNvSpPr>
              <a:spLocks noChangeArrowheads="1"/>
            </p:cNvSpPr>
            <p:nvPr/>
          </p:nvSpPr>
          <p:spPr bwMode="auto">
            <a:xfrm>
              <a:off x="5333" y="1245"/>
              <a:ext cx="207" cy="31"/>
            </a:xfrm>
            <a:custGeom>
              <a:avLst/>
              <a:gdLst>
                <a:gd name="T0" fmla="*/ 0 w 417"/>
                <a:gd name="T1" fmla="*/ 64 h 64"/>
                <a:gd name="T2" fmla="*/ 63 w 417"/>
                <a:gd name="T3" fmla="*/ 0 h 64"/>
                <a:gd name="T4" fmla="*/ 417 w 417"/>
                <a:gd name="T5" fmla="*/ 0 h 64"/>
                <a:gd name="T6" fmla="*/ 352 w 417"/>
                <a:gd name="T7" fmla="*/ 64 h 64"/>
                <a:gd name="T8" fmla="*/ 0 w 417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" name="Rectangle 5231"/>
            <p:cNvSpPr>
              <a:spLocks noChangeArrowheads="1"/>
            </p:cNvSpPr>
            <p:nvPr/>
          </p:nvSpPr>
          <p:spPr bwMode="auto">
            <a:xfrm>
              <a:off x="5333" y="1277"/>
              <a:ext cx="175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" name="Rectangle 5232"/>
            <p:cNvSpPr>
              <a:spLocks noChangeArrowheads="1"/>
            </p:cNvSpPr>
            <p:nvPr/>
          </p:nvSpPr>
          <p:spPr bwMode="auto">
            <a:xfrm>
              <a:off x="5333" y="1277"/>
              <a:ext cx="175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" name="Rectangle 5233"/>
            <p:cNvSpPr>
              <a:spLocks noChangeArrowheads="1"/>
            </p:cNvSpPr>
            <p:nvPr/>
          </p:nvSpPr>
          <p:spPr bwMode="auto">
            <a:xfrm>
              <a:off x="5346" y="1351"/>
              <a:ext cx="148" cy="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" name="Rectangle 5234"/>
            <p:cNvSpPr>
              <a:spLocks noChangeArrowheads="1"/>
            </p:cNvSpPr>
            <p:nvPr/>
          </p:nvSpPr>
          <p:spPr bwMode="auto">
            <a:xfrm>
              <a:off x="5346" y="1358"/>
              <a:ext cx="148" cy="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" name="Rectangle 5235"/>
            <p:cNvSpPr>
              <a:spLocks noChangeArrowheads="1"/>
            </p:cNvSpPr>
            <p:nvPr/>
          </p:nvSpPr>
          <p:spPr bwMode="auto">
            <a:xfrm>
              <a:off x="5346" y="1366"/>
              <a:ext cx="148" cy="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" name="Rectangle 5236"/>
            <p:cNvSpPr>
              <a:spLocks noChangeArrowheads="1"/>
            </p:cNvSpPr>
            <p:nvPr/>
          </p:nvSpPr>
          <p:spPr bwMode="auto">
            <a:xfrm>
              <a:off x="5346" y="1373"/>
              <a:ext cx="148" cy="9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" name="Rectangle 5237"/>
            <p:cNvSpPr>
              <a:spLocks noChangeArrowheads="1"/>
            </p:cNvSpPr>
            <p:nvPr/>
          </p:nvSpPr>
          <p:spPr bwMode="auto">
            <a:xfrm>
              <a:off x="5346" y="1383"/>
              <a:ext cx="148" cy="5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" name="Rectangle 5238"/>
            <p:cNvSpPr>
              <a:spLocks noChangeArrowheads="1"/>
            </p:cNvSpPr>
            <p:nvPr/>
          </p:nvSpPr>
          <p:spPr bwMode="auto">
            <a:xfrm>
              <a:off x="5346" y="1389"/>
              <a:ext cx="148" cy="9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1" name="Rectangle 5239"/>
            <p:cNvSpPr>
              <a:spLocks noChangeArrowheads="1"/>
            </p:cNvSpPr>
            <p:nvPr/>
          </p:nvSpPr>
          <p:spPr bwMode="auto">
            <a:xfrm>
              <a:off x="5346" y="1399"/>
              <a:ext cx="148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" name="Rectangle 5240"/>
            <p:cNvSpPr>
              <a:spLocks noChangeArrowheads="1"/>
            </p:cNvSpPr>
            <p:nvPr/>
          </p:nvSpPr>
          <p:spPr bwMode="auto">
            <a:xfrm>
              <a:off x="5346" y="1409"/>
              <a:ext cx="148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" name="Rectangle 5241"/>
            <p:cNvSpPr>
              <a:spLocks noChangeArrowheads="1"/>
            </p:cNvSpPr>
            <p:nvPr/>
          </p:nvSpPr>
          <p:spPr bwMode="auto">
            <a:xfrm>
              <a:off x="5346" y="1416"/>
              <a:ext cx="148" cy="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" name="Rectangle 5242"/>
            <p:cNvSpPr>
              <a:spLocks noChangeArrowheads="1"/>
            </p:cNvSpPr>
            <p:nvPr/>
          </p:nvSpPr>
          <p:spPr bwMode="auto">
            <a:xfrm>
              <a:off x="5346" y="1423"/>
              <a:ext cx="148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" name="Rectangle 5243"/>
            <p:cNvSpPr>
              <a:spLocks noChangeArrowheads="1"/>
            </p:cNvSpPr>
            <p:nvPr/>
          </p:nvSpPr>
          <p:spPr bwMode="auto">
            <a:xfrm>
              <a:off x="5346" y="1433"/>
              <a:ext cx="148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" name="Rectangle 5244"/>
            <p:cNvSpPr>
              <a:spLocks noChangeArrowheads="1"/>
            </p:cNvSpPr>
            <p:nvPr/>
          </p:nvSpPr>
          <p:spPr bwMode="auto">
            <a:xfrm>
              <a:off x="5346" y="1443"/>
              <a:ext cx="148" cy="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" name="Rectangle 5245"/>
            <p:cNvSpPr>
              <a:spLocks noChangeArrowheads="1"/>
            </p:cNvSpPr>
            <p:nvPr/>
          </p:nvSpPr>
          <p:spPr bwMode="auto">
            <a:xfrm>
              <a:off x="5346" y="1449"/>
              <a:ext cx="148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" name="Rectangle 5246"/>
            <p:cNvSpPr>
              <a:spLocks noChangeArrowheads="1"/>
            </p:cNvSpPr>
            <p:nvPr/>
          </p:nvSpPr>
          <p:spPr bwMode="auto">
            <a:xfrm>
              <a:off x="5346" y="1458"/>
              <a:ext cx="148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9" name="Rectangle 5247"/>
            <p:cNvSpPr>
              <a:spLocks noChangeArrowheads="1"/>
            </p:cNvSpPr>
            <p:nvPr/>
          </p:nvSpPr>
          <p:spPr bwMode="auto">
            <a:xfrm>
              <a:off x="5346" y="1466"/>
              <a:ext cx="148" cy="7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0" name="Rectangle 5248"/>
            <p:cNvSpPr>
              <a:spLocks noChangeArrowheads="1"/>
            </p:cNvSpPr>
            <p:nvPr/>
          </p:nvSpPr>
          <p:spPr bwMode="auto">
            <a:xfrm>
              <a:off x="5346" y="1474"/>
              <a:ext cx="148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1" name="Rectangle 5249"/>
            <p:cNvSpPr>
              <a:spLocks noChangeArrowheads="1"/>
            </p:cNvSpPr>
            <p:nvPr/>
          </p:nvSpPr>
          <p:spPr bwMode="auto">
            <a:xfrm>
              <a:off x="5346" y="1484"/>
              <a:ext cx="148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2" name="Rectangle 5250"/>
            <p:cNvSpPr>
              <a:spLocks noChangeArrowheads="1"/>
            </p:cNvSpPr>
            <p:nvPr/>
          </p:nvSpPr>
          <p:spPr bwMode="auto">
            <a:xfrm>
              <a:off x="5346" y="1493"/>
              <a:ext cx="148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3" name="Rectangle 5251"/>
            <p:cNvSpPr>
              <a:spLocks noChangeArrowheads="1"/>
            </p:cNvSpPr>
            <p:nvPr/>
          </p:nvSpPr>
          <p:spPr bwMode="auto">
            <a:xfrm>
              <a:off x="5346" y="1500"/>
              <a:ext cx="148" cy="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4" name="Rectangle 5252"/>
            <p:cNvSpPr>
              <a:spLocks noChangeArrowheads="1"/>
            </p:cNvSpPr>
            <p:nvPr/>
          </p:nvSpPr>
          <p:spPr bwMode="auto">
            <a:xfrm>
              <a:off x="5346" y="1508"/>
              <a:ext cx="148" cy="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" name="Rectangle 5253"/>
            <p:cNvSpPr>
              <a:spLocks noChangeArrowheads="1"/>
            </p:cNvSpPr>
            <p:nvPr/>
          </p:nvSpPr>
          <p:spPr bwMode="auto">
            <a:xfrm>
              <a:off x="5346" y="1432"/>
              <a:ext cx="0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" name="Rectangle 5254"/>
            <p:cNvSpPr>
              <a:spLocks noChangeArrowheads="1"/>
            </p:cNvSpPr>
            <p:nvPr/>
          </p:nvSpPr>
          <p:spPr bwMode="auto">
            <a:xfrm>
              <a:off x="5347" y="1432"/>
              <a:ext cx="5" cy="4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" name="Rectangle 5255"/>
            <p:cNvSpPr>
              <a:spLocks noChangeArrowheads="1"/>
            </p:cNvSpPr>
            <p:nvPr/>
          </p:nvSpPr>
          <p:spPr bwMode="auto">
            <a:xfrm>
              <a:off x="5353" y="1432"/>
              <a:ext cx="5" cy="4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8" name="Rectangle 5256"/>
            <p:cNvSpPr>
              <a:spLocks noChangeArrowheads="1"/>
            </p:cNvSpPr>
            <p:nvPr/>
          </p:nvSpPr>
          <p:spPr bwMode="auto">
            <a:xfrm>
              <a:off x="5360" y="1432"/>
              <a:ext cx="5" cy="4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9" name="Rectangle 5257"/>
            <p:cNvSpPr>
              <a:spLocks noChangeArrowheads="1"/>
            </p:cNvSpPr>
            <p:nvPr/>
          </p:nvSpPr>
          <p:spPr bwMode="auto">
            <a:xfrm>
              <a:off x="5366" y="1432"/>
              <a:ext cx="7" cy="46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0" name="Rectangle 5258"/>
            <p:cNvSpPr>
              <a:spLocks noChangeArrowheads="1"/>
            </p:cNvSpPr>
            <p:nvPr/>
          </p:nvSpPr>
          <p:spPr bwMode="auto">
            <a:xfrm>
              <a:off x="5374" y="1432"/>
              <a:ext cx="4" cy="4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1" name="Rectangle 5259"/>
            <p:cNvSpPr>
              <a:spLocks noChangeArrowheads="1"/>
            </p:cNvSpPr>
            <p:nvPr/>
          </p:nvSpPr>
          <p:spPr bwMode="auto">
            <a:xfrm>
              <a:off x="5380" y="1432"/>
              <a:ext cx="6" cy="46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2" name="Rectangle 5260"/>
            <p:cNvSpPr>
              <a:spLocks noChangeArrowheads="1"/>
            </p:cNvSpPr>
            <p:nvPr/>
          </p:nvSpPr>
          <p:spPr bwMode="auto">
            <a:xfrm>
              <a:off x="5387" y="1432"/>
              <a:ext cx="7" cy="4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" name="Rectangle 5261"/>
            <p:cNvSpPr>
              <a:spLocks noChangeArrowheads="1"/>
            </p:cNvSpPr>
            <p:nvPr/>
          </p:nvSpPr>
          <p:spPr bwMode="auto">
            <a:xfrm>
              <a:off x="5396" y="1432"/>
              <a:ext cx="6" cy="4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4" name="Rectangle 5262"/>
            <p:cNvSpPr>
              <a:spLocks noChangeArrowheads="1"/>
            </p:cNvSpPr>
            <p:nvPr/>
          </p:nvSpPr>
          <p:spPr bwMode="auto">
            <a:xfrm>
              <a:off x="5403" y="1432"/>
              <a:ext cx="5" cy="4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5" name="Rectangle 5263"/>
            <p:cNvSpPr>
              <a:spLocks noChangeArrowheads="1"/>
            </p:cNvSpPr>
            <p:nvPr/>
          </p:nvSpPr>
          <p:spPr bwMode="auto">
            <a:xfrm>
              <a:off x="5409" y="1432"/>
              <a:ext cx="6" cy="4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6" name="Rectangle 5264"/>
            <p:cNvSpPr>
              <a:spLocks noChangeArrowheads="1"/>
            </p:cNvSpPr>
            <p:nvPr/>
          </p:nvSpPr>
          <p:spPr bwMode="auto">
            <a:xfrm>
              <a:off x="5417" y="1432"/>
              <a:ext cx="7" cy="4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7" name="Rectangle 5265"/>
            <p:cNvSpPr>
              <a:spLocks noChangeArrowheads="1"/>
            </p:cNvSpPr>
            <p:nvPr/>
          </p:nvSpPr>
          <p:spPr bwMode="auto">
            <a:xfrm>
              <a:off x="5425" y="1432"/>
              <a:ext cx="4" cy="4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8" name="Rectangle 5266"/>
            <p:cNvSpPr>
              <a:spLocks noChangeArrowheads="1"/>
            </p:cNvSpPr>
            <p:nvPr/>
          </p:nvSpPr>
          <p:spPr bwMode="auto">
            <a:xfrm>
              <a:off x="5431" y="1432"/>
              <a:ext cx="7" cy="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" name="Rectangle 5267"/>
            <p:cNvSpPr>
              <a:spLocks noChangeArrowheads="1"/>
            </p:cNvSpPr>
            <p:nvPr/>
          </p:nvSpPr>
          <p:spPr bwMode="auto">
            <a:xfrm>
              <a:off x="5439" y="1432"/>
              <a:ext cx="5" cy="4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" name="Rectangle 5268"/>
            <p:cNvSpPr>
              <a:spLocks noChangeArrowheads="1"/>
            </p:cNvSpPr>
            <p:nvPr/>
          </p:nvSpPr>
          <p:spPr bwMode="auto">
            <a:xfrm>
              <a:off x="5445" y="1432"/>
              <a:ext cx="4" cy="4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" name="Rectangle 5269"/>
            <p:cNvSpPr>
              <a:spLocks noChangeArrowheads="1"/>
            </p:cNvSpPr>
            <p:nvPr/>
          </p:nvSpPr>
          <p:spPr bwMode="auto">
            <a:xfrm>
              <a:off x="5451" y="1432"/>
              <a:ext cx="8" cy="46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2" name="Rectangle 5270"/>
            <p:cNvSpPr>
              <a:spLocks noChangeArrowheads="1"/>
            </p:cNvSpPr>
            <p:nvPr/>
          </p:nvSpPr>
          <p:spPr bwMode="auto">
            <a:xfrm>
              <a:off x="5460" y="1432"/>
              <a:ext cx="7" cy="4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" name="Rectangle 5271"/>
            <p:cNvSpPr>
              <a:spLocks noChangeArrowheads="1"/>
            </p:cNvSpPr>
            <p:nvPr/>
          </p:nvSpPr>
          <p:spPr bwMode="auto">
            <a:xfrm>
              <a:off x="5468" y="1432"/>
              <a:ext cx="4" cy="4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" name="Rectangle 5272"/>
            <p:cNvSpPr>
              <a:spLocks noChangeArrowheads="1"/>
            </p:cNvSpPr>
            <p:nvPr/>
          </p:nvSpPr>
          <p:spPr bwMode="auto">
            <a:xfrm>
              <a:off x="5473" y="1432"/>
              <a:ext cx="7" cy="4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5" name="Rectangle 5273"/>
            <p:cNvSpPr>
              <a:spLocks noChangeArrowheads="1"/>
            </p:cNvSpPr>
            <p:nvPr/>
          </p:nvSpPr>
          <p:spPr bwMode="auto">
            <a:xfrm>
              <a:off x="5481" y="1432"/>
              <a:ext cx="1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6" name="Rectangle 5274"/>
            <p:cNvSpPr>
              <a:spLocks noChangeArrowheads="1"/>
            </p:cNvSpPr>
            <p:nvPr/>
          </p:nvSpPr>
          <p:spPr bwMode="auto">
            <a:xfrm>
              <a:off x="5346" y="1288"/>
              <a:ext cx="148" cy="0"/>
            </a:xfrm>
            <a:prstGeom prst="rect">
              <a:avLst/>
            </a:prstGeom>
            <a:solidFill>
              <a:srgbClr val="A1A1A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" name="Rectangle 5275"/>
            <p:cNvSpPr>
              <a:spLocks noChangeArrowheads="1"/>
            </p:cNvSpPr>
            <p:nvPr/>
          </p:nvSpPr>
          <p:spPr bwMode="auto">
            <a:xfrm>
              <a:off x="5346" y="1289"/>
              <a:ext cx="148" cy="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8" name="Rectangle 5276"/>
            <p:cNvSpPr>
              <a:spLocks noChangeArrowheads="1"/>
            </p:cNvSpPr>
            <p:nvPr/>
          </p:nvSpPr>
          <p:spPr bwMode="auto">
            <a:xfrm>
              <a:off x="5346" y="1289"/>
              <a:ext cx="148" cy="0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9" name="Rectangle 5277"/>
            <p:cNvSpPr>
              <a:spLocks noChangeArrowheads="1"/>
            </p:cNvSpPr>
            <p:nvPr/>
          </p:nvSpPr>
          <p:spPr bwMode="auto">
            <a:xfrm>
              <a:off x="5346" y="1290"/>
              <a:ext cx="148" cy="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0" name="Rectangle 5278"/>
            <p:cNvSpPr>
              <a:spLocks noChangeArrowheads="1"/>
            </p:cNvSpPr>
            <p:nvPr/>
          </p:nvSpPr>
          <p:spPr bwMode="auto">
            <a:xfrm>
              <a:off x="5346" y="1291"/>
              <a:ext cx="148" cy="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1" name="Rectangle 5279"/>
            <p:cNvSpPr>
              <a:spLocks noChangeArrowheads="1"/>
            </p:cNvSpPr>
            <p:nvPr/>
          </p:nvSpPr>
          <p:spPr bwMode="auto">
            <a:xfrm>
              <a:off x="5346" y="1291"/>
              <a:ext cx="148" cy="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2" name="Rectangle 5280"/>
            <p:cNvSpPr>
              <a:spLocks noChangeArrowheads="1"/>
            </p:cNvSpPr>
            <p:nvPr/>
          </p:nvSpPr>
          <p:spPr bwMode="auto">
            <a:xfrm>
              <a:off x="5346" y="1292"/>
              <a:ext cx="148" cy="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3" name="Rectangle 5281"/>
            <p:cNvSpPr>
              <a:spLocks noChangeArrowheads="1"/>
            </p:cNvSpPr>
            <p:nvPr/>
          </p:nvSpPr>
          <p:spPr bwMode="auto">
            <a:xfrm>
              <a:off x="5346" y="1293"/>
              <a:ext cx="148" cy="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4" name="Rectangle 5282"/>
            <p:cNvSpPr>
              <a:spLocks noChangeArrowheads="1"/>
            </p:cNvSpPr>
            <p:nvPr/>
          </p:nvSpPr>
          <p:spPr bwMode="auto">
            <a:xfrm>
              <a:off x="5346" y="1293"/>
              <a:ext cx="148" cy="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5" name="Rectangle 5283"/>
            <p:cNvSpPr>
              <a:spLocks noChangeArrowheads="1"/>
            </p:cNvSpPr>
            <p:nvPr/>
          </p:nvSpPr>
          <p:spPr bwMode="auto">
            <a:xfrm>
              <a:off x="5346" y="1294"/>
              <a:ext cx="148" cy="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6" name="Rectangle 5284"/>
            <p:cNvSpPr>
              <a:spLocks noChangeArrowheads="1"/>
            </p:cNvSpPr>
            <p:nvPr/>
          </p:nvSpPr>
          <p:spPr bwMode="auto">
            <a:xfrm>
              <a:off x="5347" y="1289"/>
              <a:ext cx="147" cy="4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7" name="Rectangle 5285"/>
            <p:cNvSpPr>
              <a:spLocks noChangeArrowheads="1"/>
            </p:cNvSpPr>
            <p:nvPr/>
          </p:nvSpPr>
          <p:spPr bwMode="auto">
            <a:xfrm>
              <a:off x="5346" y="1294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8" name="Rectangle 5286"/>
            <p:cNvSpPr>
              <a:spLocks noChangeArrowheads="1"/>
            </p:cNvSpPr>
            <p:nvPr/>
          </p:nvSpPr>
          <p:spPr bwMode="auto">
            <a:xfrm>
              <a:off x="5348" y="1294"/>
              <a:ext cx="1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9" name="Rectangle 5287"/>
            <p:cNvSpPr>
              <a:spLocks noChangeArrowheads="1"/>
            </p:cNvSpPr>
            <p:nvPr/>
          </p:nvSpPr>
          <p:spPr bwMode="auto">
            <a:xfrm>
              <a:off x="5350" y="1294"/>
              <a:ext cx="2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0" name="Rectangle 5288"/>
            <p:cNvSpPr>
              <a:spLocks noChangeArrowheads="1"/>
            </p:cNvSpPr>
            <p:nvPr/>
          </p:nvSpPr>
          <p:spPr bwMode="auto">
            <a:xfrm>
              <a:off x="5352" y="1294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1" name="Rectangle 5289"/>
            <p:cNvSpPr>
              <a:spLocks noChangeArrowheads="1"/>
            </p:cNvSpPr>
            <p:nvPr/>
          </p:nvSpPr>
          <p:spPr bwMode="auto">
            <a:xfrm>
              <a:off x="5354" y="1294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2" name="Rectangle 5290"/>
            <p:cNvSpPr>
              <a:spLocks noChangeArrowheads="1"/>
            </p:cNvSpPr>
            <p:nvPr/>
          </p:nvSpPr>
          <p:spPr bwMode="auto">
            <a:xfrm>
              <a:off x="5356" y="1294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3" name="Rectangle 5291"/>
            <p:cNvSpPr>
              <a:spLocks noChangeArrowheads="1"/>
            </p:cNvSpPr>
            <p:nvPr/>
          </p:nvSpPr>
          <p:spPr bwMode="auto">
            <a:xfrm>
              <a:off x="5358" y="1294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" name="Rectangle 5292"/>
            <p:cNvSpPr>
              <a:spLocks noChangeArrowheads="1"/>
            </p:cNvSpPr>
            <p:nvPr/>
          </p:nvSpPr>
          <p:spPr bwMode="auto">
            <a:xfrm>
              <a:off x="5360" y="1294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5" name="Rectangle 5293"/>
            <p:cNvSpPr>
              <a:spLocks noChangeArrowheads="1"/>
            </p:cNvSpPr>
            <p:nvPr/>
          </p:nvSpPr>
          <p:spPr bwMode="auto">
            <a:xfrm>
              <a:off x="5362" y="1294"/>
              <a:ext cx="1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6" name="Rectangle 5294"/>
            <p:cNvSpPr>
              <a:spLocks noChangeArrowheads="1"/>
            </p:cNvSpPr>
            <p:nvPr/>
          </p:nvSpPr>
          <p:spPr bwMode="auto">
            <a:xfrm>
              <a:off x="5364" y="1294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7" name="Rectangle 5295"/>
            <p:cNvSpPr>
              <a:spLocks noChangeArrowheads="1"/>
            </p:cNvSpPr>
            <p:nvPr/>
          </p:nvSpPr>
          <p:spPr bwMode="auto">
            <a:xfrm>
              <a:off x="5366" y="1294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8" name="Rectangle 5296"/>
            <p:cNvSpPr>
              <a:spLocks noChangeArrowheads="1"/>
            </p:cNvSpPr>
            <p:nvPr/>
          </p:nvSpPr>
          <p:spPr bwMode="auto">
            <a:xfrm>
              <a:off x="5368" y="1294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9" name="Rectangle 5297"/>
            <p:cNvSpPr>
              <a:spLocks noChangeArrowheads="1"/>
            </p:cNvSpPr>
            <p:nvPr/>
          </p:nvSpPr>
          <p:spPr bwMode="auto">
            <a:xfrm>
              <a:off x="5370" y="1294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0" name="Rectangle 5298"/>
            <p:cNvSpPr>
              <a:spLocks noChangeArrowheads="1"/>
            </p:cNvSpPr>
            <p:nvPr/>
          </p:nvSpPr>
          <p:spPr bwMode="auto">
            <a:xfrm>
              <a:off x="5372" y="1294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1" name="Rectangle 5299"/>
            <p:cNvSpPr>
              <a:spLocks noChangeArrowheads="1"/>
            </p:cNvSpPr>
            <p:nvPr/>
          </p:nvSpPr>
          <p:spPr bwMode="auto">
            <a:xfrm>
              <a:off x="5374" y="1294"/>
              <a:ext cx="0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2" name="Rectangle 5300"/>
            <p:cNvSpPr>
              <a:spLocks noChangeArrowheads="1"/>
            </p:cNvSpPr>
            <p:nvPr/>
          </p:nvSpPr>
          <p:spPr bwMode="auto">
            <a:xfrm>
              <a:off x="5375" y="1294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3" name="Rectangle 5301"/>
            <p:cNvSpPr>
              <a:spLocks noChangeArrowheads="1"/>
            </p:cNvSpPr>
            <p:nvPr/>
          </p:nvSpPr>
          <p:spPr bwMode="auto">
            <a:xfrm>
              <a:off x="5377" y="1294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4" name="Rectangle 5302"/>
            <p:cNvSpPr>
              <a:spLocks noChangeArrowheads="1"/>
            </p:cNvSpPr>
            <p:nvPr/>
          </p:nvSpPr>
          <p:spPr bwMode="auto">
            <a:xfrm>
              <a:off x="5379" y="1294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5" name="Rectangle 5303"/>
            <p:cNvSpPr>
              <a:spLocks noChangeArrowheads="1"/>
            </p:cNvSpPr>
            <p:nvPr/>
          </p:nvSpPr>
          <p:spPr bwMode="auto">
            <a:xfrm>
              <a:off x="5381" y="1294"/>
              <a:ext cx="2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73" name="Freeform 5461"/>
          <p:cNvSpPr>
            <a:spLocks noChangeArrowheads="1"/>
          </p:cNvSpPr>
          <p:nvPr/>
        </p:nvSpPr>
        <p:spPr bwMode="auto">
          <a:xfrm>
            <a:off x="5529710" y="415925"/>
            <a:ext cx="312737" cy="63500"/>
          </a:xfrm>
          <a:custGeom>
            <a:avLst/>
            <a:gdLst>
              <a:gd name="T0" fmla="*/ 0 w 392"/>
              <a:gd name="T1" fmla="*/ 79 h 79"/>
              <a:gd name="T2" fmla="*/ 328 w 392"/>
              <a:gd name="T3" fmla="*/ 79 h 79"/>
              <a:gd name="T4" fmla="*/ 328 w 392"/>
              <a:gd name="T5" fmla="*/ 64 h 79"/>
              <a:gd name="T6" fmla="*/ 0 w 392"/>
              <a:gd name="T7" fmla="*/ 64 h 79"/>
              <a:gd name="T8" fmla="*/ 0 w 392"/>
              <a:gd name="T9" fmla="*/ 79 h 79"/>
              <a:gd name="T10" fmla="*/ 328 w 392"/>
              <a:gd name="T11" fmla="*/ 79 h 79"/>
              <a:gd name="T12" fmla="*/ 392 w 392"/>
              <a:gd name="T13" fmla="*/ 15 h 79"/>
              <a:gd name="T14" fmla="*/ 392 w 392"/>
              <a:gd name="T15" fmla="*/ 0 h 79"/>
              <a:gd name="T16" fmla="*/ 328 w 392"/>
              <a:gd name="T17" fmla="*/ 64 h 79"/>
              <a:gd name="T18" fmla="*/ 328 w 392"/>
              <a:gd name="T19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4" name="Freeform 5462"/>
          <p:cNvSpPr>
            <a:spLocks noChangeArrowheads="1"/>
          </p:cNvSpPr>
          <p:nvPr/>
        </p:nvSpPr>
        <p:spPr bwMode="auto">
          <a:xfrm>
            <a:off x="5489577" y="20640"/>
            <a:ext cx="49213" cy="446087"/>
          </a:xfrm>
          <a:custGeom>
            <a:avLst/>
            <a:gdLst>
              <a:gd name="T0" fmla="*/ 0 w 63"/>
              <a:gd name="T1" fmla="*/ 561 h 561"/>
              <a:gd name="T2" fmla="*/ 63 w 63"/>
              <a:gd name="T3" fmla="*/ 497 h 561"/>
              <a:gd name="T4" fmla="*/ 63 w 63"/>
              <a:gd name="T5" fmla="*/ 0 h 561"/>
              <a:gd name="T6" fmla="*/ 0 w 63"/>
              <a:gd name="T7" fmla="*/ 64 h 561"/>
              <a:gd name="T8" fmla="*/ 0 w 63"/>
              <a:gd name="T9" fmla="*/ 56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5" name="Freeform 5463"/>
          <p:cNvSpPr>
            <a:spLocks noChangeArrowheads="1"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>
              <a:gd name="T0" fmla="*/ 0 w 417"/>
              <a:gd name="T1" fmla="*/ 64 h 64"/>
              <a:gd name="T2" fmla="*/ 65 w 417"/>
              <a:gd name="T3" fmla="*/ 0 h 64"/>
              <a:gd name="T4" fmla="*/ 417 w 417"/>
              <a:gd name="T5" fmla="*/ 0 h 64"/>
              <a:gd name="T6" fmla="*/ 354 w 417"/>
              <a:gd name="T7" fmla="*/ 64 h 64"/>
              <a:gd name="T8" fmla="*/ 0 w 417"/>
              <a:gd name="T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6" name="Rectangle 5464"/>
          <p:cNvSpPr>
            <a:spLocks noChangeArrowheads="1"/>
          </p:cNvSpPr>
          <p:nvPr/>
        </p:nvSpPr>
        <p:spPr bwMode="auto">
          <a:xfrm>
            <a:off x="5208590" y="71440"/>
            <a:ext cx="280987" cy="395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7" name="Rectangle 5465"/>
          <p:cNvSpPr>
            <a:spLocks noChangeArrowheads="1"/>
          </p:cNvSpPr>
          <p:nvPr/>
        </p:nvSpPr>
        <p:spPr bwMode="auto">
          <a:xfrm>
            <a:off x="5208590" y="71440"/>
            <a:ext cx="280987" cy="395287"/>
          </a:xfrm>
          <a:prstGeom prst="rect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" name="Rectangle 5466"/>
          <p:cNvSpPr>
            <a:spLocks noChangeArrowheads="1"/>
          </p:cNvSpPr>
          <p:nvPr/>
        </p:nvSpPr>
        <p:spPr bwMode="auto">
          <a:xfrm>
            <a:off x="5230813" y="188915"/>
            <a:ext cx="234950" cy="1587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" name="Rectangle 5467"/>
          <p:cNvSpPr>
            <a:spLocks noChangeArrowheads="1"/>
          </p:cNvSpPr>
          <p:nvPr/>
        </p:nvSpPr>
        <p:spPr bwMode="auto">
          <a:xfrm>
            <a:off x="5230813" y="190502"/>
            <a:ext cx="234950" cy="111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0" name="Rectangle 5468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1" name="Rectangle 5469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2" name="Rectangle 5470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3" name="Rectangle 5471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4" name="Rectangle 5472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5" name="Rectangle 5473"/>
          <p:cNvSpPr>
            <a:spLocks noChangeArrowheads="1"/>
          </p:cNvSpPr>
          <p:nvPr/>
        </p:nvSpPr>
        <p:spPr bwMode="auto">
          <a:xfrm>
            <a:off x="5230813" y="265115"/>
            <a:ext cx="234950" cy="1587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6" name="Rectangle 5474"/>
          <p:cNvSpPr>
            <a:spLocks noChangeArrowheads="1"/>
          </p:cNvSpPr>
          <p:nvPr/>
        </p:nvSpPr>
        <p:spPr bwMode="auto">
          <a:xfrm>
            <a:off x="5539233" y="280988"/>
            <a:ext cx="234950" cy="12700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7" name="Rectangle 5475"/>
          <p:cNvSpPr>
            <a:spLocks noChangeArrowheads="1"/>
          </p:cNvSpPr>
          <p:nvPr/>
        </p:nvSpPr>
        <p:spPr bwMode="auto">
          <a:xfrm>
            <a:off x="5539233" y="293688"/>
            <a:ext cx="234950" cy="11112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" name="Rectangle 5476"/>
          <p:cNvSpPr>
            <a:spLocks noChangeArrowheads="1"/>
          </p:cNvSpPr>
          <p:nvPr/>
        </p:nvSpPr>
        <p:spPr bwMode="auto">
          <a:xfrm>
            <a:off x="5539233" y="304802"/>
            <a:ext cx="234950" cy="17463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9" name="Rectangle 5477"/>
          <p:cNvSpPr>
            <a:spLocks noChangeArrowheads="1"/>
          </p:cNvSpPr>
          <p:nvPr/>
        </p:nvSpPr>
        <p:spPr bwMode="auto">
          <a:xfrm>
            <a:off x="5539233" y="322263"/>
            <a:ext cx="234950" cy="12700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0" name="Rectangle 5478"/>
          <p:cNvSpPr>
            <a:spLocks noChangeArrowheads="1"/>
          </p:cNvSpPr>
          <p:nvPr/>
        </p:nvSpPr>
        <p:spPr bwMode="auto">
          <a:xfrm>
            <a:off x="5539233" y="334963"/>
            <a:ext cx="234950" cy="11112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1" name="Rectangle 5479"/>
          <p:cNvSpPr>
            <a:spLocks noChangeArrowheads="1"/>
          </p:cNvSpPr>
          <p:nvPr/>
        </p:nvSpPr>
        <p:spPr bwMode="auto">
          <a:xfrm>
            <a:off x="5539233" y="346075"/>
            <a:ext cx="234950" cy="14288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2" name="Rectangle 5480"/>
          <p:cNvSpPr>
            <a:spLocks noChangeArrowheads="1"/>
          </p:cNvSpPr>
          <p:nvPr/>
        </p:nvSpPr>
        <p:spPr bwMode="auto">
          <a:xfrm>
            <a:off x="5539233" y="360363"/>
            <a:ext cx="234950" cy="12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3" name="Rectangle 5481"/>
          <p:cNvSpPr>
            <a:spLocks noChangeArrowheads="1"/>
          </p:cNvSpPr>
          <p:nvPr/>
        </p:nvSpPr>
        <p:spPr bwMode="auto">
          <a:xfrm>
            <a:off x="5539233" y="373063"/>
            <a:ext cx="234950" cy="11112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4" name="Rectangle 5482"/>
          <p:cNvSpPr>
            <a:spLocks noChangeArrowheads="1"/>
          </p:cNvSpPr>
          <p:nvPr/>
        </p:nvSpPr>
        <p:spPr bwMode="auto">
          <a:xfrm>
            <a:off x="5539233" y="384177"/>
            <a:ext cx="234950" cy="1587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5" name="Rectangle 5483"/>
          <p:cNvSpPr>
            <a:spLocks noChangeArrowheads="1"/>
          </p:cNvSpPr>
          <p:nvPr/>
        </p:nvSpPr>
        <p:spPr bwMode="auto">
          <a:xfrm>
            <a:off x="5539233" y="400050"/>
            <a:ext cx="234950" cy="1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6" name="Rectangle 5484"/>
          <p:cNvSpPr>
            <a:spLocks noChangeArrowheads="1"/>
          </p:cNvSpPr>
          <p:nvPr/>
        </p:nvSpPr>
        <p:spPr bwMode="auto">
          <a:xfrm>
            <a:off x="5539233" y="414338"/>
            <a:ext cx="234950" cy="11112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7" name="Rectangle 5485"/>
          <p:cNvSpPr>
            <a:spLocks noChangeArrowheads="1"/>
          </p:cNvSpPr>
          <p:nvPr/>
        </p:nvSpPr>
        <p:spPr bwMode="auto">
          <a:xfrm>
            <a:off x="5539233" y="425452"/>
            <a:ext cx="234950" cy="1587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" name="Rectangle 5486"/>
          <p:cNvSpPr>
            <a:spLocks noChangeArrowheads="1"/>
          </p:cNvSpPr>
          <p:nvPr/>
        </p:nvSpPr>
        <p:spPr bwMode="auto">
          <a:xfrm>
            <a:off x="5539233" y="441327"/>
            <a:ext cx="234950" cy="31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" name="Rectangle 5487"/>
          <p:cNvSpPr>
            <a:spLocks noChangeArrowheads="1"/>
          </p:cNvSpPr>
          <p:nvPr/>
        </p:nvSpPr>
        <p:spPr bwMode="auto">
          <a:xfrm>
            <a:off x="5539235" y="319088"/>
            <a:ext cx="1587" cy="746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0" name="Rectangle 5488"/>
          <p:cNvSpPr>
            <a:spLocks noChangeArrowheads="1"/>
          </p:cNvSpPr>
          <p:nvPr/>
        </p:nvSpPr>
        <p:spPr bwMode="auto">
          <a:xfrm>
            <a:off x="5540822" y="319088"/>
            <a:ext cx="9525" cy="746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1" name="Rectangle 5489"/>
          <p:cNvSpPr>
            <a:spLocks noChangeArrowheads="1"/>
          </p:cNvSpPr>
          <p:nvPr/>
        </p:nvSpPr>
        <p:spPr bwMode="auto">
          <a:xfrm>
            <a:off x="5550347" y="319088"/>
            <a:ext cx="9525" cy="74612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2" name="Rectangle 5490"/>
          <p:cNvSpPr>
            <a:spLocks noChangeArrowheads="1"/>
          </p:cNvSpPr>
          <p:nvPr/>
        </p:nvSpPr>
        <p:spPr bwMode="auto">
          <a:xfrm>
            <a:off x="5559872" y="319088"/>
            <a:ext cx="11113" cy="74612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3" name="Rectangle 5491"/>
          <p:cNvSpPr>
            <a:spLocks noChangeArrowheads="1"/>
          </p:cNvSpPr>
          <p:nvPr/>
        </p:nvSpPr>
        <p:spPr bwMode="auto">
          <a:xfrm>
            <a:off x="5570983" y="319088"/>
            <a:ext cx="11112" cy="74612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4" name="Rectangle 5492"/>
          <p:cNvSpPr>
            <a:spLocks noChangeArrowheads="1"/>
          </p:cNvSpPr>
          <p:nvPr/>
        </p:nvSpPr>
        <p:spPr bwMode="auto">
          <a:xfrm>
            <a:off x="5582097" y="319088"/>
            <a:ext cx="9525" cy="74612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5" name="Rectangle 5493"/>
          <p:cNvSpPr>
            <a:spLocks noChangeArrowheads="1"/>
          </p:cNvSpPr>
          <p:nvPr/>
        </p:nvSpPr>
        <p:spPr bwMode="auto">
          <a:xfrm>
            <a:off x="5591620" y="319088"/>
            <a:ext cx="12700" cy="74612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6" name="Rectangle 5494"/>
          <p:cNvSpPr>
            <a:spLocks noChangeArrowheads="1"/>
          </p:cNvSpPr>
          <p:nvPr/>
        </p:nvSpPr>
        <p:spPr bwMode="auto">
          <a:xfrm>
            <a:off x="5604320" y="319088"/>
            <a:ext cx="12700" cy="7461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7" name="Rectangle 5495"/>
          <p:cNvSpPr>
            <a:spLocks noChangeArrowheads="1"/>
          </p:cNvSpPr>
          <p:nvPr/>
        </p:nvSpPr>
        <p:spPr bwMode="auto">
          <a:xfrm>
            <a:off x="5617022" y="319088"/>
            <a:ext cx="11113" cy="74612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8" name="Rectangle 5496"/>
          <p:cNvSpPr>
            <a:spLocks noChangeArrowheads="1"/>
          </p:cNvSpPr>
          <p:nvPr/>
        </p:nvSpPr>
        <p:spPr bwMode="auto">
          <a:xfrm>
            <a:off x="5628135" y="319088"/>
            <a:ext cx="9525" cy="74612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" name="Rectangle 5497"/>
          <p:cNvSpPr>
            <a:spLocks noChangeArrowheads="1"/>
          </p:cNvSpPr>
          <p:nvPr/>
        </p:nvSpPr>
        <p:spPr bwMode="auto">
          <a:xfrm>
            <a:off x="5637660" y="319088"/>
            <a:ext cx="14287" cy="74612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0" name="Rectangle 5498"/>
          <p:cNvSpPr>
            <a:spLocks noChangeArrowheads="1"/>
          </p:cNvSpPr>
          <p:nvPr/>
        </p:nvSpPr>
        <p:spPr bwMode="auto">
          <a:xfrm>
            <a:off x="5651947" y="319088"/>
            <a:ext cx="11113" cy="74612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1" name="Rectangle 5499"/>
          <p:cNvSpPr>
            <a:spLocks noChangeArrowheads="1"/>
          </p:cNvSpPr>
          <p:nvPr/>
        </p:nvSpPr>
        <p:spPr bwMode="auto">
          <a:xfrm>
            <a:off x="5663060" y="319088"/>
            <a:ext cx="9525" cy="74612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2" name="Rectangle 5500"/>
          <p:cNvSpPr>
            <a:spLocks noChangeArrowheads="1"/>
          </p:cNvSpPr>
          <p:nvPr/>
        </p:nvSpPr>
        <p:spPr bwMode="auto">
          <a:xfrm>
            <a:off x="5672583" y="319088"/>
            <a:ext cx="12700" cy="74612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3" name="Rectangle 5501"/>
          <p:cNvSpPr>
            <a:spLocks noChangeArrowheads="1"/>
          </p:cNvSpPr>
          <p:nvPr/>
        </p:nvSpPr>
        <p:spPr bwMode="auto">
          <a:xfrm>
            <a:off x="5685283" y="319088"/>
            <a:ext cx="11112" cy="74612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4" name="Rectangle 5502"/>
          <p:cNvSpPr>
            <a:spLocks noChangeArrowheads="1"/>
          </p:cNvSpPr>
          <p:nvPr/>
        </p:nvSpPr>
        <p:spPr bwMode="auto">
          <a:xfrm>
            <a:off x="5696397" y="319088"/>
            <a:ext cx="9525" cy="74612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5" name="Rectangle 5503"/>
          <p:cNvSpPr>
            <a:spLocks noChangeArrowheads="1"/>
          </p:cNvSpPr>
          <p:nvPr/>
        </p:nvSpPr>
        <p:spPr bwMode="auto">
          <a:xfrm>
            <a:off x="5705920" y="319088"/>
            <a:ext cx="12700" cy="74612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6" name="Rectangle 5504"/>
          <p:cNvSpPr>
            <a:spLocks noChangeArrowheads="1"/>
          </p:cNvSpPr>
          <p:nvPr/>
        </p:nvSpPr>
        <p:spPr bwMode="auto">
          <a:xfrm>
            <a:off x="5718620" y="319088"/>
            <a:ext cx="12700" cy="74612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7" name="Rectangle 5505"/>
          <p:cNvSpPr>
            <a:spLocks noChangeArrowheads="1"/>
          </p:cNvSpPr>
          <p:nvPr/>
        </p:nvSpPr>
        <p:spPr bwMode="auto">
          <a:xfrm>
            <a:off x="5731322" y="319088"/>
            <a:ext cx="9525" cy="74612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8" name="Rectangle 5506"/>
          <p:cNvSpPr>
            <a:spLocks noChangeArrowheads="1"/>
          </p:cNvSpPr>
          <p:nvPr/>
        </p:nvSpPr>
        <p:spPr bwMode="auto">
          <a:xfrm>
            <a:off x="5740847" y="319088"/>
            <a:ext cx="11113" cy="74612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" name="Rectangle 5507"/>
          <p:cNvSpPr>
            <a:spLocks noChangeArrowheads="1"/>
          </p:cNvSpPr>
          <p:nvPr/>
        </p:nvSpPr>
        <p:spPr bwMode="auto">
          <a:xfrm>
            <a:off x="5751960" y="319088"/>
            <a:ext cx="3175" cy="7461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0" name="Rectangle 5508"/>
          <p:cNvSpPr>
            <a:spLocks noChangeArrowheads="1"/>
          </p:cNvSpPr>
          <p:nvPr/>
        </p:nvSpPr>
        <p:spPr bwMode="auto">
          <a:xfrm>
            <a:off x="5230813" y="90490"/>
            <a:ext cx="234950" cy="1587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1" name="Rectangle 5509"/>
          <p:cNvSpPr>
            <a:spLocks noChangeArrowheads="1"/>
          </p:cNvSpPr>
          <p:nvPr/>
        </p:nvSpPr>
        <p:spPr bwMode="auto">
          <a:xfrm>
            <a:off x="5230813" y="90490"/>
            <a:ext cx="234950" cy="1587"/>
          </a:xfrm>
          <a:prstGeom prst="rect">
            <a:avLst/>
          </a:prstGeom>
          <a:solidFill>
            <a:srgbClr val="9F9F9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2" name="Rectangle 5510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3" name="Rectangle 5511"/>
          <p:cNvSpPr>
            <a:spLocks noChangeArrowheads="1"/>
          </p:cNvSpPr>
          <p:nvPr/>
        </p:nvSpPr>
        <p:spPr bwMode="auto">
          <a:xfrm>
            <a:off x="5230813" y="93665"/>
            <a:ext cx="234950" cy="1587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4" name="Rectangle 5512"/>
          <p:cNvSpPr>
            <a:spLocks noChangeArrowheads="1"/>
          </p:cNvSpPr>
          <p:nvPr/>
        </p:nvSpPr>
        <p:spPr bwMode="auto">
          <a:xfrm>
            <a:off x="5230813" y="93665"/>
            <a:ext cx="234950" cy="158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5" name="Rectangle 5513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6" name="Rectangle 5514"/>
          <p:cNvSpPr>
            <a:spLocks noChangeArrowheads="1"/>
          </p:cNvSpPr>
          <p:nvPr/>
        </p:nvSpPr>
        <p:spPr bwMode="auto">
          <a:xfrm>
            <a:off x="5230813" y="96840"/>
            <a:ext cx="234950" cy="1587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7" name="Rectangle 5515"/>
          <p:cNvSpPr>
            <a:spLocks noChangeArrowheads="1"/>
          </p:cNvSpPr>
          <p:nvPr/>
        </p:nvSpPr>
        <p:spPr bwMode="auto">
          <a:xfrm>
            <a:off x="5230813" y="96840"/>
            <a:ext cx="234950" cy="1587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8" name="Rectangle 5516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" name="Rectangle 5517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" name="Rectangle 5518"/>
          <p:cNvSpPr>
            <a:spLocks noChangeArrowheads="1"/>
          </p:cNvSpPr>
          <p:nvPr/>
        </p:nvSpPr>
        <p:spPr bwMode="auto">
          <a:xfrm>
            <a:off x="5230813" y="90490"/>
            <a:ext cx="234950" cy="95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" name="Rectangle 5519"/>
          <p:cNvSpPr>
            <a:spLocks noChangeArrowheads="1"/>
          </p:cNvSpPr>
          <p:nvPr/>
        </p:nvSpPr>
        <p:spPr bwMode="auto">
          <a:xfrm>
            <a:off x="5230815" y="100015"/>
            <a:ext cx="3175" cy="34925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" name="Rectangle 5520"/>
          <p:cNvSpPr>
            <a:spLocks noChangeArrowheads="1"/>
          </p:cNvSpPr>
          <p:nvPr/>
        </p:nvSpPr>
        <p:spPr bwMode="auto">
          <a:xfrm>
            <a:off x="5233990" y="100015"/>
            <a:ext cx="3175" cy="34925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" name="Rectangle 5521"/>
          <p:cNvSpPr>
            <a:spLocks noChangeArrowheads="1"/>
          </p:cNvSpPr>
          <p:nvPr/>
        </p:nvSpPr>
        <p:spPr bwMode="auto">
          <a:xfrm>
            <a:off x="5237165" y="100015"/>
            <a:ext cx="3175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" name="Rectangle 5522"/>
          <p:cNvSpPr>
            <a:spLocks noChangeArrowheads="1"/>
          </p:cNvSpPr>
          <p:nvPr/>
        </p:nvSpPr>
        <p:spPr bwMode="auto">
          <a:xfrm>
            <a:off x="5240340" y="100015"/>
            <a:ext cx="3175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" name="Rectangle 5523"/>
          <p:cNvSpPr>
            <a:spLocks noChangeArrowheads="1"/>
          </p:cNvSpPr>
          <p:nvPr/>
        </p:nvSpPr>
        <p:spPr bwMode="auto">
          <a:xfrm>
            <a:off x="5243515" y="100015"/>
            <a:ext cx="3175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" name="Rectangle 5524"/>
          <p:cNvSpPr>
            <a:spLocks noChangeArrowheads="1"/>
          </p:cNvSpPr>
          <p:nvPr/>
        </p:nvSpPr>
        <p:spPr bwMode="auto">
          <a:xfrm>
            <a:off x="5246690" y="100015"/>
            <a:ext cx="1587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7" name="Rectangle 5525"/>
          <p:cNvSpPr>
            <a:spLocks noChangeArrowheads="1"/>
          </p:cNvSpPr>
          <p:nvPr/>
        </p:nvSpPr>
        <p:spPr bwMode="auto">
          <a:xfrm>
            <a:off x="5248277" y="100015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8" name="Rectangle 5526"/>
          <p:cNvSpPr>
            <a:spLocks noChangeArrowheads="1"/>
          </p:cNvSpPr>
          <p:nvPr/>
        </p:nvSpPr>
        <p:spPr bwMode="auto">
          <a:xfrm>
            <a:off x="5251452" y="100015"/>
            <a:ext cx="3175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" name="Rectangle 5527"/>
          <p:cNvSpPr>
            <a:spLocks noChangeArrowheads="1"/>
          </p:cNvSpPr>
          <p:nvPr/>
        </p:nvSpPr>
        <p:spPr bwMode="auto">
          <a:xfrm>
            <a:off x="5254627" y="100015"/>
            <a:ext cx="4763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" name="Rectangle 5528"/>
          <p:cNvSpPr>
            <a:spLocks noChangeArrowheads="1"/>
          </p:cNvSpPr>
          <p:nvPr/>
        </p:nvSpPr>
        <p:spPr bwMode="auto">
          <a:xfrm>
            <a:off x="5259390" y="100015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1" name="Rectangle 5529"/>
          <p:cNvSpPr>
            <a:spLocks noChangeArrowheads="1"/>
          </p:cNvSpPr>
          <p:nvPr/>
        </p:nvSpPr>
        <p:spPr bwMode="auto">
          <a:xfrm>
            <a:off x="5262565" y="100015"/>
            <a:ext cx="3175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2" name="Rectangle 5530"/>
          <p:cNvSpPr>
            <a:spLocks noChangeArrowheads="1"/>
          </p:cNvSpPr>
          <p:nvPr/>
        </p:nvSpPr>
        <p:spPr bwMode="auto">
          <a:xfrm>
            <a:off x="5265740" y="100015"/>
            <a:ext cx="1587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3" name="Rectangle 5531"/>
          <p:cNvSpPr>
            <a:spLocks noChangeArrowheads="1"/>
          </p:cNvSpPr>
          <p:nvPr/>
        </p:nvSpPr>
        <p:spPr bwMode="auto">
          <a:xfrm>
            <a:off x="5267327" y="100015"/>
            <a:ext cx="3175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4" name="Rectangle 5532"/>
          <p:cNvSpPr>
            <a:spLocks noChangeArrowheads="1"/>
          </p:cNvSpPr>
          <p:nvPr/>
        </p:nvSpPr>
        <p:spPr bwMode="auto">
          <a:xfrm>
            <a:off x="5270502" y="100015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5" name="Rectangle 5533"/>
          <p:cNvSpPr>
            <a:spLocks noChangeArrowheads="1"/>
          </p:cNvSpPr>
          <p:nvPr/>
        </p:nvSpPr>
        <p:spPr bwMode="auto">
          <a:xfrm>
            <a:off x="5273677" y="100015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6" name="Rectangle 5534"/>
          <p:cNvSpPr>
            <a:spLocks noChangeArrowheads="1"/>
          </p:cNvSpPr>
          <p:nvPr/>
        </p:nvSpPr>
        <p:spPr bwMode="auto">
          <a:xfrm>
            <a:off x="5276852" y="100015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7" name="Rectangle 5535"/>
          <p:cNvSpPr>
            <a:spLocks noChangeArrowheads="1"/>
          </p:cNvSpPr>
          <p:nvPr/>
        </p:nvSpPr>
        <p:spPr bwMode="auto">
          <a:xfrm>
            <a:off x="5280027" y="100015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8" name="Rectangle 5536"/>
          <p:cNvSpPr>
            <a:spLocks noChangeArrowheads="1"/>
          </p:cNvSpPr>
          <p:nvPr/>
        </p:nvSpPr>
        <p:spPr bwMode="auto">
          <a:xfrm>
            <a:off x="5283202" y="100015"/>
            <a:ext cx="3175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9" name="Rectangle 5537"/>
          <p:cNvSpPr>
            <a:spLocks noChangeArrowheads="1"/>
          </p:cNvSpPr>
          <p:nvPr/>
        </p:nvSpPr>
        <p:spPr bwMode="auto">
          <a:xfrm>
            <a:off x="5286377" y="100015"/>
            <a:ext cx="3175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" name="Rectangle 5538"/>
          <p:cNvSpPr>
            <a:spLocks noChangeArrowheads="1"/>
          </p:cNvSpPr>
          <p:nvPr/>
        </p:nvSpPr>
        <p:spPr bwMode="auto">
          <a:xfrm>
            <a:off x="5289552" y="100015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1" name="Rectangle 5539"/>
          <p:cNvSpPr>
            <a:spLocks noChangeArrowheads="1"/>
          </p:cNvSpPr>
          <p:nvPr/>
        </p:nvSpPr>
        <p:spPr bwMode="auto">
          <a:xfrm>
            <a:off x="5292727" y="100015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2" name="Rectangle 5540"/>
          <p:cNvSpPr>
            <a:spLocks noChangeArrowheads="1"/>
          </p:cNvSpPr>
          <p:nvPr/>
        </p:nvSpPr>
        <p:spPr bwMode="auto">
          <a:xfrm>
            <a:off x="5295900" y="100015"/>
            <a:ext cx="1588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3" name="Rectangle 5541"/>
          <p:cNvSpPr>
            <a:spLocks noChangeArrowheads="1"/>
          </p:cNvSpPr>
          <p:nvPr/>
        </p:nvSpPr>
        <p:spPr bwMode="auto">
          <a:xfrm>
            <a:off x="5297490" y="100015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4" name="Rectangle 5542"/>
          <p:cNvSpPr>
            <a:spLocks noChangeArrowheads="1"/>
          </p:cNvSpPr>
          <p:nvPr/>
        </p:nvSpPr>
        <p:spPr bwMode="auto">
          <a:xfrm>
            <a:off x="5300665" y="100015"/>
            <a:ext cx="3175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5" name="Rectangle 5543"/>
          <p:cNvSpPr>
            <a:spLocks noChangeArrowheads="1"/>
          </p:cNvSpPr>
          <p:nvPr/>
        </p:nvSpPr>
        <p:spPr bwMode="auto">
          <a:xfrm>
            <a:off x="5303838" y="100015"/>
            <a:ext cx="4762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6" name="Rectangle 5544"/>
          <p:cNvSpPr>
            <a:spLocks noChangeArrowheads="1"/>
          </p:cNvSpPr>
          <p:nvPr/>
        </p:nvSpPr>
        <p:spPr bwMode="auto">
          <a:xfrm>
            <a:off x="5308602" y="100015"/>
            <a:ext cx="3175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7" name="Rectangle 5545"/>
          <p:cNvSpPr>
            <a:spLocks noChangeArrowheads="1"/>
          </p:cNvSpPr>
          <p:nvPr/>
        </p:nvSpPr>
        <p:spPr bwMode="auto">
          <a:xfrm>
            <a:off x="5311775" y="100015"/>
            <a:ext cx="1588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8" name="Rectangle 5546"/>
          <p:cNvSpPr>
            <a:spLocks noChangeArrowheads="1"/>
          </p:cNvSpPr>
          <p:nvPr/>
        </p:nvSpPr>
        <p:spPr bwMode="auto">
          <a:xfrm>
            <a:off x="5313365" y="100015"/>
            <a:ext cx="3175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9" name="Rectangle 5547"/>
          <p:cNvSpPr>
            <a:spLocks noChangeArrowheads="1"/>
          </p:cNvSpPr>
          <p:nvPr/>
        </p:nvSpPr>
        <p:spPr bwMode="auto">
          <a:xfrm>
            <a:off x="5316540" y="100015"/>
            <a:ext cx="3175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" name="Rectangle 5548"/>
          <p:cNvSpPr>
            <a:spLocks noChangeArrowheads="1"/>
          </p:cNvSpPr>
          <p:nvPr/>
        </p:nvSpPr>
        <p:spPr bwMode="auto">
          <a:xfrm>
            <a:off x="5319715" y="100015"/>
            <a:ext cx="3175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1" name="Rectangle 5549"/>
          <p:cNvSpPr>
            <a:spLocks noChangeArrowheads="1"/>
          </p:cNvSpPr>
          <p:nvPr/>
        </p:nvSpPr>
        <p:spPr bwMode="auto">
          <a:xfrm>
            <a:off x="5322890" y="100015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2" name="Rectangle 5550"/>
          <p:cNvSpPr>
            <a:spLocks noChangeArrowheads="1"/>
          </p:cNvSpPr>
          <p:nvPr/>
        </p:nvSpPr>
        <p:spPr bwMode="auto">
          <a:xfrm>
            <a:off x="5326065" y="100015"/>
            <a:ext cx="3175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3" name="Rectangle 5551"/>
          <p:cNvSpPr>
            <a:spLocks noChangeArrowheads="1"/>
          </p:cNvSpPr>
          <p:nvPr/>
        </p:nvSpPr>
        <p:spPr bwMode="auto">
          <a:xfrm>
            <a:off x="5329240" y="100015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4" name="Rectangle 5552"/>
          <p:cNvSpPr>
            <a:spLocks noChangeArrowheads="1"/>
          </p:cNvSpPr>
          <p:nvPr/>
        </p:nvSpPr>
        <p:spPr bwMode="auto">
          <a:xfrm>
            <a:off x="5332415" y="100015"/>
            <a:ext cx="3175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5" name="Rectangle 5553"/>
          <p:cNvSpPr>
            <a:spLocks noChangeArrowheads="1"/>
          </p:cNvSpPr>
          <p:nvPr/>
        </p:nvSpPr>
        <p:spPr bwMode="auto">
          <a:xfrm>
            <a:off x="5335590" y="100015"/>
            <a:ext cx="3175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6" name="Rectangle 5554"/>
          <p:cNvSpPr>
            <a:spLocks noChangeArrowheads="1"/>
          </p:cNvSpPr>
          <p:nvPr/>
        </p:nvSpPr>
        <p:spPr bwMode="auto">
          <a:xfrm>
            <a:off x="5338765" y="100015"/>
            <a:ext cx="3175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7" name="Rectangle 5555"/>
          <p:cNvSpPr>
            <a:spLocks noChangeArrowheads="1"/>
          </p:cNvSpPr>
          <p:nvPr/>
        </p:nvSpPr>
        <p:spPr bwMode="auto">
          <a:xfrm>
            <a:off x="5341940" y="100015"/>
            <a:ext cx="3175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8" name="Rectangle 5556"/>
          <p:cNvSpPr>
            <a:spLocks noChangeArrowheads="1"/>
          </p:cNvSpPr>
          <p:nvPr/>
        </p:nvSpPr>
        <p:spPr bwMode="auto">
          <a:xfrm>
            <a:off x="5345115" y="100015"/>
            <a:ext cx="3175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9" name="Rectangle 5557"/>
          <p:cNvSpPr>
            <a:spLocks noChangeArrowheads="1"/>
          </p:cNvSpPr>
          <p:nvPr/>
        </p:nvSpPr>
        <p:spPr bwMode="auto">
          <a:xfrm>
            <a:off x="5348290" y="100015"/>
            <a:ext cx="3175" cy="3492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" name="Rectangle 5558"/>
          <p:cNvSpPr>
            <a:spLocks noChangeArrowheads="1"/>
          </p:cNvSpPr>
          <p:nvPr/>
        </p:nvSpPr>
        <p:spPr bwMode="auto">
          <a:xfrm>
            <a:off x="5351465" y="100015"/>
            <a:ext cx="3175" cy="34925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1" name="Rectangle 5559"/>
          <p:cNvSpPr>
            <a:spLocks noChangeArrowheads="1"/>
          </p:cNvSpPr>
          <p:nvPr/>
        </p:nvSpPr>
        <p:spPr bwMode="auto">
          <a:xfrm>
            <a:off x="5354640" y="100015"/>
            <a:ext cx="3175" cy="3492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2" name="Rectangle 5560"/>
          <p:cNvSpPr>
            <a:spLocks noChangeArrowheads="1"/>
          </p:cNvSpPr>
          <p:nvPr/>
        </p:nvSpPr>
        <p:spPr bwMode="auto">
          <a:xfrm>
            <a:off x="5357815" y="100015"/>
            <a:ext cx="3175" cy="3492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3" name="Rectangle 5561"/>
          <p:cNvSpPr>
            <a:spLocks noChangeArrowheads="1"/>
          </p:cNvSpPr>
          <p:nvPr/>
        </p:nvSpPr>
        <p:spPr bwMode="auto">
          <a:xfrm>
            <a:off x="5360988" y="100015"/>
            <a:ext cx="4762" cy="34925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4" name="Rectangle 5562"/>
          <p:cNvSpPr>
            <a:spLocks noChangeArrowheads="1"/>
          </p:cNvSpPr>
          <p:nvPr/>
        </p:nvSpPr>
        <p:spPr bwMode="auto">
          <a:xfrm>
            <a:off x="5365750" y="100015"/>
            <a:ext cx="1588" cy="3492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5" name="Rectangle 5563"/>
          <p:cNvSpPr>
            <a:spLocks noChangeArrowheads="1"/>
          </p:cNvSpPr>
          <p:nvPr/>
        </p:nvSpPr>
        <p:spPr bwMode="auto">
          <a:xfrm>
            <a:off x="5367340" y="100015"/>
            <a:ext cx="3175" cy="34925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6" name="Rectangle 5564"/>
          <p:cNvSpPr>
            <a:spLocks noChangeArrowheads="1"/>
          </p:cNvSpPr>
          <p:nvPr/>
        </p:nvSpPr>
        <p:spPr bwMode="auto">
          <a:xfrm>
            <a:off x="5370515" y="100015"/>
            <a:ext cx="3175" cy="34925"/>
          </a:xfrm>
          <a:prstGeom prst="rect">
            <a:avLst/>
          </a:pr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7" name="Rectangle 5565"/>
          <p:cNvSpPr>
            <a:spLocks noChangeArrowheads="1"/>
          </p:cNvSpPr>
          <p:nvPr/>
        </p:nvSpPr>
        <p:spPr bwMode="auto">
          <a:xfrm>
            <a:off x="5373690" y="100015"/>
            <a:ext cx="3175" cy="34925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8" name="Rectangle 5566"/>
          <p:cNvSpPr>
            <a:spLocks noChangeArrowheads="1"/>
          </p:cNvSpPr>
          <p:nvPr/>
        </p:nvSpPr>
        <p:spPr bwMode="auto">
          <a:xfrm>
            <a:off x="5376865" y="100015"/>
            <a:ext cx="1587" cy="34925"/>
          </a:xfrm>
          <a:prstGeom prst="rect">
            <a:avLst/>
          </a:prstGeom>
          <a:solidFill>
            <a:srgbClr val="D4D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9" name="Rectangle 5567"/>
          <p:cNvSpPr>
            <a:spLocks noChangeArrowheads="1"/>
          </p:cNvSpPr>
          <p:nvPr/>
        </p:nvSpPr>
        <p:spPr bwMode="auto">
          <a:xfrm>
            <a:off x="5378452" y="100015"/>
            <a:ext cx="4763" cy="34925"/>
          </a:xfrm>
          <a:prstGeom prst="rect">
            <a:avLst/>
          </a:prstGeom>
          <a:solidFill>
            <a:srgbClr val="D2D2D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" name="Rectangle 5568"/>
          <p:cNvSpPr>
            <a:spLocks noChangeArrowheads="1"/>
          </p:cNvSpPr>
          <p:nvPr/>
        </p:nvSpPr>
        <p:spPr bwMode="auto">
          <a:xfrm>
            <a:off x="5383215" y="100015"/>
            <a:ext cx="3175" cy="3492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" name="Rectangle 5569"/>
          <p:cNvSpPr>
            <a:spLocks noChangeArrowheads="1"/>
          </p:cNvSpPr>
          <p:nvPr/>
        </p:nvSpPr>
        <p:spPr bwMode="auto">
          <a:xfrm>
            <a:off x="5386390" y="100015"/>
            <a:ext cx="3175" cy="34925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2" name="Rectangle 5570"/>
          <p:cNvSpPr>
            <a:spLocks noChangeArrowheads="1"/>
          </p:cNvSpPr>
          <p:nvPr/>
        </p:nvSpPr>
        <p:spPr bwMode="auto">
          <a:xfrm>
            <a:off x="5389565" y="100015"/>
            <a:ext cx="3175" cy="34925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3" name="Rectangle 5571"/>
          <p:cNvSpPr>
            <a:spLocks noChangeArrowheads="1"/>
          </p:cNvSpPr>
          <p:nvPr/>
        </p:nvSpPr>
        <p:spPr bwMode="auto">
          <a:xfrm>
            <a:off x="5392740" y="100015"/>
            <a:ext cx="3175" cy="34925"/>
          </a:xfrm>
          <a:prstGeom prst="rect">
            <a:avLst/>
          </a:prstGeom>
          <a:solidFill>
            <a:srgbClr val="CACAC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4" name="Rectangle 5572"/>
          <p:cNvSpPr>
            <a:spLocks noChangeArrowheads="1"/>
          </p:cNvSpPr>
          <p:nvPr/>
        </p:nvSpPr>
        <p:spPr bwMode="auto">
          <a:xfrm>
            <a:off x="5395915" y="100015"/>
            <a:ext cx="1587" cy="34925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5" name="Rectangle 5573"/>
          <p:cNvSpPr>
            <a:spLocks noChangeArrowheads="1"/>
          </p:cNvSpPr>
          <p:nvPr/>
        </p:nvSpPr>
        <p:spPr bwMode="auto">
          <a:xfrm>
            <a:off x="5397502" y="100015"/>
            <a:ext cx="3175" cy="34925"/>
          </a:xfrm>
          <a:prstGeom prst="rect">
            <a:avLst/>
          </a:prstGeom>
          <a:solidFill>
            <a:srgbClr val="C6C6C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6" name="Rectangle 5574"/>
          <p:cNvSpPr>
            <a:spLocks noChangeArrowheads="1"/>
          </p:cNvSpPr>
          <p:nvPr/>
        </p:nvSpPr>
        <p:spPr bwMode="auto">
          <a:xfrm>
            <a:off x="5400677" y="100015"/>
            <a:ext cx="3175" cy="34925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7" name="Rectangle 5575"/>
          <p:cNvSpPr>
            <a:spLocks noChangeArrowheads="1"/>
          </p:cNvSpPr>
          <p:nvPr/>
        </p:nvSpPr>
        <p:spPr bwMode="auto">
          <a:xfrm>
            <a:off x="5403852" y="100015"/>
            <a:ext cx="3175" cy="34925"/>
          </a:xfrm>
          <a:prstGeom prst="rect">
            <a:avLst/>
          </a:prstGeom>
          <a:solidFill>
            <a:srgbClr val="C2C2C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8" name="Rectangle 5576"/>
          <p:cNvSpPr>
            <a:spLocks noChangeArrowheads="1"/>
          </p:cNvSpPr>
          <p:nvPr/>
        </p:nvSpPr>
        <p:spPr bwMode="auto">
          <a:xfrm>
            <a:off x="5407027" y="100015"/>
            <a:ext cx="3175" cy="34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9" name="Rectangle 5577"/>
          <p:cNvSpPr>
            <a:spLocks noChangeArrowheads="1"/>
          </p:cNvSpPr>
          <p:nvPr/>
        </p:nvSpPr>
        <p:spPr bwMode="auto">
          <a:xfrm>
            <a:off x="5410202" y="100015"/>
            <a:ext cx="4763" cy="34925"/>
          </a:xfrm>
          <a:prstGeom prst="rect">
            <a:avLst/>
          </a:prstGeom>
          <a:solidFill>
            <a:srgbClr val="BEBE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0" name="Rectangle 5578"/>
          <p:cNvSpPr>
            <a:spLocks noChangeArrowheads="1"/>
          </p:cNvSpPr>
          <p:nvPr/>
        </p:nvSpPr>
        <p:spPr bwMode="auto">
          <a:xfrm>
            <a:off x="5414965" y="100015"/>
            <a:ext cx="1587" cy="34925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" name="Rectangle 5579"/>
          <p:cNvSpPr>
            <a:spLocks noChangeArrowheads="1"/>
          </p:cNvSpPr>
          <p:nvPr/>
        </p:nvSpPr>
        <p:spPr bwMode="auto">
          <a:xfrm>
            <a:off x="5416552" y="100015"/>
            <a:ext cx="3175" cy="34925"/>
          </a:xfrm>
          <a:prstGeom prst="rect">
            <a:avLst/>
          </a:prstGeom>
          <a:solidFill>
            <a:srgbClr val="BA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2" name="Rectangle 5580"/>
          <p:cNvSpPr>
            <a:spLocks noChangeArrowheads="1"/>
          </p:cNvSpPr>
          <p:nvPr/>
        </p:nvSpPr>
        <p:spPr bwMode="auto">
          <a:xfrm>
            <a:off x="5419727" y="100015"/>
            <a:ext cx="3175" cy="34925"/>
          </a:xfrm>
          <a:prstGeom prst="rect">
            <a:avLst/>
          </a:prstGeom>
          <a:solidFill>
            <a:srgbClr val="B8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3" name="Rectangle 5581"/>
          <p:cNvSpPr>
            <a:spLocks noChangeArrowheads="1"/>
          </p:cNvSpPr>
          <p:nvPr/>
        </p:nvSpPr>
        <p:spPr bwMode="auto">
          <a:xfrm>
            <a:off x="5422902" y="100015"/>
            <a:ext cx="3175" cy="34925"/>
          </a:xfrm>
          <a:prstGeom prst="rect">
            <a:avLst/>
          </a:prstGeom>
          <a:solidFill>
            <a:srgbClr val="B6B6B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4" name="Rectangle 5582"/>
          <p:cNvSpPr>
            <a:spLocks noChangeArrowheads="1"/>
          </p:cNvSpPr>
          <p:nvPr/>
        </p:nvSpPr>
        <p:spPr bwMode="auto">
          <a:xfrm>
            <a:off x="5426077" y="100015"/>
            <a:ext cx="3175" cy="34925"/>
          </a:xfrm>
          <a:prstGeom prst="rect">
            <a:avLst/>
          </a:prstGeom>
          <a:solidFill>
            <a:srgbClr val="B4B4B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5" name="Rectangle 5583"/>
          <p:cNvSpPr>
            <a:spLocks noChangeArrowheads="1"/>
          </p:cNvSpPr>
          <p:nvPr/>
        </p:nvSpPr>
        <p:spPr bwMode="auto">
          <a:xfrm>
            <a:off x="5429252" y="100015"/>
            <a:ext cx="3175" cy="349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6" name="Rectangle 5584"/>
          <p:cNvSpPr>
            <a:spLocks noChangeArrowheads="1"/>
          </p:cNvSpPr>
          <p:nvPr/>
        </p:nvSpPr>
        <p:spPr bwMode="auto">
          <a:xfrm>
            <a:off x="5432427" y="100015"/>
            <a:ext cx="3175" cy="34925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7" name="Rectangle 5585"/>
          <p:cNvSpPr>
            <a:spLocks noChangeArrowheads="1"/>
          </p:cNvSpPr>
          <p:nvPr/>
        </p:nvSpPr>
        <p:spPr bwMode="auto">
          <a:xfrm>
            <a:off x="5435602" y="100015"/>
            <a:ext cx="3175" cy="34925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8" name="Rectangle 5586"/>
          <p:cNvSpPr>
            <a:spLocks noChangeArrowheads="1"/>
          </p:cNvSpPr>
          <p:nvPr/>
        </p:nvSpPr>
        <p:spPr bwMode="auto">
          <a:xfrm>
            <a:off x="5438777" y="100015"/>
            <a:ext cx="3175" cy="34925"/>
          </a:xfrm>
          <a:prstGeom prst="rect">
            <a:avLst/>
          </a:prstGeom>
          <a:solidFill>
            <a:srgbClr val="ACACA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9" name="Rectangle 5587"/>
          <p:cNvSpPr>
            <a:spLocks noChangeArrowheads="1"/>
          </p:cNvSpPr>
          <p:nvPr/>
        </p:nvSpPr>
        <p:spPr bwMode="auto">
          <a:xfrm>
            <a:off x="5441952" y="100015"/>
            <a:ext cx="3175" cy="3492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0" name="Rectangle 5588"/>
          <p:cNvSpPr>
            <a:spLocks noChangeArrowheads="1"/>
          </p:cNvSpPr>
          <p:nvPr/>
        </p:nvSpPr>
        <p:spPr bwMode="auto">
          <a:xfrm>
            <a:off x="5445127" y="100015"/>
            <a:ext cx="3175" cy="34925"/>
          </a:xfrm>
          <a:prstGeom prst="rect">
            <a:avLst/>
          </a:prstGeom>
          <a:solidFill>
            <a:srgbClr val="A8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" name="Rectangle 5589"/>
          <p:cNvSpPr>
            <a:spLocks noChangeArrowheads="1"/>
          </p:cNvSpPr>
          <p:nvPr/>
        </p:nvSpPr>
        <p:spPr bwMode="auto">
          <a:xfrm>
            <a:off x="5448302" y="100015"/>
            <a:ext cx="3175" cy="349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2" name="Rectangle 5590"/>
          <p:cNvSpPr>
            <a:spLocks noChangeArrowheads="1"/>
          </p:cNvSpPr>
          <p:nvPr/>
        </p:nvSpPr>
        <p:spPr bwMode="auto">
          <a:xfrm>
            <a:off x="5451477" y="100015"/>
            <a:ext cx="3175" cy="34925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3" name="Rectangle 5591"/>
          <p:cNvSpPr>
            <a:spLocks noChangeArrowheads="1"/>
          </p:cNvSpPr>
          <p:nvPr/>
        </p:nvSpPr>
        <p:spPr bwMode="auto">
          <a:xfrm>
            <a:off x="5454652" y="100015"/>
            <a:ext cx="3175" cy="34925"/>
          </a:xfrm>
          <a:prstGeom prst="rect">
            <a:avLst/>
          </a:prstGeom>
          <a:solidFill>
            <a:srgbClr val="A2A2A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4" name="Rectangle 5592"/>
          <p:cNvSpPr>
            <a:spLocks noChangeArrowheads="1"/>
          </p:cNvSpPr>
          <p:nvPr/>
        </p:nvSpPr>
        <p:spPr bwMode="auto">
          <a:xfrm>
            <a:off x="5457827" y="100015"/>
            <a:ext cx="3175" cy="34925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5" name="Rectangle 5593"/>
          <p:cNvSpPr>
            <a:spLocks noChangeArrowheads="1"/>
          </p:cNvSpPr>
          <p:nvPr/>
        </p:nvSpPr>
        <p:spPr bwMode="auto">
          <a:xfrm>
            <a:off x="5461000" y="100015"/>
            <a:ext cx="1588" cy="34925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6" name="Rectangle 5594"/>
          <p:cNvSpPr>
            <a:spLocks noChangeArrowheads="1"/>
          </p:cNvSpPr>
          <p:nvPr/>
        </p:nvSpPr>
        <p:spPr bwMode="auto">
          <a:xfrm>
            <a:off x="5462590" y="100015"/>
            <a:ext cx="3175" cy="34925"/>
          </a:xfrm>
          <a:prstGeom prst="rect">
            <a:avLst/>
          </a:prstGeom>
          <a:solidFill>
            <a:srgbClr val="9B9B9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7" name="Rectangle 5595"/>
          <p:cNvSpPr>
            <a:spLocks noChangeArrowheads="1"/>
          </p:cNvSpPr>
          <p:nvPr/>
        </p:nvSpPr>
        <p:spPr bwMode="auto">
          <a:xfrm>
            <a:off x="5230813" y="100015"/>
            <a:ext cx="234950" cy="34925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8" name="Rectangle 5596"/>
          <p:cNvSpPr>
            <a:spLocks noChangeArrowheads="1"/>
          </p:cNvSpPr>
          <p:nvPr/>
        </p:nvSpPr>
        <p:spPr bwMode="auto">
          <a:xfrm>
            <a:off x="5237165" y="107950"/>
            <a:ext cx="52387" cy="20638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9" name="Rectangle 5597"/>
          <p:cNvSpPr>
            <a:spLocks noChangeArrowheads="1"/>
          </p:cNvSpPr>
          <p:nvPr/>
        </p:nvSpPr>
        <p:spPr bwMode="auto">
          <a:xfrm>
            <a:off x="5237165" y="107950"/>
            <a:ext cx="52387" cy="20638"/>
          </a:xfrm>
          <a:prstGeom prst="rect">
            <a:avLst/>
          </a:prstGeom>
          <a:noFill/>
          <a:ln w="1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0" name="Rectangle 5598"/>
          <p:cNvSpPr>
            <a:spLocks noChangeArrowheads="1"/>
          </p:cNvSpPr>
          <p:nvPr/>
        </p:nvSpPr>
        <p:spPr bwMode="auto">
          <a:xfrm>
            <a:off x="5240340" y="109538"/>
            <a:ext cx="14287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" name="Rectangle 5599"/>
          <p:cNvSpPr>
            <a:spLocks noChangeArrowheads="1"/>
          </p:cNvSpPr>
          <p:nvPr/>
        </p:nvSpPr>
        <p:spPr bwMode="auto">
          <a:xfrm>
            <a:off x="5273677" y="109538"/>
            <a:ext cx="11113" cy="6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" name="Rectangle 5600"/>
          <p:cNvSpPr>
            <a:spLocks noChangeArrowheads="1"/>
          </p:cNvSpPr>
          <p:nvPr/>
        </p:nvSpPr>
        <p:spPr bwMode="auto">
          <a:xfrm>
            <a:off x="5240340" y="119065"/>
            <a:ext cx="14287" cy="7937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3" name="Rectangle 5601"/>
          <p:cNvSpPr>
            <a:spLocks noChangeArrowheads="1"/>
          </p:cNvSpPr>
          <p:nvPr/>
        </p:nvSpPr>
        <p:spPr bwMode="auto">
          <a:xfrm>
            <a:off x="5256213" y="119065"/>
            <a:ext cx="12700" cy="79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4" name="Rectangle 5602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5" name="Rectangle 5603"/>
          <p:cNvSpPr>
            <a:spLocks noChangeArrowheads="1"/>
          </p:cNvSpPr>
          <p:nvPr/>
        </p:nvSpPr>
        <p:spPr bwMode="auto">
          <a:xfrm>
            <a:off x="5273677" y="119065"/>
            <a:ext cx="11113" cy="7937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6" name="Freeform 5604"/>
          <p:cNvSpPr>
            <a:spLocks noChangeArrowhead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>
              <a:gd name="T0" fmla="*/ 297 w 297"/>
              <a:gd name="T1" fmla="*/ 160 h 325"/>
              <a:gd name="T2" fmla="*/ 297 w 297"/>
              <a:gd name="T3" fmla="*/ 165 h 325"/>
              <a:gd name="T4" fmla="*/ 0 w 297"/>
              <a:gd name="T5" fmla="*/ 165 h 325"/>
              <a:gd name="T6" fmla="*/ 0 w 297"/>
              <a:gd name="T7" fmla="*/ 160 h 325"/>
              <a:gd name="T8" fmla="*/ 297 w 297"/>
              <a:gd name="T9" fmla="*/ 160 h 325"/>
              <a:gd name="T10" fmla="*/ 297 w 297"/>
              <a:gd name="T11" fmla="*/ 128 h 325"/>
              <a:gd name="T12" fmla="*/ 297 w 297"/>
              <a:gd name="T13" fmla="*/ 132 h 325"/>
              <a:gd name="T14" fmla="*/ 0 w 297"/>
              <a:gd name="T15" fmla="*/ 132 h 325"/>
              <a:gd name="T16" fmla="*/ 0 w 297"/>
              <a:gd name="T17" fmla="*/ 128 h 325"/>
              <a:gd name="T18" fmla="*/ 297 w 297"/>
              <a:gd name="T19" fmla="*/ 128 h 325"/>
              <a:gd name="T20" fmla="*/ 297 w 297"/>
              <a:gd name="T21" fmla="*/ 97 h 325"/>
              <a:gd name="T22" fmla="*/ 297 w 297"/>
              <a:gd name="T23" fmla="*/ 101 h 325"/>
              <a:gd name="T24" fmla="*/ 0 w 297"/>
              <a:gd name="T25" fmla="*/ 101 h 325"/>
              <a:gd name="T26" fmla="*/ 0 w 297"/>
              <a:gd name="T27" fmla="*/ 97 h 325"/>
              <a:gd name="T28" fmla="*/ 297 w 297"/>
              <a:gd name="T29" fmla="*/ 97 h 325"/>
              <a:gd name="T30" fmla="*/ 297 w 297"/>
              <a:gd name="T31" fmla="*/ 64 h 325"/>
              <a:gd name="T32" fmla="*/ 297 w 297"/>
              <a:gd name="T33" fmla="*/ 68 h 325"/>
              <a:gd name="T34" fmla="*/ 0 w 297"/>
              <a:gd name="T35" fmla="*/ 68 h 325"/>
              <a:gd name="T36" fmla="*/ 0 w 297"/>
              <a:gd name="T37" fmla="*/ 64 h 325"/>
              <a:gd name="T38" fmla="*/ 297 w 297"/>
              <a:gd name="T39" fmla="*/ 64 h 325"/>
              <a:gd name="T40" fmla="*/ 297 w 297"/>
              <a:gd name="T41" fmla="*/ 32 h 325"/>
              <a:gd name="T42" fmla="*/ 297 w 297"/>
              <a:gd name="T43" fmla="*/ 36 h 325"/>
              <a:gd name="T44" fmla="*/ 0 w 297"/>
              <a:gd name="T45" fmla="*/ 36 h 325"/>
              <a:gd name="T46" fmla="*/ 0 w 297"/>
              <a:gd name="T47" fmla="*/ 32 h 325"/>
              <a:gd name="T48" fmla="*/ 297 w 297"/>
              <a:gd name="T49" fmla="*/ 32 h 325"/>
              <a:gd name="T50" fmla="*/ 297 w 297"/>
              <a:gd name="T51" fmla="*/ 0 h 325"/>
              <a:gd name="T52" fmla="*/ 297 w 297"/>
              <a:gd name="T53" fmla="*/ 5 h 325"/>
              <a:gd name="T54" fmla="*/ 0 w 297"/>
              <a:gd name="T55" fmla="*/ 5 h 325"/>
              <a:gd name="T56" fmla="*/ 0 w 297"/>
              <a:gd name="T57" fmla="*/ 0 h 325"/>
              <a:gd name="T58" fmla="*/ 297 w 297"/>
              <a:gd name="T59" fmla="*/ 0 h 325"/>
              <a:gd name="T60" fmla="*/ 297 w 297"/>
              <a:gd name="T61" fmla="*/ 224 h 325"/>
              <a:gd name="T62" fmla="*/ 297 w 297"/>
              <a:gd name="T63" fmla="*/ 228 h 325"/>
              <a:gd name="T64" fmla="*/ 265 w 297"/>
              <a:gd name="T65" fmla="*/ 228 h 325"/>
              <a:gd name="T66" fmla="*/ 265 w 297"/>
              <a:gd name="T67" fmla="*/ 224 h 325"/>
              <a:gd name="T68" fmla="*/ 297 w 297"/>
              <a:gd name="T69" fmla="*/ 224 h 325"/>
              <a:gd name="T70" fmla="*/ 297 w 297"/>
              <a:gd name="T71" fmla="*/ 193 h 325"/>
              <a:gd name="T72" fmla="*/ 297 w 297"/>
              <a:gd name="T73" fmla="*/ 196 h 325"/>
              <a:gd name="T74" fmla="*/ 265 w 297"/>
              <a:gd name="T75" fmla="*/ 196 h 325"/>
              <a:gd name="T76" fmla="*/ 265 w 297"/>
              <a:gd name="T77" fmla="*/ 193 h 325"/>
              <a:gd name="T78" fmla="*/ 297 w 297"/>
              <a:gd name="T79" fmla="*/ 193 h 325"/>
              <a:gd name="T80" fmla="*/ 297 w 297"/>
              <a:gd name="T81" fmla="*/ 257 h 325"/>
              <a:gd name="T82" fmla="*/ 297 w 297"/>
              <a:gd name="T83" fmla="*/ 261 h 325"/>
              <a:gd name="T84" fmla="*/ 0 w 297"/>
              <a:gd name="T85" fmla="*/ 261 h 325"/>
              <a:gd name="T86" fmla="*/ 0 w 297"/>
              <a:gd name="T87" fmla="*/ 257 h 325"/>
              <a:gd name="T88" fmla="*/ 297 w 297"/>
              <a:gd name="T89" fmla="*/ 257 h 325"/>
              <a:gd name="T90" fmla="*/ 297 w 297"/>
              <a:gd name="T91" fmla="*/ 289 h 325"/>
              <a:gd name="T92" fmla="*/ 297 w 297"/>
              <a:gd name="T93" fmla="*/ 292 h 325"/>
              <a:gd name="T94" fmla="*/ 0 w 297"/>
              <a:gd name="T95" fmla="*/ 292 h 325"/>
              <a:gd name="T96" fmla="*/ 0 w 297"/>
              <a:gd name="T97" fmla="*/ 289 h 325"/>
              <a:gd name="T98" fmla="*/ 297 w 297"/>
              <a:gd name="T99" fmla="*/ 289 h 325"/>
              <a:gd name="T100" fmla="*/ 297 w 297"/>
              <a:gd name="T101" fmla="*/ 320 h 325"/>
              <a:gd name="T102" fmla="*/ 297 w 297"/>
              <a:gd name="T103" fmla="*/ 325 h 325"/>
              <a:gd name="T104" fmla="*/ 0 w 297"/>
              <a:gd name="T105" fmla="*/ 325 h 325"/>
              <a:gd name="T106" fmla="*/ 0 w 297"/>
              <a:gd name="T107" fmla="*/ 320 h 325"/>
              <a:gd name="T108" fmla="*/ 297 w 297"/>
              <a:gd name="T109" fmla="*/ 32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7" name="Freeform 5605"/>
          <p:cNvSpPr>
            <a:spLocks noChangeArrowheads="1"/>
          </p:cNvSpPr>
          <p:nvPr/>
        </p:nvSpPr>
        <p:spPr bwMode="auto">
          <a:xfrm>
            <a:off x="5731320" y="327027"/>
            <a:ext cx="38100" cy="60325"/>
          </a:xfrm>
          <a:custGeom>
            <a:avLst/>
            <a:gdLst>
              <a:gd name="T0" fmla="*/ 24 w 48"/>
              <a:gd name="T1" fmla="*/ 0 h 76"/>
              <a:gd name="T2" fmla="*/ 22 w 48"/>
              <a:gd name="T3" fmla="*/ 0 h 76"/>
              <a:gd name="T4" fmla="*/ 19 w 48"/>
              <a:gd name="T5" fmla="*/ 2 h 76"/>
              <a:gd name="T6" fmla="*/ 18 w 48"/>
              <a:gd name="T7" fmla="*/ 2 h 76"/>
              <a:gd name="T8" fmla="*/ 15 w 48"/>
              <a:gd name="T9" fmla="*/ 3 h 76"/>
              <a:gd name="T10" fmla="*/ 13 w 48"/>
              <a:gd name="T11" fmla="*/ 6 h 76"/>
              <a:gd name="T12" fmla="*/ 12 w 48"/>
              <a:gd name="T13" fmla="*/ 7 h 76"/>
              <a:gd name="T14" fmla="*/ 8 w 48"/>
              <a:gd name="T15" fmla="*/ 12 h 76"/>
              <a:gd name="T16" fmla="*/ 4 w 48"/>
              <a:gd name="T17" fmla="*/ 17 h 76"/>
              <a:gd name="T18" fmla="*/ 3 w 48"/>
              <a:gd name="T19" fmla="*/ 24 h 76"/>
              <a:gd name="T20" fmla="*/ 0 w 48"/>
              <a:gd name="T21" fmla="*/ 31 h 76"/>
              <a:gd name="T22" fmla="*/ 0 w 48"/>
              <a:gd name="T23" fmla="*/ 38 h 76"/>
              <a:gd name="T24" fmla="*/ 0 w 48"/>
              <a:gd name="T25" fmla="*/ 46 h 76"/>
              <a:gd name="T26" fmla="*/ 3 w 48"/>
              <a:gd name="T27" fmla="*/ 53 h 76"/>
              <a:gd name="T28" fmla="*/ 4 w 48"/>
              <a:gd name="T29" fmla="*/ 60 h 76"/>
              <a:gd name="T30" fmla="*/ 8 w 48"/>
              <a:gd name="T31" fmla="*/ 65 h 76"/>
              <a:gd name="T32" fmla="*/ 12 w 48"/>
              <a:gd name="T33" fmla="*/ 70 h 76"/>
              <a:gd name="T34" fmla="*/ 13 w 48"/>
              <a:gd name="T35" fmla="*/ 71 h 76"/>
              <a:gd name="T36" fmla="*/ 15 w 48"/>
              <a:gd name="T37" fmla="*/ 74 h 76"/>
              <a:gd name="T38" fmla="*/ 18 w 48"/>
              <a:gd name="T39" fmla="*/ 75 h 76"/>
              <a:gd name="T40" fmla="*/ 19 w 48"/>
              <a:gd name="T41" fmla="*/ 75 h 76"/>
              <a:gd name="T42" fmla="*/ 22 w 48"/>
              <a:gd name="T43" fmla="*/ 76 h 76"/>
              <a:gd name="T44" fmla="*/ 24 w 48"/>
              <a:gd name="T45" fmla="*/ 76 h 76"/>
              <a:gd name="T46" fmla="*/ 27 w 48"/>
              <a:gd name="T47" fmla="*/ 76 h 76"/>
              <a:gd name="T48" fmla="*/ 29 w 48"/>
              <a:gd name="T49" fmla="*/ 75 h 76"/>
              <a:gd name="T50" fmla="*/ 32 w 48"/>
              <a:gd name="T51" fmla="*/ 75 h 76"/>
              <a:gd name="T52" fmla="*/ 34 w 48"/>
              <a:gd name="T53" fmla="*/ 74 h 76"/>
              <a:gd name="T54" fmla="*/ 36 w 48"/>
              <a:gd name="T55" fmla="*/ 71 h 76"/>
              <a:gd name="T56" fmla="*/ 38 w 48"/>
              <a:gd name="T57" fmla="*/ 70 h 76"/>
              <a:gd name="T58" fmla="*/ 42 w 48"/>
              <a:gd name="T59" fmla="*/ 65 h 76"/>
              <a:gd name="T60" fmla="*/ 44 w 48"/>
              <a:gd name="T61" fmla="*/ 60 h 76"/>
              <a:gd name="T62" fmla="*/ 47 w 48"/>
              <a:gd name="T63" fmla="*/ 53 h 76"/>
              <a:gd name="T64" fmla="*/ 48 w 48"/>
              <a:gd name="T65" fmla="*/ 46 h 76"/>
              <a:gd name="T66" fmla="*/ 48 w 48"/>
              <a:gd name="T67" fmla="*/ 38 h 76"/>
              <a:gd name="T68" fmla="*/ 48 w 48"/>
              <a:gd name="T69" fmla="*/ 38 h 76"/>
              <a:gd name="T70" fmla="*/ 48 w 48"/>
              <a:gd name="T71" fmla="*/ 31 h 76"/>
              <a:gd name="T72" fmla="*/ 47 w 48"/>
              <a:gd name="T73" fmla="*/ 24 h 76"/>
              <a:gd name="T74" fmla="*/ 44 w 48"/>
              <a:gd name="T75" fmla="*/ 17 h 76"/>
              <a:gd name="T76" fmla="*/ 42 w 48"/>
              <a:gd name="T77" fmla="*/ 12 h 76"/>
              <a:gd name="T78" fmla="*/ 38 w 48"/>
              <a:gd name="T79" fmla="*/ 7 h 76"/>
              <a:gd name="T80" fmla="*/ 36 w 48"/>
              <a:gd name="T81" fmla="*/ 6 h 76"/>
              <a:gd name="T82" fmla="*/ 34 w 48"/>
              <a:gd name="T83" fmla="*/ 3 h 76"/>
              <a:gd name="T84" fmla="*/ 32 w 48"/>
              <a:gd name="T85" fmla="*/ 2 h 76"/>
              <a:gd name="T86" fmla="*/ 29 w 48"/>
              <a:gd name="T87" fmla="*/ 2 h 76"/>
              <a:gd name="T88" fmla="*/ 27 w 48"/>
              <a:gd name="T89" fmla="*/ 0 h 76"/>
              <a:gd name="T90" fmla="*/ 24 w 48"/>
              <a:gd name="T91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8" name="AutoShape 5606"/>
          <p:cNvSpPr>
            <a:spLocks noChangeAspect="1" noChangeArrowheads="1"/>
          </p:cNvSpPr>
          <p:nvPr/>
        </p:nvSpPr>
        <p:spPr bwMode="auto">
          <a:xfrm>
            <a:off x="5729733" y="325438"/>
            <a:ext cx="38100" cy="6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19" name="Picture 5607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33" y="325438"/>
            <a:ext cx="38100" cy="6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20" name="Rectangle 5608"/>
          <p:cNvSpPr>
            <a:spLocks noChangeArrowheads="1"/>
          </p:cNvSpPr>
          <p:nvPr/>
        </p:nvSpPr>
        <p:spPr bwMode="auto">
          <a:xfrm>
            <a:off x="5441952" y="134940"/>
            <a:ext cx="4763" cy="331787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" name="Rectangle 5609"/>
          <p:cNvSpPr>
            <a:spLocks noChangeArrowheads="1"/>
          </p:cNvSpPr>
          <p:nvPr/>
        </p:nvSpPr>
        <p:spPr bwMode="auto">
          <a:xfrm>
            <a:off x="5438777" y="134940"/>
            <a:ext cx="4763" cy="331787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" name="Freeform 5610"/>
          <p:cNvSpPr>
            <a:spLocks noChangeArrowheads="1"/>
          </p:cNvSpPr>
          <p:nvPr/>
        </p:nvSpPr>
        <p:spPr bwMode="auto">
          <a:xfrm>
            <a:off x="5739260" y="409575"/>
            <a:ext cx="22225" cy="20638"/>
          </a:xfrm>
          <a:custGeom>
            <a:avLst/>
            <a:gdLst>
              <a:gd name="T0" fmla="*/ 0 w 26"/>
              <a:gd name="T1" fmla="*/ 13 h 27"/>
              <a:gd name="T2" fmla="*/ 0 w 26"/>
              <a:gd name="T3" fmla="*/ 10 h 27"/>
              <a:gd name="T4" fmla="*/ 1 w 26"/>
              <a:gd name="T5" fmla="*/ 8 h 27"/>
              <a:gd name="T6" fmla="*/ 2 w 26"/>
              <a:gd name="T7" fmla="*/ 5 h 27"/>
              <a:gd name="T8" fmla="*/ 3 w 26"/>
              <a:gd name="T9" fmla="*/ 4 h 27"/>
              <a:gd name="T10" fmla="*/ 5 w 26"/>
              <a:gd name="T11" fmla="*/ 3 h 27"/>
              <a:gd name="T12" fmla="*/ 7 w 26"/>
              <a:gd name="T13" fmla="*/ 2 h 27"/>
              <a:gd name="T14" fmla="*/ 10 w 26"/>
              <a:gd name="T15" fmla="*/ 0 h 27"/>
              <a:gd name="T16" fmla="*/ 12 w 26"/>
              <a:gd name="T17" fmla="*/ 0 h 27"/>
              <a:gd name="T18" fmla="*/ 15 w 26"/>
              <a:gd name="T19" fmla="*/ 0 h 27"/>
              <a:gd name="T20" fmla="*/ 17 w 26"/>
              <a:gd name="T21" fmla="*/ 2 h 27"/>
              <a:gd name="T22" fmla="*/ 20 w 26"/>
              <a:gd name="T23" fmla="*/ 3 h 27"/>
              <a:gd name="T24" fmla="*/ 22 w 26"/>
              <a:gd name="T25" fmla="*/ 4 h 27"/>
              <a:gd name="T26" fmla="*/ 24 w 26"/>
              <a:gd name="T27" fmla="*/ 5 h 27"/>
              <a:gd name="T28" fmla="*/ 25 w 26"/>
              <a:gd name="T29" fmla="*/ 8 h 27"/>
              <a:gd name="T30" fmla="*/ 26 w 26"/>
              <a:gd name="T31" fmla="*/ 10 h 27"/>
              <a:gd name="T32" fmla="*/ 26 w 26"/>
              <a:gd name="T33" fmla="*/ 13 h 27"/>
              <a:gd name="T34" fmla="*/ 26 w 26"/>
              <a:gd name="T35" fmla="*/ 13 h 27"/>
              <a:gd name="T36" fmla="*/ 26 w 26"/>
              <a:gd name="T37" fmla="*/ 15 h 27"/>
              <a:gd name="T38" fmla="*/ 25 w 26"/>
              <a:gd name="T39" fmla="*/ 18 h 27"/>
              <a:gd name="T40" fmla="*/ 24 w 26"/>
              <a:gd name="T41" fmla="*/ 20 h 27"/>
              <a:gd name="T42" fmla="*/ 22 w 26"/>
              <a:gd name="T43" fmla="*/ 23 h 27"/>
              <a:gd name="T44" fmla="*/ 20 w 26"/>
              <a:gd name="T45" fmla="*/ 24 h 27"/>
              <a:gd name="T46" fmla="*/ 17 w 26"/>
              <a:gd name="T47" fmla="*/ 25 h 27"/>
              <a:gd name="T48" fmla="*/ 15 w 26"/>
              <a:gd name="T49" fmla="*/ 27 h 27"/>
              <a:gd name="T50" fmla="*/ 12 w 26"/>
              <a:gd name="T51" fmla="*/ 27 h 27"/>
              <a:gd name="T52" fmla="*/ 10 w 26"/>
              <a:gd name="T53" fmla="*/ 27 h 27"/>
              <a:gd name="T54" fmla="*/ 7 w 26"/>
              <a:gd name="T55" fmla="*/ 25 h 27"/>
              <a:gd name="T56" fmla="*/ 5 w 26"/>
              <a:gd name="T57" fmla="*/ 24 h 27"/>
              <a:gd name="T58" fmla="*/ 3 w 26"/>
              <a:gd name="T59" fmla="*/ 23 h 27"/>
              <a:gd name="T60" fmla="*/ 2 w 26"/>
              <a:gd name="T61" fmla="*/ 20 h 27"/>
              <a:gd name="T62" fmla="*/ 1 w 26"/>
              <a:gd name="T63" fmla="*/ 18 h 27"/>
              <a:gd name="T64" fmla="*/ 0 w 26"/>
              <a:gd name="T65" fmla="*/ 15 h 27"/>
              <a:gd name="T66" fmla="*/ 0 w 26"/>
              <a:gd name="T67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23" name="Picture 5611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60" y="407990"/>
            <a:ext cx="20637" cy="2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24" name="Freeform 5612"/>
          <p:cNvSpPr>
            <a:spLocks noChangeArrowheads="1"/>
          </p:cNvSpPr>
          <p:nvPr/>
        </p:nvSpPr>
        <p:spPr bwMode="auto">
          <a:xfrm>
            <a:off x="5744022" y="414338"/>
            <a:ext cx="11113" cy="12700"/>
          </a:xfrm>
          <a:custGeom>
            <a:avLst/>
            <a:gdLst>
              <a:gd name="T0" fmla="*/ 0 w 15"/>
              <a:gd name="T1" fmla="*/ 8 h 17"/>
              <a:gd name="T2" fmla="*/ 0 w 15"/>
              <a:gd name="T3" fmla="*/ 7 h 17"/>
              <a:gd name="T4" fmla="*/ 1 w 15"/>
              <a:gd name="T5" fmla="*/ 5 h 17"/>
              <a:gd name="T6" fmla="*/ 2 w 15"/>
              <a:gd name="T7" fmla="*/ 3 h 17"/>
              <a:gd name="T8" fmla="*/ 5 w 15"/>
              <a:gd name="T9" fmla="*/ 2 h 17"/>
              <a:gd name="T10" fmla="*/ 6 w 15"/>
              <a:gd name="T11" fmla="*/ 0 h 17"/>
              <a:gd name="T12" fmla="*/ 7 w 15"/>
              <a:gd name="T13" fmla="*/ 0 h 17"/>
              <a:gd name="T14" fmla="*/ 8 w 15"/>
              <a:gd name="T15" fmla="*/ 0 h 17"/>
              <a:gd name="T16" fmla="*/ 11 w 15"/>
              <a:gd name="T17" fmla="*/ 2 h 17"/>
              <a:gd name="T18" fmla="*/ 13 w 15"/>
              <a:gd name="T19" fmla="*/ 3 h 17"/>
              <a:gd name="T20" fmla="*/ 15 w 15"/>
              <a:gd name="T21" fmla="*/ 5 h 17"/>
              <a:gd name="T22" fmla="*/ 15 w 15"/>
              <a:gd name="T23" fmla="*/ 8 h 17"/>
              <a:gd name="T24" fmla="*/ 15 w 15"/>
              <a:gd name="T25" fmla="*/ 8 h 17"/>
              <a:gd name="T26" fmla="*/ 15 w 15"/>
              <a:gd name="T27" fmla="*/ 12 h 17"/>
              <a:gd name="T28" fmla="*/ 13 w 15"/>
              <a:gd name="T29" fmla="*/ 14 h 17"/>
              <a:gd name="T30" fmla="*/ 11 w 15"/>
              <a:gd name="T31" fmla="*/ 15 h 17"/>
              <a:gd name="T32" fmla="*/ 8 w 15"/>
              <a:gd name="T33" fmla="*/ 17 h 17"/>
              <a:gd name="T34" fmla="*/ 7 w 15"/>
              <a:gd name="T35" fmla="*/ 17 h 17"/>
              <a:gd name="T36" fmla="*/ 6 w 15"/>
              <a:gd name="T37" fmla="*/ 17 h 17"/>
              <a:gd name="T38" fmla="*/ 5 w 15"/>
              <a:gd name="T39" fmla="*/ 15 h 17"/>
              <a:gd name="T40" fmla="*/ 2 w 15"/>
              <a:gd name="T41" fmla="*/ 14 h 17"/>
              <a:gd name="T42" fmla="*/ 1 w 15"/>
              <a:gd name="T43" fmla="*/ 12 h 17"/>
              <a:gd name="T44" fmla="*/ 0 w 15"/>
              <a:gd name="T45" fmla="*/ 9 h 17"/>
              <a:gd name="T46" fmla="*/ 0 w 15"/>
              <a:gd name="T4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25" name="Picture 5613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3" y="412750"/>
            <a:ext cx="127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26" name="Freeform 5614"/>
          <p:cNvSpPr>
            <a:spLocks noChangeArrowheads="1"/>
          </p:cNvSpPr>
          <p:nvPr/>
        </p:nvSpPr>
        <p:spPr bwMode="auto">
          <a:xfrm>
            <a:off x="5747197" y="417513"/>
            <a:ext cx="4763" cy="4762"/>
          </a:xfrm>
          <a:custGeom>
            <a:avLst/>
            <a:gdLst>
              <a:gd name="T0" fmla="*/ 0 w 5"/>
              <a:gd name="T1" fmla="*/ 3 h 5"/>
              <a:gd name="T2" fmla="*/ 0 w 5"/>
              <a:gd name="T3" fmla="*/ 2 h 5"/>
              <a:gd name="T4" fmla="*/ 0 w 5"/>
              <a:gd name="T5" fmla="*/ 0 h 5"/>
              <a:gd name="T6" fmla="*/ 1 w 5"/>
              <a:gd name="T7" fmla="*/ 0 h 5"/>
              <a:gd name="T8" fmla="*/ 2 w 5"/>
              <a:gd name="T9" fmla="*/ 0 h 5"/>
              <a:gd name="T10" fmla="*/ 3 w 5"/>
              <a:gd name="T11" fmla="*/ 0 h 5"/>
              <a:gd name="T12" fmla="*/ 3 w 5"/>
              <a:gd name="T13" fmla="*/ 0 h 5"/>
              <a:gd name="T14" fmla="*/ 5 w 5"/>
              <a:gd name="T15" fmla="*/ 2 h 5"/>
              <a:gd name="T16" fmla="*/ 5 w 5"/>
              <a:gd name="T17" fmla="*/ 3 h 5"/>
              <a:gd name="T18" fmla="*/ 5 w 5"/>
              <a:gd name="T19" fmla="*/ 3 h 5"/>
              <a:gd name="T20" fmla="*/ 5 w 5"/>
              <a:gd name="T21" fmla="*/ 4 h 5"/>
              <a:gd name="T22" fmla="*/ 3 w 5"/>
              <a:gd name="T23" fmla="*/ 4 h 5"/>
              <a:gd name="T24" fmla="*/ 3 w 5"/>
              <a:gd name="T25" fmla="*/ 5 h 5"/>
              <a:gd name="T26" fmla="*/ 2 w 5"/>
              <a:gd name="T27" fmla="*/ 5 h 5"/>
              <a:gd name="T28" fmla="*/ 1 w 5"/>
              <a:gd name="T29" fmla="*/ 5 h 5"/>
              <a:gd name="T30" fmla="*/ 0 w 5"/>
              <a:gd name="T31" fmla="*/ 4 h 5"/>
              <a:gd name="T32" fmla="*/ 0 w 5"/>
              <a:gd name="T33" fmla="*/ 4 h 5"/>
              <a:gd name="T34" fmla="*/ 0 w 5"/>
              <a:gd name="T3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7" name="Freeform 5615"/>
          <p:cNvSpPr>
            <a:spLocks noChangeArrowheads="1"/>
          </p:cNvSpPr>
          <p:nvPr/>
        </p:nvSpPr>
        <p:spPr bwMode="auto">
          <a:xfrm>
            <a:off x="5747197" y="417513"/>
            <a:ext cx="4763" cy="4762"/>
          </a:xfrm>
          <a:custGeom>
            <a:avLst/>
            <a:gdLst>
              <a:gd name="T0" fmla="*/ 0 w 5"/>
              <a:gd name="T1" fmla="*/ 3 h 5"/>
              <a:gd name="T2" fmla="*/ 0 w 5"/>
              <a:gd name="T3" fmla="*/ 2 h 5"/>
              <a:gd name="T4" fmla="*/ 0 w 5"/>
              <a:gd name="T5" fmla="*/ 0 h 5"/>
              <a:gd name="T6" fmla="*/ 1 w 5"/>
              <a:gd name="T7" fmla="*/ 0 h 5"/>
              <a:gd name="T8" fmla="*/ 2 w 5"/>
              <a:gd name="T9" fmla="*/ 0 h 5"/>
              <a:gd name="T10" fmla="*/ 3 w 5"/>
              <a:gd name="T11" fmla="*/ 0 h 5"/>
              <a:gd name="T12" fmla="*/ 3 w 5"/>
              <a:gd name="T13" fmla="*/ 0 h 5"/>
              <a:gd name="T14" fmla="*/ 5 w 5"/>
              <a:gd name="T15" fmla="*/ 2 h 5"/>
              <a:gd name="T16" fmla="*/ 5 w 5"/>
              <a:gd name="T17" fmla="*/ 3 h 5"/>
              <a:gd name="T18" fmla="*/ 5 w 5"/>
              <a:gd name="T19" fmla="*/ 3 h 5"/>
              <a:gd name="T20" fmla="*/ 5 w 5"/>
              <a:gd name="T21" fmla="*/ 4 h 5"/>
              <a:gd name="T22" fmla="*/ 3 w 5"/>
              <a:gd name="T23" fmla="*/ 4 h 5"/>
              <a:gd name="T24" fmla="*/ 3 w 5"/>
              <a:gd name="T25" fmla="*/ 5 h 5"/>
              <a:gd name="T26" fmla="*/ 2 w 5"/>
              <a:gd name="T27" fmla="*/ 5 h 5"/>
              <a:gd name="T28" fmla="*/ 1 w 5"/>
              <a:gd name="T29" fmla="*/ 5 h 5"/>
              <a:gd name="T30" fmla="*/ 0 w 5"/>
              <a:gd name="T31" fmla="*/ 4 h 5"/>
              <a:gd name="T32" fmla="*/ 0 w 5"/>
              <a:gd name="T33" fmla="*/ 4 h 5"/>
              <a:gd name="T34" fmla="*/ 0 w 5"/>
              <a:gd name="T3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24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8" name="Freeform 5616"/>
          <p:cNvSpPr>
            <a:spLocks noChangeArrowheads="1"/>
          </p:cNvSpPr>
          <p:nvPr/>
        </p:nvSpPr>
        <p:spPr bwMode="auto">
          <a:xfrm>
            <a:off x="5208588" y="20640"/>
            <a:ext cx="330200" cy="458787"/>
          </a:xfrm>
          <a:custGeom>
            <a:avLst/>
            <a:gdLst>
              <a:gd name="T0" fmla="*/ 17 w 417"/>
              <a:gd name="T1" fmla="*/ 576 h 576"/>
              <a:gd name="T2" fmla="*/ 17 w 417"/>
              <a:gd name="T3" fmla="*/ 561 h 576"/>
              <a:gd name="T4" fmla="*/ 0 w 417"/>
              <a:gd name="T5" fmla="*/ 561 h 576"/>
              <a:gd name="T6" fmla="*/ 0 w 417"/>
              <a:gd name="T7" fmla="*/ 64 h 576"/>
              <a:gd name="T8" fmla="*/ 65 w 417"/>
              <a:gd name="T9" fmla="*/ 0 h 576"/>
              <a:gd name="T10" fmla="*/ 417 w 417"/>
              <a:gd name="T11" fmla="*/ 0 h 576"/>
              <a:gd name="T12" fmla="*/ 417 w 417"/>
              <a:gd name="T13" fmla="*/ 497 h 576"/>
              <a:gd name="T14" fmla="*/ 409 w 417"/>
              <a:gd name="T15" fmla="*/ 504 h 576"/>
              <a:gd name="T16" fmla="*/ 409 w 417"/>
              <a:gd name="T17" fmla="*/ 512 h 576"/>
              <a:gd name="T18" fmla="*/ 345 w 417"/>
              <a:gd name="T19" fmla="*/ 576 h 576"/>
              <a:gd name="T20" fmla="*/ 17 w 417"/>
              <a:gd name="T21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9" name="Rectangle 5617"/>
          <p:cNvSpPr>
            <a:spLocks noChangeArrowheads="1"/>
          </p:cNvSpPr>
          <p:nvPr/>
        </p:nvSpPr>
        <p:spPr bwMode="auto">
          <a:xfrm>
            <a:off x="5385245" y="503238"/>
            <a:ext cx="17953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000099"/>
                </a:solidFill>
                <a:latin typeface="Luxi Serif" charset="0"/>
              </a:rPr>
              <a:t>T2</a:t>
            </a:r>
          </a:p>
        </p:txBody>
      </p:sp>
      <p:sp>
        <p:nvSpPr>
          <p:cNvPr id="5630" name="Rectangle 5618"/>
          <p:cNvSpPr>
            <a:spLocks noChangeArrowheads="1"/>
          </p:cNvSpPr>
          <p:nvPr/>
        </p:nvSpPr>
        <p:spPr bwMode="auto">
          <a:xfrm>
            <a:off x="4983610" y="3806825"/>
            <a:ext cx="1587" cy="32385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1" name="Rectangle 5619"/>
          <p:cNvSpPr>
            <a:spLocks noChangeArrowheads="1"/>
          </p:cNvSpPr>
          <p:nvPr/>
        </p:nvSpPr>
        <p:spPr bwMode="auto">
          <a:xfrm>
            <a:off x="4983610" y="3806825"/>
            <a:ext cx="1587" cy="323850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" name="Rectangle 5620"/>
          <p:cNvSpPr>
            <a:spLocks noChangeArrowheads="1"/>
          </p:cNvSpPr>
          <p:nvPr/>
        </p:nvSpPr>
        <p:spPr bwMode="auto">
          <a:xfrm>
            <a:off x="4985195" y="3806825"/>
            <a:ext cx="1588" cy="323850"/>
          </a:xfrm>
          <a:prstGeom prst="rect">
            <a:avLst/>
          </a:prstGeom>
          <a:solidFill>
            <a:srgbClr val="9E9E9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" name="Rectangle 5621"/>
          <p:cNvSpPr>
            <a:spLocks noChangeArrowheads="1"/>
          </p:cNvSpPr>
          <p:nvPr/>
        </p:nvSpPr>
        <p:spPr bwMode="auto">
          <a:xfrm>
            <a:off x="4986785" y="3806825"/>
            <a:ext cx="1587" cy="323850"/>
          </a:xfrm>
          <a:prstGeom prst="rect">
            <a:avLst/>
          </a:prstGeom>
          <a:solidFill>
            <a:srgbClr val="A1A1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" name="Rectangle 5622"/>
          <p:cNvSpPr>
            <a:spLocks noChangeArrowheads="1"/>
          </p:cNvSpPr>
          <p:nvPr/>
        </p:nvSpPr>
        <p:spPr bwMode="auto">
          <a:xfrm>
            <a:off x="4986785" y="3806825"/>
            <a:ext cx="1587" cy="323850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" name="Rectangle 5623"/>
          <p:cNvSpPr>
            <a:spLocks noChangeArrowheads="1"/>
          </p:cNvSpPr>
          <p:nvPr/>
        </p:nvSpPr>
        <p:spPr bwMode="auto">
          <a:xfrm>
            <a:off x="4988370" y="3806825"/>
            <a:ext cx="1588" cy="323850"/>
          </a:xfrm>
          <a:prstGeom prst="rect">
            <a:avLst/>
          </a:prstGeom>
          <a:solidFill>
            <a:srgbClr val="A9A9A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" name="Rectangle 5624"/>
          <p:cNvSpPr>
            <a:spLocks noChangeArrowheads="1"/>
          </p:cNvSpPr>
          <p:nvPr/>
        </p:nvSpPr>
        <p:spPr bwMode="auto">
          <a:xfrm>
            <a:off x="4989960" y="3806825"/>
            <a:ext cx="1587" cy="323850"/>
          </a:xfrm>
          <a:prstGeom prst="rect">
            <a:avLst/>
          </a:prstGeom>
          <a:solidFill>
            <a:srgbClr val="ADADA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" name="Rectangle 5625"/>
          <p:cNvSpPr>
            <a:spLocks noChangeArrowheads="1"/>
          </p:cNvSpPr>
          <p:nvPr/>
        </p:nvSpPr>
        <p:spPr bwMode="auto">
          <a:xfrm>
            <a:off x="4989960" y="3806825"/>
            <a:ext cx="1587" cy="323850"/>
          </a:xfrm>
          <a:prstGeom prst="rect">
            <a:avLst/>
          </a:prstGeom>
          <a:solidFill>
            <a:srgbClr val="B0B0B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8" name="Rectangle 5626"/>
          <p:cNvSpPr>
            <a:spLocks noChangeArrowheads="1"/>
          </p:cNvSpPr>
          <p:nvPr/>
        </p:nvSpPr>
        <p:spPr bwMode="auto">
          <a:xfrm>
            <a:off x="4991545" y="3806825"/>
            <a:ext cx="1588" cy="32385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9" name="Rectangle 5627"/>
          <p:cNvSpPr>
            <a:spLocks noChangeArrowheads="1"/>
          </p:cNvSpPr>
          <p:nvPr/>
        </p:nvSpPr>
        <p:spPr bwMode="auto">
          <a:xfrm>
            <a:off x="4993135" y="3806825"/>
            <a:ext cx="1587" cy="323850"/>
          </a:xfrm>
          <a:prstGeom prst="rect">
            <a:avLst/>
          </a:prstGeom>
          <a:solidFill>
            <a:srgbClr val="AEAEA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0" name="Rectangle 5628"/>
          <p:cNvSpPr>
            <a:spLocks noChangeArrowheads="1"/>
          </p:cNvSpPr>
          <p:nvPr/>
        </p:nvSpPr>
        <p:spPr bwMode="auto">
          <a:xfrm>
            <a:off x="4993135" y="3806825"/>
            <a:ext cx="1587" cy="323850"/>
          </a:xfrm>
          <a:prstGeom prst="rect">
            <a:avLst/>
          </a:prstGeom>
          <a:solidFill>
            <a:srgbClr val="ABABA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1" name="Rectangle 5629"/>
          <p:cNvSpPr>
            <a:spLocks noChangeArrowheads="1"/>
          </p:cNvSpPr>
          <p:nvPr/>
        </p:nvSpPr>
        <p:spPr bwMode="auto">
          <a:xfrm>
            <a:off x="4994720" y="3806825"/>
            <a:ext cx="1588" cy="323850"/>
          </a:xfrm>
          <a:prstGeom prst="rect">
            <a:avLst/>
          </a:prstGeom>
          <a:solidFill>
            <a:srgbClr val="A7A7A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" name="Rectangle 5630"/>
          <p:cNvSpPr>
            <a:spLocks noChangeArrowheads="1"/>
          </p:cNvSpPr>
          <p:nvPr/>
        </p:nvSpPr>
        <p:spPr bwMode="auto">
          <a:xfrm>
            <a:off x="4994720" y="3806825"/>
            <a:ext cx="1588" cy="323850"/>
          </a:xfrm>
          <a:prstGeom prst="rect">
            <a:avLst/>
          </a:prstGeom>
          <a:solidFill>
            <a:srgbClr val="A3A3A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" name="Rectangle 5631"/>
          <p:cNvSpPr>
            <a:spLocks noChangeArrowheads="1"/>
          </p:cNvSpPr>
          <p:nvPr/>
        </p:nvSpPr>
        <p:spPr bwMode="auto">
          <a:xfrm>
            <a:off x="4996310" y="3806825"/>
            <a:ext cx="1587" cy="323850"/>
          </a:xfrm>
          <a:prstGeom prst="rect">
            <a:avLst/>
          </a:prstGeom>
          <a:solidFill>
            <a:srgbClr val="A0A0A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" name="Rectangle 5632"/>
          <p:cNvSpPr>
            <a:spLocks noChangeArrowheads="1"/>
          </p:cNvSpPr>
          <p:nvPr/>
        </p:nvSpPr>
        <p:spPr bwMode="auto">
          <a:xfrm>
            <a:off x="4997895" y="3806825"/>
            <a:ext cx="1588" cy="323850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5" name="Rectangle 5633"/>
          <p:cNvSpPr>
            <a:spLocks noChangeArrowheads="1"/>
          </p:cNvSpPr>
          <p:nvPr/>
        </p:nvSpPr>
        <p:spPr bwMode="auto">
          <a:xfrm>
            <a:off x="4997895" y="3806825"/>
            <a:ext cx="1588" cy="323850"/>
          </a:xfrm>
          <a:prstGeom prst="rect">
            <a:avLst/>
          </a:prstGeom>
          <a:solidFill>
            <a:srgbClr val="98989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6" name="Rectangle 5634"/>
          <p:cNvSpPr>
            <a:spLocks noChangeArrowheads="1"/>
          </p:cNvSpPr>
          <p:nvPr/>
        </p:nvSpPr>
        <p:spPr bwMode="auto">
          <a:xfrm>
            <a:off x="4999485" y="3806825"/>
            <a:ext cx="1587" cy="323850"/>
          </a:xfrm>
          <a:prstGeom prst="rect">
            <a:avLst/>
          </a:prstGeom>
          <a:solidFill>
            <a:srgbClr val="95959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7" name="Rectangle 5635"/>
          <p:cNvSpPr>
            <a:spLocks noChangeArrowheads="1"/>
          </p:cNvSpPr>
          <p:nvPr/>
        </p:nvSpPr>
        <p:spPr bwMode="auto">
          <a:xfrm>
            <a:off x="5001070" y="3806825"/>
            <a:ext cx="1588" cy="323850"/>
          </a:xfrm>
          <a:prstGeom prst="rect">
            <a:avLst/>
          </a:prstGeom>
          <a:solidFill>
            <a:srgbClr val="91919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8" name="Rectangle 5636"/>
          <p:cNvSpPr>
            <a:spLocks noChangeArrowheads="1"/>
          </p:cNvSpPr>
          <p:nvPr/>
        </p:nvSpPr>
        <p:spPr bwMode="auto">
          <a:xfrm>
            <a:off x="5001070" y="3806825"/>
            <a:ext cx="1588" cy="323850"/>
          </a:xfrm>
          <a:prstGeom prst="rect">
            <a:avLst/>
          </a:prstGeom>
          <a:solidFill>
            <a:srgbClr val="8D8D8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9" name="Rectangle 5637"/>
          <p:cNvSpPr>
            <a:spLocks noChangeArrowheads="1"/>
          </p:cNvSpPr>
          <p:nvPr/>
        </p:nvSpPr>
        <p:spPr bwMode="auto">
          <a:xfrm>
            <a:off x="5002660" y="3806825"/>
            <a:ext cx="1587" cy="323850"/>
          </a:xfrm>
          <a:prstGeom prst="rect">
            <a:avLst/>
          </a:prstGeom>
          <a:solidFill>
            <a:srgbClr val="8A8A8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0" name="Rectangle 5638"/>
          <p:cNvSpPr>
            <a:spLocks noChangeArrowheads="1"/>
          </p:cNvSpPr>
          <p:nvPr/>
        </p:nvSpPr>
        <p:spPr bwMode="auto">
          <a:xfrm>
            <a:off x="5002660" y="3806825"/>
            <a:ext cx="1587" cy="323850"/>
          </a:xfrm>
          <a:prstGeom prst="rect">
            <a:avLst/>
          </a:prstGeom>
          <a:solidFill>
            <a:srgbClr val="86868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1" name="Rectangle 5639"/>
          <p:cNvSpPr>
            <a:spLocks noChangeArrowheads="1"/>
          </p:cNvSpPr>
          <p:nvPr/>
        </p:nvSpPr>
        <p:spPr bwMode="auto">
          <a:xfrm>
            <a:off x="5004245" y="3806825"/>
            <a:ext cx="1588" cy="323850"/>
          </a:xfrm>
          <a:prstGeom prst="rect">
            <a:avLst/>
          </a:prstGeom>
          <a:solidFill>
            <a:srgbClr val="82828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" name="Rectangle 5640"/>
          <p:cNvSpPr>
            <a:spLocks noChangeArrowheads="1"/>
          </p:cNvSpPr>
          <p:nvPr/>
        </p:nvSpPr>
        <p:spPr bwMode="auto">
          <a:xfrm>
            <a:off x="5005835" y="3806825"/>
            <a:ext cx="1587" cy="323850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" name="Rectangle 5641"/>
          <p:cNvSpPr>
            <a:spLocks noChangeArrowheads="1"/>
          </p:cNvSpPr>
          <p:nvPr/>
        </p:nvSpPr>
        <p:spPr bwMode="auto">
          <a:xfrm>
            <a:off x="5005835" y="3806825"/>
            <a:ext cx="1587" cy="323850"/>
          </a:xfrm>
          <a:prstGeom prst="rect">
            <a:avLst/>
          </a:prstGeom>
          <a:solidFill>
            <a:srgbClr val="7B7B7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" name="Rectangle 5642"/>
          <p:cNvSpPr>
            <a:spLocks noChangeArrowheads="1"/>
          </p:cNvSpPr>
          <p:nvPr/>
        </p:nvSpPr>
        <p:spPr bwMode="auto">
          <a:xfrm>
            <a:off x="5007420" y="3806825"/>
            <a:ext cx="1588" cy="32385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5" name="Rectangle 5643"/>
          <p:cNvSpPr>
            <a:spLocks noChangeArrowheads="1"/>
          </p:cNvSpPr>
          <p:nvPr/>
        </p:nvSpPr>
        <p:spPr bwMode="auto">
          <a:xfrm>
            <a:off x="5009010" y="3806825"/>
            <a:ext cx="1587" cy="323850"/>
          </a:xfrm>
          <a:prstGeom prst="rect">
            <a:avLst/>
          </a:prstGeom>
          <a:solidFill>
            <a:srgbClr val="73737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6" name="Rectangle 5644"/>
          <p:cNvSpPr>
            <a:spLocks noChangeArrowheads="1"/>
          </p:cNvSpPr>
          <p:nvPr/>
        </p:nvSpPr>
        <p:spPr bwMode="auto">
          <a:xfrm>
            <a:off x="5009010" y="3806825"/>
            <a:ext cx="1587" cy="323850"/>
          </a:xfrm>
          <a:prstGeom prst="rect">
            <a:avLst/>
          </a:prstGeom>
          <a:solidFill>
            <a:srgbClr val="70707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7" name="Rectangle 5645"/>
          <p:cNvSpPr>
            <a:spLocks noChangeArrowheads="1"/>
          </p:cNvSpPr>
          <p:nvPr/>
        </p:nvSpPr>
        <p:spPr bwMode="auto">
          <a:xfrm>
            <a:off x="5010595" y="3806825"/>
            <a:ext cx="1588" cy="323850"/>
          </a:xfrm>
          <a:prstGeom prst="rect">
            <a:avLst/>
          </a:prstGeom>
          <a:solidFill>
            <a:srgbClr val="6C6C6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8" name="Rectangle 5646"/>
          <p:cNvSpPr>
            <a:spLocks noChangeArrowheads="1"/>
          </p:cNvSpPr>
          <p:nvPr/>
        </p:nvSpPr>
        <p:spPr bwMode="auto">
          <a:xfrm>
            <a:off x="5012185" y="3806825"/>
            <a:ext cx="1587" cy="323850"/>
          </a:xfrm>
          <a:prstGeom prst="rect">
            <a:avLst/>
          </a:prstGeom>
          <a:solidFill>
            <a:srgbClr val="68686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9" name="Rectangle 5647"/>
          <p:cNvSpPr>
            <a:spLocks noChangeArrowheads="1"/>
          </p:cNvSpPr>
          <p:nvPr/>
        </p:nvSpPr>
        <p:spPr bwMode="auto">
          <a:xfrm>
            <a:off x="5012185" y="3806825"/>
            <a:ext cx="1587" cy="323850"/>
          </a:xfrm>
          <a:prstGeom prst="rect">
            <a:avLst/>
          </a:pr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0" name="Rectangle 5648"/>
          <p:cNvSpPr>
            <a:spLocks noChangeArrowheads="1"/>
          </p:cNvSpPr>
          <p:nvPr/>
        </p:nvSpPr>
        <p:spPr bwMode="auto">
          <a:xfrm>
            <a:off x="5013770" y="3806825"/>
            <a:ext cx="1588" cy="323850"/>
          </a:xfrm>
          <a:prstGeom prst="rect">
            <a:avLst/>
          </a:prstGeom>
          <a:solidFill>
            <a:srgbClr val="61616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1" name="Rectangle 5649"/>
          <p:cNvSpPr>
            <a:spLocks noChangeArrowheads="1"/>
          </p:cNvSpPr>
          <p:nvPr/>
        </p:nvSpPr>
        <p:spPr bwMode="auto">
          <a:xfrm>
            <a:off x="5013770" y="3806825"/>
            <a:ext cx="1588" cy="323850"/>
          </a:xfrm>
          <a:prstGeom prst="rect">
            <a:avLst/>
          </a:prstGeom>
          <a:solidFill>
            <a:srgbClr val="5D5D5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" name="Rectangle 5650"/>
          <p:cNvSpPr>
            <a:spLocks noChangeArrowheads="1"/>
          </p:cNvSpPr>
          <p:nvPr/>
        </p:nvSpPr>
        <p:spPr bwMode="auto">
          <a:xfrm>
            <a:off x="5015360" y="3806825"/>
            <a:ext cx="1587" cy="32385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3" name="Rectangle 5651"/>
          <p:cNvSpPr>
            <a:spLocks noChangeArrowheads="1"/>
          </p:cNvSpPr>
          <p:nvPr/>
        </p:nvSpPr>
        <p:spPr bwMode="auto">
          <a:xfrm>
            <a:off x="5016945" y="3806825"/>
            <a:ext cx="1588" cy="323850"/>
          </a:xfrm>
          <a:prstGeom prst="rect">
            <a:avLst/>
          </a:prstGeom>
          <a:solidFill>
            <a:srgbClr val="55555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" name="Rectangle 5652"/>
          <p:cNvSpPr>
            <a:spLocks noChangeArrowheads="1"/>
          </p:cNvSpPr>
          <p:nvPr/>
        </p:nvSpPr>
        <p:spPr bwMode="auto">
          <a:xfrm>
            <a:off x="5016945" y="3806825"/>
            <a:ext cx="1588" cy="323850"/>
          </a:xfrm>
          <a:prstGeom prst="rect">
            <a:avLst/>
          </a:pr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5" name="Rectangle 5653"/>
          <p:cNvSpPr>
            <a:spLocks noChangeArrowheads="1"/>
          </p:cNvSpPr>
          <p:nvPr/>
        </p:nvSpPr>
        <p:spPr bwMode="auto">
          <a:xfrm>
            <a:off x="5018535" y="3806825"/>
            <a:ext cx="1587" cy="323850"/>
          </a:xfrm>
          <a:prstGeom prst="rect">
            <a:avLst/>
          </a:prstGeom>
          <a:solidFill>
            <a:srgbClr val="4E4E4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6" name="Rectangle 5654"/>
          <p:cNvSpPr>
            <a:spLocks noChangeArrowheads="1"/>
          </p:cNvSpPr>
          <p:nvPr/>
        </p:nvSpPr>
        <p:spPr bwMode="auto">
          <a:xfrm>
            <a:off x="5020120" y="3806825"/>
            <a:ext cx="1588" cy="323850"/>
          </a:xfrm>
          <a:prstGeom prst="rect">
            <a:avLst/>
          </a:prstGeom>
          <a:solidFill>
            <a:srgbClr val="4A4A4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7" name="Rectangle 5655"/>
          <p:cNvSpPr>
            <a:spLocks noChangeArrowheads="1"/>
          </p:cNvSpPr>
          <p:nvPr/>
        </p:nvSpPr>
        <p:spPr bwMode="auto">
          <a:xfrm>
            <a:off x="5020120" y="3806825"/>
            <a:ext cx="1588" cy="323850"/>
          </a:xfrm>
          <a:prstGeom prst="rect">
            <a:avLst/>
          </a:prstGeom>
          <a:solidFill>
            <a:srgbClr val="46464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8" name="Rectangle 5656"/>
          <p:cNvSpPr>
            <a:spLocks noChangeArrowheads="1"/>
          </p:cNvSpPr>
          <p:nvPr/>
        </p:nvSpPr>
        <p:spPr bwMode="auto">
          <a:xfrm>
            <a:off x="5021710" y="3806825"/>
            <a:ext cx="1587" cy="323850"/>
          </a:xfrm>
          <a:prstGeom prst="rect">
            <a:avLst/>
          </a:prstGeom>
          <a:solidFill>
            <a:srgbClr val="43434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9" name="Rectangle 5657"/>
          <p:cNvSpPr>
            <a:spLocks noChangeArrowheads="1"/>
          </p:cNvSpPr>
          <p:nvPr/>
        </p:nvSpPr>
        <p:spPr bwMode="auto">
          <a:xfrm>
            <a:off x="5021710" y="3806825"/>
            <a:ext cx="1587" cy="323850"/>
          </a:xfrm>
          <a:prstGeom prst="rect">
            <a:avLst/>
          </a:prstGeom>
          <a:solidFill>
            <a:srgbClr val="3F3F3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0" name="Rectangle 5658"/>
          <p:cNvSpPr>
            <a:spLocks noChangeArrowheads="1"/>
          </p:cNvSpPr>
          <p:nvPr/>
        </p:nvSpPr>
        <p:spPr bwMode="auto">
          <a:xfrm>
            <a:off x="5023295" y="3806825"/>
            <a:ext cx="1588" cy="323850"/>
          </a:xfrm>
          <a:prstGeom prst="rect">
            <a:avLst/>
          </a:prstGeom>
          <a:solidFill>
            <a:srgbClr val="3B3B3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1" name="Rectangle 5659"/>
          <p:cNvSpPr>
            <a:spLocks noChangeArrowheads="1"/>
          </p:cNvSpPr>
          <p:nvPr/>
        </p:nvSpPr>
        <p:spPr bwMode="auto">
          <a:xfrm>
            <a:off x="5024885" y="3806825"/>
            <a:ext cx="1587" cy="323850"/>
          </a:xfrm>
          <a:prstGeom prst="rect">
            <a:avLst/>
          </a:prstGeom>
          <a:solidFill>
            <a:srgbClr val="38383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2" name="Rectangle 5660"/>
          <p:cNvSpPr>
            <a:spLocks noChangeArrowheads="1"/>
          </p:cNvSpPr>
          <p:nvPr/>
        </p:nvSpPr>
        <p:spPr bwMode="auto">
          <a:xfrm>
            <a:off x="5024885" y="3806825"/>
            <a:ext cx="1587" cy="32385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" name="Rectangle 5661"/>
          <p:cNvSpPr>
            <a:spLocks noChangeArrowheads="1"/>
          </p:cNvSpPr>
          <p:nvPr/>
        </p:nvSpPr>
        <p:spPr bwMode="auto">
          <a:xfrm>
            <a:off x="5026470" y="3806825"/>
            <a:ext cx="1588" cy="323850"/>
          </a:xfrm>
          <a:prstGeom prst="rect">
            <a:avLst/>
          </a:prstGeom>
          <a:solidFill>
            <a:srgbClr val="30303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" name="Rectangle 5662"/>
          <p:cNvSpPr>
            <a:spLocks noChangeArrowheads="1"/>
          </p:cNvSpPr>
          <p:nvPr/>
        </p:nvSpPr>
        <p:spPr bwMode="auto">
          <a:xfrm>
            <a:off x="5028060" y="3806825"/>
            <a:ext cx="1587" cy="323850"/>
          </a:xfrm>
          <a:prstGeom prst="rect">
            <a:avLst/>
          </a:prstGeom>
          <a:solidFill>
            <a:srgbClr val="2D2D2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" name="Rectangle 5663"/>
          <p:cNvSpPr>
            <a:spLocks noChangeArrowheads="1"/>
          </p:cNvSpPr>
          <p:nvPr/>
        </p:nvSpPr>
        <p:spPr bwMode="auto">
          <a:xfrm>
            <a:off x="5028060" y="3806825"/>
            <a:ext cx="1587" cy="323850"/>
          </a:xfrm>
          <a:prstGeom prst="rect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6" name="Rectangle 5664"/>
          <p:cNvSpPr>
            <a:spLocks noChangeArrowheads="1"/>
          </p:cNvSpPr>
          <p:nvPr/>
        </p:nvSpPr>
        <p:spPr bwMode="auto">
          <a:xfrm>
            <a:off x="5029645" y="3806825"/>
            <a:ext cx="1588" cy="323850"/>
          </a:xfrm>
          <a:prstGeom prst="rect">
            <a:avLst/>
          </a:prstGeom>
          <a:solidFill>
            <a:srgbClr val="25252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7" name="Rectangle 5665"/>
          <p:cNvSpPr>
            <a:spLocks noChangeArrowheads="1"/>
          </p:cNvSpPr>
          <p:nvPr/>
        </p:nvSpPr>
        <p:spPr bwMode="auto">
          <a:xfrm>
            <a:off x="5031235" y="3806825"/>
            <a:ext cx="1587" cy="323850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8" name="Rectangle 5666"/>
          <p:cNvSpPr>
            <a:spLocks noChangeArrowheads="1"/>
          </p:cNvSpPr>
          <p:nvPr/>
        </p:nvSpPr>
        <p:spPr bwMode="auto">
          <a:xfrm>
            <a:off x="5031235" y="3806825"/>
            <a:ext cx="1587" cy="323850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9" name="Rectangle 5667"/>
          <p:cNvSpPr>
            <a:spLocks noChangeArrowheads="1"/>
          </p:cNvSpPr>
          <p:nvPr/>
        </p:nvSpPr>
        <p:spPr bwMode="auto">
          <a:xfrm>
            <a:off x="5032820" y="3806825"/>
            <a:ext cx="19050" cy="330200"/>
          </a:xfrm>
          <a:prstGeom prst="rect">
            <a:avLst/>
          </a:prstGeom>
          <a:solidFill>
            <a:srgbClr val="1A1A1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0" name="Rectangle 5668"/>
          <p:cNvSpPr>
            <a:spLocks noChangeArrowheads="1"/>
          </p:cNvSpPr>
          <p:nvPr/>
        </p:nvSpPr>
        <p:spPr bwMode="auto">
          <a:xfrm>
            <a:off x="4845497" y="3952875"/>
            <a:ext cx="85725" cy="1270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1" name="Freeform 5669"/>
          <p:cNvSpPr>
            <a:spLocks noChangeArrowheads="1"/>
          </p:cNvSpPr>
          <p:nvPr/>
        </p:nvSpPr>
        <p:spPr bwMode="auto">
          <a:xfrm>
            <a:off x="4845495" y="3930652"/>
            <a:ext cx="107950" cy="22225"/>
          </a:xfrm>
          <a:custGeom>
            <a:avLst/>
            <a:gdLst>
              <a:gd name="T0" fmla="*/ 0 w 136"/>
              <a:gd name="T1" fmla="*/ 27 h 27"/>
              <a:gd name="T2" fmla="*/ 27 w 136"/>
              <a:gd name="T3" fmla="*/ 0 h 27"/>
              <a:gd name="T4" fmla="*/ 136 w 136"/>
              <a:gd name="T5" fmla="*/ 0 h 27"/>
              <a:gd name="T6" fmla="*/ 108 w 136"/>
              <a:gd name="T7" fmla="*/ 27 h 27"/>
              <a:gd name="T8" fmla="*/ 0 w 136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2" name="Freeform 5670"/>
          <p:cNvSpPr>
            <a:spLocks noChangeArrowheads="1"/>
          </p:cNvSpPr>
          <p:nvPr/>
        </p:nvSpPr>
        <p:spPr bwMode="auto">
          <a:xfrm>
            <a:off x="4931222" y="3930652"/>
            <a:ext cx="22225" cy="149225"/>
          </a:xfrm>
          <a:custGeom>
            <a:avLst/>
            <a:gdLst>
              <a:gd name="T0" fmla="*/ 0 w 28"/>
              <a:gd name="T1" fmla="*/ 27 h 188"/>
              <a:gd name="T2" fmla="*/ 0 w 28"/>
              <a:gd name="T3" fmla="*/ 188 h 188"/>
              <a:gd name="T4" fmla="*/ 28 w 28"/>
              <a:gd name="T5" fmla="*/ 160 h 188"/>
              <a:gd name="T6" fmla="*/ 28 w 28"/>
              <a:gd name="T7" fmla="*/ 0 h 188"/>
              <a:gd name="T8" fmla="*/ 0 w 28"/>
              <a:gd name="T9" fmla="*/ 2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" name="Freeform 5671"/>
          <p:cNvSpPr>
            <a:spLocks noChangeArrowheads="1"/>
          </p:cNvSpPr>
          <p:nvPr/>
        </p:nvSpPr>
        <p:spPr bwMode="auto">
          <a:xfrm>
            <a:off x="4950270" y="3736975"/>
            <a:ext cx="101600" cy="69850"/>
          </a:xfrm>
          <a:custGeom>
            <a:avLst/>
            <a:gdLst>
              <a:gd name="T0" fmla="*/ 0 w 129"/>
              <a:gd name="T1" fmla="*/ 88 h 88"/>
              <a:gd name="T2" fmla="*/ 64 w 129"/>
              <a:gd name="T3" fmla="*/ 0 h 88"/>
              <a:gd name="T4" fmla="*/ 129 w 129"/>
              <a:gd name="T5" fmla="*/ 88 h 88"/>
              <a:gd name="T6" fmla="*/ 0 w 129"/>
              <a:gd name="T7" fmla="*/ 88 h 88"/>
              <a:gd name="T8" fmla="*/ 0 w 129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84" name="Picture 567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85" y="3735390"/>
            <a:ext cx="103187" cy="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85" name="Freeform 5673"/>
          <p:cNvSpPr>
            <a:spLocks noChangeArrowheads="1"/>
          </p:cNvSpPr>
          <p:nvPr/>
        </p:nvSpPr>
        <p:spPr bwMode="auto">
          <a:xfrm>
            <a:off x="5001070" y="3735390"/>
            <a:ext cx="50800" cy="71437"/>
          </a:xfrm>
          <a:custGeom>
            <a:avLst/>
            <a:gdLst>
              <a:gd name="T0" fmla="*/ 40 w 64"/>
              <a:gd name="T1" fmla="*/ 88 h 88"/>
              <a:gd name="T2" fmla="*/ 0 w 64"/>
              <a:gd name="T3" fmla="*/ 0 h 88"/>
              <a:gd name="T4" fmla="*/ 64 w 64"/>
              <a:gd name="T5" fmla="*/ 88 h 88"/>
              <a:gd name="T6" fmla="*/ 40 w 64"/>
              <a:gd name="T7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6" name="Rectangle 5674"/>
          <p:cNvSpPr>
            <a:spLocks noChangeArrowheads="1"/>
          </p:cNvSpPr>
          <p:nvPr/>
        </p:nvSpPr>
        <p:spPr bwMode="auto">
          <a:xfrm>
            <a:off x="4815335" y="3863977"/>
            <a:ext cx="84137" cy="307975"/>
          </a:xfrm>
          <a:prstGeom prst="rect">
            <a:avLst/>
          </a:prstGeom>
          <a:blipFill dpi="0" rotWithShape="0">
            <a:blip r:embed="rId5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7" name="Freeform 5675"/>
          <p:cNvSpPr>
            <a:spLocks noChangeArrowheads="1"/>
          </p:cNvSpPr>
          <p:nvPr/>
        </p:nvSpPr>
        <p:spPr bwMode="auto">
          <a:xfrm>
            <a:off x="4899470" y="3851277"/>
            <a:ext cx="12700" cy="320675"/>
          </a:xfrm>
          <a:custGeom>
            <a:avLst/>
            <a:gdLst>
              <a:gd name="T0" fmla="*/ 0 w 16"/>
              <a:gd name="T1" fmla="*/ 15 h 404"/>
              <a:gd name="T2" fmla="*/ 16 w 16"/>
              <a:gd name="T3" fmla="*/ 0 h 404"/>
              <a:gd name="T4" fmla="*/ 16 w 16"/>
              <a:gd name="T5" fmla="*/ 389 h 404"/>
              <a:gd name="T6" fmla="*/ 0 w 16"/>
              <a:gd name="T7" fmla="*/ 404 h 404"/>
              <a:gd name="T8" fmla="*/ 0 w 16"/>
              <a:gd name="T9" fmla="*/ 15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8" name="Freeform 5676"/>
          <p:cNvSpPr>
            <a:spLocks noChangeArrowheads="1"/>
          </p:cNvSpPr>
          <p:nvPr/>
        </p:nvSpPr>
        <p:spPr bwMode="auto">
          <a:xfrm>
            <a:off x="4815335" y="3851275"/>
            <a:ext cx="96837" cy="12700"/>
          </a:xfrm>
          <a:custGeom>
            <a:avLst/>
            <a:gdLst>
              <a:gd name="T0" fmla="*/ 121 w 121"/>
              <a:gd name="T1" fmla="*/ 0 h 15"/>
              <a:gd name="T2" fmla="*/ 16 w 121"/>
              <a:gd name="T3" fmla="*/ 0 h 15"/>
              <a:gd name="T4" fmla="*/ 0 w 121"/>
              <a:gd name="T5" fmla="*/ 15 h 15"/>
              <a:gd name="T6" fmla="*/ 105 w 121"/>
              <a:gd name="T7" fmla="*/ 15 h 15"/>
              <a:gd name="T8" fmla="*/ 121 w 121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9" name="Rectangle 5677"/>
          <p:cNvSpPr>
            <a:spLocks noChangeArrowheads="1"/>
          </p:cNvSpPr>
          <p:nvPr/>
        </p:nvSpPr>
        <p:spPr bwMode="auto">
          <a:xfrm>
            <a:off x="4902645" y="4044952"/>
            <a:ext cx="82550" cy="1301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0" name="Freeform 5678"/>
          <p:cNvSpPr>
            <a:spLocks noChangeArrowheads="1"/>
          </p:cNvSpPr>
          <p:nvPr/>
        </p:nvSpPr>
        <p:spPr bwMode="auto">
          <a:xfrm>
            <a:off x="4902645" y="4013200"/>
            <a:ext cx="114300" cy="31750"/>
          </a:xfrm>
          <a:custGeom>
            <a:avLst/>
            <a:gdLst>
              <a:gd name="T0" fmla="*/ 0 w 143"/>
              <a:gd name="T1" fmla="*/ 40 h 40"/>
              <a:gd name="T2" fmla="*/ 40 w 143"/>
              <a:gd name="T3" fmla="*/ 0 h 40"/>
              <a:gd name="T4" fmla="*/ 143 w 143"/>
              <a:gd name="T5" fmla="*/ 0 h 40"/>
              <a:gd name="T6" fmla="*/ 104 w 143"/>
              <a:gd name="T7" fmla="*/ 40 h 40"/>
              <a:gd name="T8" fmla="*/ 0 w 143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1" name="Freeform 5679"/>
          <p:cNvSpPr>
            <a:spLocks noChangeArrowheads="1"/>
          </p:cNvSpPr>
          <p:nvPr/>
        </p:nvSpPr>
        <p:spPr bwMode="auto">
          <a:xfrm>
            <a:off x="4985195" y="4013200"/>
            <a:ext cx="31750" cy="158750"/>
          </a:xfrm>
          <a:custGeom>
            <a:avLst/>
            <a:gdLst>
              <a:gd name="T0" fmla="*/ 0 w 39"/>
              <a:gd name="T1" fmla="*/ 40 h 200"/>
              <a:gd name="T2" fmla="*/ 0 w 39"/>
              <a:gd name="T3" fmla="*/ 200 h 200"/>
              <a:gd name="T4" fmla="*/ 39 w 39"/>
              <a:gd name="T5" fmla="*/ 161 h 200"/>
              <a:gd name="T6" fmla="*/ 39 w 39"/>
              <a:gd name="T7" fmla="*/ 0 h 200"/>
              <a:gd name="T8" fmla="*/ 0 w 39"/>
              <a:gd name="T9" fmla="*/ 4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2" name="Freeform 5680"/>
          <p:cNvSpPr>
            <a:spLocks noChangeArrowheads="1"/>
          </p:cNvSpPr>
          <p:nvPr/>
        </p:nvSpPr>
        <p:spPr bwMode="auto">
          <a:xfrm>
            <a:off x="4913760" y="3992563"/>
            <a:ext cx="90487" cy="49212"/>
          </a:xfrm>
          <a:custGeom>
            <a:avLst/>
            <a:gdLst>
              <a:gd name="T0" fmla="*/ 115 w 115"/>
              <a:gd name="T1" fmla="*/ 40 h 62"/>
              <a:gd name="T2" fmla="*/ 113 w 115"/>
              <a:gd name="T3" fmla="*/ 34 h 62"/>
              <a:gd name="T4" fmla="*/ 110 w 115"/>
              <a:gd name="T5" fmla="*/ 29 h 62"/>
              <a:gd name="T6" fmla="*/ 106 w 115"/>
              <a:gd name="T7" fmla="*/ 24 h 62"/>
              <a:gd name="T8" fmla="*/ 103 w 115"/>
              <a:gd name="T9" fmla="*/ 20 h 62"/>
              <a:gd name="T10" fmla="*/ 99 w 115"/>
              <a:gd name="T11" fmla="*/ 15 h 62"/>
              <a:gd name="T12" fmla="*/ 94 w 115"/>
              <a:gd name="T13" fmla="*/ 11 h 62"/>
              <a:gd name="T14" fmla="*/ 90 w 115"/>
              <a:gd name="T15" fmla="*/ 9 h 62"/>
              <a:gd name="T16" fmla="*/ 85 w 115"/>
              <a:gd name="T17" fmla="*/ 6 h 62"/>
              <a:gd name="T18" fmla="*/ 79 w 115"/>
              <a:gd name="T19" fmla="*/ 4 h 62"/>
              <a:gd name="T20" fmla="*/ 74 w 115"/>
              <a:gd name="T21" fmla="*/ 2 h 62"/>
              <a:gd name="T22" fmla="*/ 69 w 115"/>
              <a:gd name="T23" fmla="*/ 1 h 62"/>
              <a:gd name="T24" fmla="*/ 62 w 115"/>
              <a:gd name="T25" fmla="*/ 0 h 62"/>
              <a:gd name="T26" fmla="*/ 57 w 115"/>
              <a:gd name="T27" fmla="*/ 0 h 62"/>
              <a:gd name="T28" fmla="*/ 51 w 115"/>
              <a:gd name="T29" fmla="*/ 1 h 62"/>
              <a:gd name="T30" fmla="*/ 46 w 115"/>
              <a:gd name="T31" fmla="*/ 2 h 62"/>
              <a:gd name="T32" fmla="*/ 40 w 115"/>
              <a:gd name="T33" fmla="*/ 4 h 62"/>
              <a:gd name="T34" fmla="*/ 32 w 115"/>
              <a:gd name="T35" fmla="*/ 8 h 62"/>
              <a:gd name="T36" fmla="*/ 24 w 115"/>
              <a:gd name="T37" fmla="*/ 13 h 62"/>
              <a:gd name="T38" fmla="*/ 18 w 115"/>
              <a:gd name="T39" fmla="*/ 19 h 62"/>
              <a:gd name="T40" fmla="*/ 12 w 115"/>
              <a:gd name="T41" fmla="*/ 25 h 62"/>
              <a:gd name="T42" fmla="*/ 8 w 115"/>
              <a:gd name="T43" fmla="*/ 33 h 62"/>
              <a:gd name="T44" fmla="*/ 4 w 115"/>
              <a:gd name="T45" fmla="*/ 42 h 62"/>
              <a:gd name="T46" fmla="*/ 2 w 115"/>
              <a:gd name="T47" fmla="*/ 50 h 62"/>
              <a:gd name="T48" fmla="*/ 0 w 115"/>
              <a:gd name="T49" fmla="*/ 54 h 62"/>
              <a:gd name="T50" fmla="*/ 0 w 115"/>
              <a:gd name="T51" fmla="*/ 59 h 62"/>
              <a:gd name="T52" fmla="*/ 9 w 115"/>
              <a:gd name="T53" fmla="*/ 61 h 62"/>
              <a:gd name="T54" fmla="*/ 17 w 115"/>
              <a:gd name="T55" fmla="*/ 62 h 62"/>
              <a:gd name="T56" fmla="*/ 26 w 115"/>
              <a:gd name="T57" fmla="*/ 62 h 62"/>
              <a:gd name="T58" fmla="*/ 34 w 115"/>
              <a:gd name="T59" fmla="*/ 62 h 62"/>
              <a:gd name="T60" fmla="*/ 42 w 115"/>
              <a:gd name="T61" fmla="*/ 62 h 62"/>
              <a:gd name="T62" fmla="*/ 51 w 115"/>
              <a:gd name="T63" fmla="*/ 62 h 62"/>
              <a:gd name="T64" fmla="*/ 58 w 115"/>
              <a:gd name="T65" fmla="*/ 62 h 62"/>
              <a:gd name="T66" fmla="*/ 66 w 115"/>
              <a:gd name="T67" fmla="*/ 61 h 62"/>
              <a:gd name="T68" fmla="*/ 74 w 115"/>
              <a:gd name="T69" fmla="*/ 59 h 62"/>
              <a:gd name="T70" fmla="*/ 80 w 115"/>
              <a:gd name="T71" fmla="*/ 57 h 62"/>
              <a:gd name="T72" fmla="*/ 87 w 115"/>
              <a:gd name="T73" fmla="*/ 55 h 62"/>
              <a:gd name="T74" fmla="*/ 94 w 115"/>
              <a:gd name="T75" fmla="*/ 53 h 62"/>
              <a:gd name="T76" fmla="*/ 100 w 115"/>
              <a:gd name="T77" fmla="*/ 50 h 62"/>
              <a:gd name="T78" fmla="*/ 105 w 115"/>
              <a:gd name="T79" fmla="*/ 48 h 62"/>
              <a:gd name="T80" fmla="*/ 110 w 115"/>
              <a:gd name="T81" fmla="*/ 44 h 62"/>
              <a:gd name="T82" fmla="*/ 115 w 115"/>
              <a:gd name="T83" fmla="*/ 4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93" name="Picture 5681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70" y="3992563"/>
            <a:ext cx="90488" cy="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94" name="Rectangle 5682"/>
          <p:cNvSpPr>
            <a:spLocks noChangeArrowheads="1"/>
          </p:cNvSpPr>
          <p:nvPr/>
        </p:nvSpPr>
        <p:spPr bwMode="auto">
          <a:xfrm>
            <a:off x="4753422" y="4073525"/>
            <a:ext cx="85725" cy="127000"/>
          </a:xfrm>
          <a:prstGeom prst="rect">
            <a:avLst/>
          </a:prstGeom>
          <a:solidFill>
            <a:srgbClr val="C66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5" name="Freeform 5683"/>
          <p:cNvSpPr>
            <a:spLocks noChangeArrowheads="1"/>
          </p:cNvSpPr>
          <p:nvPr/>
        </p:nvSpPr>
        <p:spPr bwMode="auto">
          <a:xfrm>
            <a:off x="4753420" y="4032252"/>
            <a:ext cx="127000" cy="41275"/>
          </a:xfrm>
          <a:custGeom>
            <a:avLst/>
            <a:gdLst>
              <a:gd name="T0" fmla="*/ 0 w 161"/>
              <a:gd name="T1" fmla="*/ 52 h 52"/>
              <a:gd name="T2" fmla="*/ 52 w 161"/>
              <a:gd name="T3" fmla="*/ 0 h 52"/>
              <a:gd name="T4" fmla="*/ 161 w 161"/>
              <a:gd name="T5" fmla="*/ 0 h 52"/>
              <a:gd name="T6" fmla="*/ 109 w 161"/>
              <a:gd name="T7" fmla="*/ 52 h 52"/>
              <a:gd name="T8" fmla="*/ 0 w 161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6" name="Freeform 5684"/>
          <p:cNvSpPr>
            <a:spLocks noChangeArrowheads="1"/>
          </p:cNvSpPr>
          <p:nvPr/>
        </p:nvSpPr>
        <p:spPr bwMode="auto">
          <a:xfrm>
            <a:off x="4839147" y="4032252"/>
            <a:ext cx="41275" cy="168275"/>
          </a:xfrm>
          <a:custGeom>
            <a:avLst/>
            <a:gdLst>
              <a:gd name="T0" fmla="*/ 0 w 52"/>
              <a:gd name="T1" fmla="*/ 52 h 212"/>
              <a:gd name="T2" fmla="*/ 0 w 52"/>
              <a:gd name="T3" fmla="*/ 212 h 212"/>
              <a:gd name="T4" fmla="*/ 52 w 52"/>
              <a:gd name="T5" fmla="*/ 161 h 212"/>
              <a:gd name="T6" fmla="*/ 52 w 52"/>
              <a:gd name="T7" fmla="*/ 0 h 212"/>
              <a:gd name="T8" fmla="*/ 0 w 52"/>
              <a:gd name="T9" fmla="*/ 5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7" name="Rectangle 5685"/>
          <p:cNvSpPr>
            <a:spLocks noChangeArrowheads="1"/>
          </p:cNvSpPr>
          <p:nvPr/>
        </p:nvSpPr>
        <p:spPr bwMode="auto">
          <a:xfrm>
            <a:off x="4972497" y="4124327"/>
            <a:ext cx="79375" cy="920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8" name="Freeform 5686"/>
          <p:cNvSpPr>
            <a:spLocks noChangeArrowheads="1"/>
          </p:cNvSpPr>
          <p:nvPr/>
        </p:nvSpPr>
        <p:spPr bwMode="auto">
          <a:xfrm>
            <a:off x="4972497" y="4105275"/>
            <a:ext cx="98425" cy="19050"/>
          </a:xfrm>
          <a:custGeom>
            <a:avLst/>
            <a:gdLst>
              <a:gd name="T0" fmla="*/ 0 w 124"/>
              <a:gd name="T1" fmla="*/ 24 h 24"/>
              <a:gd name="T2" fmla="*/ 24 w 124"/>
              <a:gd name="T3" fmla="*/ 0 h 24"/>
              <a:gd name="T4" fmla="*/ 124 w 124"/>
              <a:gd name="T5" fmla="*/ 0 h 24"/>
              <a:gd name="T6" fmla="*/ 100 w 124"/>
              <a:gd name="T7" fmla="*/ 24 h 24"/>
              <a:gd name="T8" fmla="*/ 0 w 124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9" name="Freeform 5687"/>
          <p:cNvSpPr>
            <a:spLocks noChangeArrowheads="1"/>
          </p:cNvSpPr>
          <p:nvPr/>
        </p:nvSpPr>
        <p:spPr bwMode="auto">
          <a:xfrm>
            <a:off x="5051870" y="4105277"/>
            <a:ext cx="19050" cy="111125"/>
          </a:xfrm>
          <a:custGeom>
            <a:avLst/>
            <a:gdLst>
              <a:gd name="T0" fmla="*/ 0 w 24"/>
              <a:gd name="T1" fmla="*/ 24 h 140"/>
              <a:gd name="T2" fmla="*/ 0 w 24"/>
              <a:gd name="T3" fmla="*/ 140 h 140"/>
              <a:gd name="T4" fmla="*/ 24 w 24"/>
              <a:gd name="T5" fmla="*/ 116 h 140"/>
              <a:gd name="T6" fmla="*/ 24 w 24"/>
              <a:gd name="T7" fmla="*/ 0 h 140"/>
              <a:gd name="T8" fmla="*/ 0 w 24"/>
              <a:gd name="T9" fmla="*/ 2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0" name="Line 5688"/>
          <p:cNvSpPr>
            <a:spLocks noChangeShapeType="1"/>
          </p:cNvSpPr>
          <p:nvPr/>
        </p:nvSpPr>
        <p:spPr bwMode="auto">
          <a:xfrm flipV="1">
            <a:off x="4848670" y="3819527"/>
            <a:ext cx="1588" cy="41275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1" name="Line 5689"/>
          <p:cNvSpPr>
            <a:spLocks noChangeShapeType="1"/>
          </p:cNvSpPr>
          <p:nvPr/>
        </p:nvSpPr>
        <p:spPr bwMode="auto">
          <a:xfrm flipV="1">
            <a:off x="4882010" y="3819527"/>
            <a:ext cx="1587" cy="41275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2" name="Freeform 5690"/>
          <p:cNvSpPr>
            <a:spLocks noChangeArrowheads="1"/>
          </p:cNvSpPr>
          <p:nvPr/>
        </p:nvSpPr>
        <p:spPr bwMode="auto">
          <a:xfrm>
            <a:off x="4840735" y="3803652"/>
            <a:ext cx="15875" cy="17463"/>
          </a:xfrm>
          <a:custGeom>
            <a:avLst/>
            <a:gdLst>
              <a:gd name="T0" fmla="*/ 0 w 22"/>
              <a:gd name="T1" fmla="*/ 10 h 21"/>
              <a:gd name="T2" fmla="*/ 0 w 22"/>
              <a:gd name="T3" fmla="*/ 8 h 21"/>
              <a:gd name="T4" fmla="*/ 2 w 22"/>
              <a:gd name="T5" fmla="*/ 6 h 21"/>
              <a:gd name="T6" fmla="*/ 2 w 22"/>
              <a:gd name="T7" fmla="*/ 5 h 21"/>
              <a:gd name="T8" fmla="*/ 4 w 22"/>
              <a:gd name="T9" fmla="*/ 3 h 21"/>
              <a:gd name="T10" fmla="*/ 5 w 22"/>
              <a:gd name="T11" fmla="*/ 1 h 21"/>
              <a:gd name="T12" fmla="*/ 7 w 22"/>
              <a:gd name="T13" fmla="*/ 1 h 21"/>
              <a:gd name="T14" fmla="*/ 9 w 22"/>
              <a:gd name="T15" fmla="*/ 0 h 21"/>
              <a:gd name="T16" fmla="*/ 10 w 22"/>
              <a:gd name="T17" fmla="*/ 0 h 21"/>
              <a:gd name="T18" fmla="*/ 13 w 22"/>
              <a:gd name="T19" fmla="*/ 0 h 21"/>
              <a:gd name="T20" fmla="*/ 15 w 22"/>
              <a:gd name="T21" fmla="*/ 1 h 21"/>
              <a:gd name="T22" fmla="*/ 17 w 22"/>
              <a:gd name="T23" fmla="*/ 1 h 21"/>
              <a:gd name="T24" fmla="*/ 18 w 22"/>
              <a:gd name="T25" fmla="*/ 3 h 21"/>
              <a:gd name="T26" fmla="*/ 19 w 22"/>
              <a:gd name="T27" fmla="*/ 5 h 21"/>
              <a:gd name="T28" fmla="*/ 20 w 22"/>
              <a:gd name="T29" fmla="*/ 6 h 21"/>
              <a:gd name="T30" fmla="*/ 22 w 22"/>
              <a:gd name="T31" fmla="*/ 8 h 21"/>
              <a:gd name="T32" fmla="*/ 22 w 22"/>
              <a:gd name="T33" fmla="*/ 10 h 21"/>
              <a:gd name="T34" fmla="*/ 22 w 22"/>
              <a:gd name="T35" fmla="*/ 10 h 21"/>
              <a:gd name="T36" fmla="*/ 22 w 22"/>
              <a:gd name="T37" fmla="*/ 12 h 21"/>
              <a:gd name="T38" fmla="*/ 20 w 22"/>
              <a:gd name="T39" fmla="*/ 15 h 21"/>
              <a:gd name="T40" fmla="*/ 19 w 22"/>
              <a:gd name="T41" fmla="*/ 16 h 21"/>
              <a:gd name="T42" fmla="*/ 18 w 22"/>
              <a:gd name="T43" fmla="*/ 17 h 21"/>
              <a:gd name="T44" fmla="*/ 17 w 22"/>
              <a:gd name="T45" fmla="*/ 19 h 21"/>
              <a:gd name="T46" fmla="*/ 15 w 22"/>
              <a:gd name="T47" fmla="*/ 20 h 21"/>
              <a:gd name="T48" fmla="*/ 13 w 22"/>
              <a:gd name="T49" fmla="*/ 21 h 21"/>
              <a:gd name="T50" fmla="*/ 10 w 22"/>
              <a:gd name="T51" fmla="*/ 21 h 21"/>
              <a:gd name="T52" fmla="*/ 9 w 22"/>
              <a:gd name="T53" fmla="*/ 21 h 21"/>
              <a:gd name="T54" fmla="*/ 7 w 22"/>
              <a:gd name="T55" fmla="*/ 20 h 21"/>
              <a:gd name="T56" fmla="*/ 5 w 22"/>
              <a:gd name="T57" fmla="*/ 19 h 21"/>
              <a:gd name="T58" fmla="*/ 4 w 22"/>
              <a:gd name="T59" fmla="*/ 17 h 21"/>
              <a:gd name="T60" fmla="*/ 2 w 22"/>
              <a:gd name="T61" fmla="*/ 16 h 21"/>
              <a:gd name="T62" fmla="*/ 2 w 22"/>
              <a:gd name="T63" fmla="*/ 15 h 21"/>
              <a:gd name="T64" fmla="*/ 0 w 22"/>
              <a:gd name="T65" fmla="*/ 12 h 21"/>
              <a:gd name="T66" fmla="*/ 0 w 22"/>
              <a:gd name="T6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" name="Rectangle 5691"/>
          <p:cNvSpPr>
            <a:spLocks noChangeArrowheads="1"/>
          </p:cNvSpPr>
          <p:nvPr/>
        </p:nvSpPr>
        <p:spPr bwMode="auto">
          <a:xfrm>
            <a:off x="4839145" y="3803652"/>
            <a:ext cx="1588" cy="15875"/>
          </a:xfrm>
          <a:prstGeom prst="rect">
            <a:avLst/>
          </a:prstGeom>
          <a:solidFill>
            <a:srgbClr val="FF060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4" name="Rectangle 5692"/>
          <p:cNvSpPr>
            <a:spLocks noChangeArrowheads="1"/>
          </p:cNvSpPr>
          <p:nvPr/>
        </p:nvSpPr>
        <p:spPr bwMode="auto">
          <a:xfrm>
            <a:off x="4840735" y="3803652"/>
            <a:ext cx="1587" cy="15875"/>
          </a:xfrm>
          <a:prstGeom prst="rect">
            <a:avLst/>
          </a:prstGeom>
          <a:solidFill>
            <a:srgbClr val="FFF6F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5" name="Rectangle 5693"/>
          <p:cNvSpPr>
            <a:spLocks noChangeArrowheads="1"/>
          </p:cNvSpPr>
          <p:nvPr/>
        </p:nvSpPr>
        <p:spPr bwMode="auto">
          <a:xfrm>
            <a:off x="4840735" y="3803652"/>
            <a:ext cx="1587" cy="15875"/>
          </a:xfrm>
          <a:prstGeom prst="rect">
            <a:avLst/>
          </a:prstGeom>
          <a:solidFill>
            <a:srgbClr val="FFE7E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6" name="Rectangle 5694"/>
          <p:cNvSpPr>
            <a:spLocks noChangeArrowheads="1"/>
          </p:cNvSpPr>
          <p:nvPr/>
        </p:nvSpPr>
        <p:spPr bwMode="auto">
          <a:xfrm>
            <a:off x="4842320" y="3803652"/>
            <a:ext cx="1588" cy="15875"/>
          </a:xfrm>
          <a:prstGeom prst="rect">
            <a:avLst/>
          </a:prstGeom>
          <a:solidFill>
            <a:srgbClr val="FFD8D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7" name="Rectangle 5695"/>
          <p:cNvSpPr>
            <a:spLocks noChangeArrowheads="1"/>
          </p:cNvSpPr>
          <p:nvPr/>
        </p:nvSpPr>
        <p:spPr bwMode="auto">
          <a:xfrm>
            <a:off x="4843910" y="3803652"/>
            <a:ext cx="1587" cy="15875"/>
          </a:xfrm>
          <a:prstGeom prst="rect">
            <a:avLst/>
          </a:prstGeom>
          <a:solidFill>
            <a:srgbClr val="FFC9C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8" name="Rectangle 5696"/>
          <p:cNvSpPr>
            <a:spLocks noChangeArrowheads="1"/>
          </p:cNvSpPr>
          <p:nvPr/>
        </p:nvSpPr>
        <p:spPr bwMode="auto">
          <a:xfrm>
            <a:off x="4843910" y="3803652"/>
            <a:ext cx="1587" cy="15875"/>
          </a:xfrm>
          <a:prstGeom prst="rect">
            <a:avLst/>
          </a:prstGeom>
          <a:solidFill>
            <a:srgbClr val="FFBAB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9" name="Rectangle 5697"/>
          <p:cNvSpPr>
            <a:spLocks noChangeArrowheads="1"/>
          </p:cNvSpPr>
          <p:nvPr/>
        </p:nvSpPr>
        <p:spPr bwMode="auto">
          <a:xfrm>
            <a:off x="4845495" y="3803652"/>
            <a:ext cx="1588" cy="15875"/>
          </a:xfrm>
          <a:prstGeom prst="rect">
            <a:avLst/>
          </a:prstGeom>
          <a:solidFill>
            <a:srgbClr val="FFAAA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0" name="Rectangle 5698"/>
          <p:cNvSpPr>
            <a:spLocks noChangeArrowheads="1"/>
          </p:cNvSpPr>
          <p:nvPr/>
        </p:nvSpPr>
        <p:spPr bwMode="auto">
          <a:xfrm>
            <a:off x="4845495" y="3803652"/>
            <a:ext cx="1588" cy="15875"/>
          </a:xfrm>
          <a:prstGeom prst="rect">
            <a:avLst/>
          </a:prstGeom>
          <a:solidFill>
            <a:srgbClr val="FF9B9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1" name="Rectangle 5699"/>
          <p:cNvSpPr>
            <a:spLocks noChangeArrowheads="1"/>
          </p:cNvSpPr>
          <p:nvPr/>
        </p:nvSpPr>
        <p:spPr bwMode="auto">
          <a:xfrm>
            <a:off x="4847085" y="3803652"/>
            <a:ext cx="1587" cy="15875"/>
          </a:xfrm>
          <a:prstGeom prst="rect">
            <a:avLst/>
          </a:prstGeom>
          <a:solidFill>
            <a:srgbClr val="FF8C8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2" name="Rectangle 5700"/>
          <p:cNvSpPr>
            <a:spLocks noChangeArrowheads="1"/>
          </p:cNvSpPr>
          <p:nvPr/>
        </p:nvSpPr>
        <p:spPr bwMode="auto">
          <a:xfrm>
            <a:off x="4848670" y="3803652"/>
            <a:ext cx="1588" cy="15875"/>
          </a:xfrm>
          <a:prstGeom prst="rect">
            <a:avLst/>
          </a:prstGeom>
          <a:solidFill>
            <a:srgbClr val="FF7E7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" name="Rectangle 5701"/>
          <p:cNvSpPr>
            <a:spLocks noChangeArrowheads="1"/>
          </p:cNvSpPr>
          <p:nvPr/>
        </p:nvSpPr>
        <p:spPr bwMode="auto">
          <a:xfrm>
            <a:off x="4848670" y="3803652"/>
            <a:ext cx="1588" cy="15875"/>
          </a:xfrm>
          <a:prstGeom prst="rect">
            <a:avLst/>
          </a:prstGeom>
          <a:solidFill>
            <a:srgbClr val="FF6F6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" name="Rectangle 5702"/>
          <p:cNvSpPr>
            <a:spLocks noChangeArrowheads="1"/>
          </p:cNvSpPr>
          <p:nvPr/>
        </p:nvSpPr>
        <p:spPr bwMode="auto">
          <a:xfrm>
            <a:off x="4850260" y="3803652"/>
            <a:ext cx="1587" cy="15875"/>
          </a:xfrm>
          <a:prstGeom prst="rect">
            <a:avLst/>
          </a:prstGeom>
          <a:solidFill>
            <a:srgbClr val="FF606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5" name="Rectangle 5703"/>
          <p:cNvSpPr>
            <a:spLocks noChangeArrowheads="1"/>
          </p:cNvSpPr>
          <p:nvPr/>
        </p:nvSpPr>
        <p:spPr bwMode="auto">
          <a:xfrm>
            <a:off x="4851845" y="3803652"/>
            <a:ext cx="1588" cy="15875"/>
          </a:xfrm>
          <a:prstGeom prst="rect">
            <a:avLst/>
          </a:prstGeom>
          <a:solidFill>
            <a:srgbClr val="FF51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6" name="Rectangle 5704"/>
          <p:cNvSpPr>
            <a:spLocks noChangeArrowheads="1"/>
          </p:cNvSpPr>
          <p:nvPr/>
        </p:nvSpPr>
        <p:spPr bwMode="auto">
          <a:xfrm>
            <a:off x="4851845" y="3803652"/>
            <a:ext cx="1588" cy="15875"/>
          </a:xfrm>
          <a:prstGeom prst="rect">
            <a:avLst/>
          </a:prstGeom>
          <a:solidFill>
            <a:srgbClr val="FF424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7" name="Rectangle 5705"/>
          <p:cNvSpPr>
            <a:spLocks noChangeArrowheads="1"/>
          </p:cNvSpPr>
          <p:nvPr/>
        </p:nvSpPr>
        <p:spPr bwMode="auto">
          <a:xfrm>
            <a:off x="4853435" y="3803652"/>
            <a:ext cx="1587" cy="15875"/>
          </a:xfrm>
          <a:prstGeom prst="rect">
            <a:avLst/>
          </a:prstGeom>
          <a:solidFill>
            <a:srgbClr val="FF323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8" name="Rectangle 5706"/>
          <p:cNvSpPr>
            <a:spLocks noChangeArrowheads="1"/>
          </p:cNvSpPr>
          <p:nvPr/>
        </p:nvSpPr>
        <p:spPr bwMode="auto">
          <a:xfrm>
            <a:off x="4853435" y="3803652"/>
            <a:ext cx="1587" cy="15875"/>
          </a:xfrm>
          <a:prstGeom prst="rect">
            <a:avLst/>
          </a:prstGeom>
          <a:solidFill>
            <a:srgbClr val="FF232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9" name="Rectangle 5707"/>
          <p:cNvSpPr>
            <a:spLocks noChangeArrowheads="1"/>
          </p:cNvSpPr>
          <p:nvPr/>
        </p:nvSpPr>
        <p:spPr bwMode="auto">
          <a:xfrm>
            <a:off x="4855020" y="3803652"/>
            <a:ext cx="1588" cy="15875"/>
          </a:xfrm>
          <a:prstGeom prst="rect">
            <a:avLst/>
          </a:prstGeom>
          <a:solidFill>
            <a:srgbClr val="FF141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0" name="Freeform 5708"/>
          <p:cNvSpPr>
            <a:spLocks noChangeArrowheads="1"/>
          </p:cNvSpPr>
          <p:nvPr/>
        </p:nvSpPr>
        <p:spPr bwMode="auto">
          <a:xfrm>
            <a:off x="4874072" y="3803652"/>
            <a:ext cx="17463" cy="17463"/>
          </a:xfrm>
          <a:custGeom>
            <a:avLst/>
            <a:gdLst>
              <a:gd name="T0" fmla="*/ 0 w 22"/>
              <a:gd name="T1" fmla="*/ 10 h 21"/>
              <a:gd name="T2" fmla="*/ 0 w 22"/>
              <a:gd name="T3" fmla="*/ 8 h 21"/>
              <a:gd name="T4" fmla="*/ 1 w 22"/>
              <a:gd name="T5" fmla="*/ 6 h 21"/>
              <a:gd name="T6" fmla="*/ 1 w 22"/>
              <a:gd name="T7" fmla="*/ 5 h 21"/>
              <a:gd name="T8" fmla="*/ 4 w 22"/>
              <a:gd name="T9" fmla="*/ 3 h 21"/>
              <a:gd name="T10" fmla="*/ 5 w 22"/>
              <a:gd name="T11" fmla="*/ 1 h 21"/>
              <a:gd name="T12" fmla="*/ 6 w 22"/>
              <a:gd name="T13" fmla="*/ 1 h 21"/>
              <a:gd name="T14" fmla="*/ 9 w 22"/>
              <a:gd name="T15" fmla="*/ 0 h 21"/>
              <a:gd name="T16" fmla="*/ 10 w 22"/>
              <a:gd name="T17" fmla="*/ 0 h 21"/>
              <a:gd name="T18" fmla="*/ 13 w 22"/>
              <a:gd name="T19" fmla="*/ 0 h 21"/>
              <a:gd name="T20" fmla="*/ 15 w 22"/>
              <a:gd name="T21" fmla="*/ 1 h 21"/>
              <a:gd name="T22" fmla="*/ 17 w 22"/>
              <a:gd name="T23" fmla="*/ 1 h 21"/>
              <a:gd name="T24" fmla="*/ 18 w 22"/>
              <a:gd name="T25" fmla="*/ 3 h 21"/>
              <a:gd name="T26" fmla="*/ 19 w 22"/>
              <a:gd name="T27" fmla="*/ 5 h 21"/>
              <a:gd name="T28" fmla="*/ 20 w 22"/>
              <a:gd name="T29" fmla="*/ 6 h 21"/>
              <a:gd name="T30" fmla="*/ 22 w 22"/>
              <a:gd name="T31" fmla="*/ 8 h 21"/>
              <a:gd name="T32" fmla="*/ 22 w 22"/>
              <a:gd name="T33" fmla="*/ 10 h 21"/>
              <a:gd name="T34" fmla="*/ 22 w 22"/>
              <a:gd name="T35" fmla="*/ 10 h 21"/>
              <a:gd name="T36" fmla="*/ 22 w 22"/>
              <a:gd name="T37" fmla="*/ 12 h 21"/>
              <a:gd name="T38" fmla="*/ 20 w 22"/>
              <a:gd name="T39" fmla="*/ 15 h 21"/>
              <a:gd name="T40" fmla="*/ 19 w 22"/>
              <a:gd name="T41" fmla="*/ 16 h 21"/>
              <a:gd name="T42" fmla="*/ 18 w 22"/>
              <a:gd name="T43" fmla="*/ 17 h 21"/>
              <a:gd name="T44" fmla="*/ 17 w 22"/>
              <a:gd name="T45" fmla="*/ 19 h 21"/>
              <a:gd name="T46" fmla="*/ 15 w 22"/>
              <a:gd name="T47" fmla="*/ 20 h 21"/>
              <a:gd name="T48" fmla="*/ 13 w 22"/>
              <a:gd name="T49" fmla="*/ 21 h 21"/>
              <a:gd name="T50" fmla="*/ 10 w 22"/>
              <a:gd name="T51" fmla="*/ 21 h 21"/>
              <a:gd name="T52" fmla="*/ 9 w 22"/>
              <a:gd name="T53" fmla="*/ 21 h 21"/>
              <a:gd name="T54" fmla="*/ 6 w 22"/>
              <a:gd name="T55" fmla="*/ 20 h 21"/>
              <a:gd name="T56" fmla="*/ 5 w 22"/>
              <a:gd name="T57" fmla="*/ 19 h 21"/>
              <a:gd name="T58" fmla="*/ 4 w 22"/>
              <a:gd name="T59" fmla="*/ 17 h 21"/>
              <a:gd name="T60" fmla="*/ 1 w 22"/>
              <a:gd name="T61" fmla="*/ 16 h 21"/>
              <a:gd name="T62" fmla="*/ 1 w 22"/>
              <a:gd name="T63" fmla="*/ 15 h 21"/>
              <a:gd name="T64" fmla="*/ 0 w 22"/>
              <a:gd name="T65" fmla="*/ 12 h 21"/>
              <a:gd name="T66" fmla="*/ 0 w 22"/>
              <a:gd name="T6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1" name="Rectangle 5709"/>
          <p:cNvSpPr>
            <a:spLocks noChangeArrowheads="1"/>
          </p:cNvSpPr>
          <p:nvPr/>
        </p:nvSpPr>
        <p:spPr bwMode="auto">
          <a:xfrm>
            <a:off x="4872485" y="3803652"/>
            <a:ext cx="1587" cy="15875"/>
          </a:xfrm>
          <a:prstGeom prst="rect">
            <a:avLst/>
          </a:prstGeom>
          <a:solidFill>
            <a:srgbClr val="FF040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2" name="Rectangle 5710"/>
          <p:cNvSpPr>
            <a:spLocks noChangeArrowheads="1"/>
          </p:cNvSpPr>
          <p:nvPr/>
        </p:nvSpPr>
        <p:spPr bwMode="auto">
          <a:xfrm>
            <a:off x="4874070" y="3803652"/>
            <a:ext cx="1588" cy="15875"/>
          </a:xfrm>
          <a:prstGeom prst="rect">
            <a:avLst/>
          </a:prstGeom>
          <a:solidFill>
            <a:srgbClr val="FFF4F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3" name="Rectangle 5711"/>
          <p:cNvSpPr>
            <a:spLocks noChangeArrowheads="1"/>
          </p:cNvSpPr>
          <p:nvPr/>
        </p:nvSpPr>
        <p:spPr bwMode="auto">
          <a:xfrm>
            <a:off x="4875660" y="3803652"/>
            <a:ext cx="1587" cy="15875"/>
          </a:xfrm>
          <a:prstGeom prst="rect">
            <a:avLst/>
          </a:prstGeom>
          <a:solidFill>
            <a:srgbClr val="FFE5E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4" name="Rectangle 5712"/>
          <p:cNvSpPr>
            <a:spLocks noChangeArrowheads="1"/>
          </p:cNvSpPr>
          <p:nvPr/>
        </p:nvSpPr>
        <p:spPr bwMode="auto">
          <a:xfrm>
            <a:off x="4875660" y="3803652"/>
            <a:ext cx="1587" cy="15875"/>
          </a:xfrm>
          <a:prstGeom prst="rect">
            <a:avLst/>
          </a:prstGeom>
          <a:solidFill>
            <a:srgbClr val="FFD6D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5" name="Rectangle 5713"/>
          <p:cNvSpPr>
            <a:spLocks noChangeArrowheads="1"/>
          </p:cNvSpPr>
          <p:nvPr/>
        </p:nvSpPr>
        <p:spPr bwMode="auto">
          <a:xfrm>
            <a:off x="4877245" y="3803652"/>
            <a:ext cx="1588" cy="15875"/>
          </a:xfrm>
          <a:prstGeom prst="rect">
            <a:avLst/>
          </a:prstGeom>
          <a:solidFill>
            <a:srgbClr val="FFC7C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6" name="Rectangle 5714"/>
          <p:cNvSpPr>
            <a:spLocks noChangeArrowheads="1"/>
          </p:cNvSpPr>
          <p:nvPr/>
        </p:nvSpPr>
        <p:spPr bwMode="auto">
          <a:xfrm>
            <a:off x="4878835" y="3803652"/>
            <a:ext cx="1587" cy="15875"/>
          </a:xfrm>
          <a:prstGeom prst="rect">
            <a:avLst/>
          </a:prstGeom>
          <a:solidFill>
            <a:srgbClr val="FFB8B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7" name="Rectangle 5715"/>
          <p:cNvSpPr>
            <a:spLocks noChangeArrowheads="1"/>
          </p:cNvSpPr>
          <p:nvPr/>
        </p:nvSpPr>
        <p:spPr bwMode="auto">
          <a:xfrm>
            <a:off x="4878835" y="3803652"/>
            <a:ext cx="1587" cy="15875"/>
          </a:xfrm>
          <a:prstGeom prst="rect">
            <a:avLst/>
          </a:prstGeom>
          <a:solidFill>
            <a:srgbClr val="FFA8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8" name="Rectangle 5716"/>
          <p:cNvSpPr>
            <a:spLocks noChangeArrowheads="1"/>
          </p:cNvSpPr>
          <p:nvPr/>
        </p:nvSpPr>
        <p:spPr bwMode="auto">
          <a:xfrm>
            <a:off x="4880420" y="3803652"/>
            <a:ext cx="1588" cy="15875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29" name="Rectangle 5717"/>
          <p:cNvSpPr>
            <a:spLocks noChangeArrowheads="1"/>
          </p:cNvSpPr>
          <p:nvPr/>
        </p:nvSpPr>
        <p:spPr bwMode="auto">
          <a:xfrm>
            <a:off x="4882010" y="3803652"/>
            <a:ext cx="1587" cy="15875"/>
          </a:xfrm>
          <a:prstGeom prst="rect">
            <a:avLst/>
          </a:prstGeom>
          <a:solidFill>
            <a:srgbClr val="FF8A8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0" name="Rectangle 5718"/>
          <p:cNvSpPr>
            <a:spLocks noChangeArrowheads="1"/>
          </p:cNvSpPr>
          <p:nvPr/>
        </p:nvSpPr>
        <p:spPr bwMode="auto">
          <a:xfrm>
            <a:off x="4882010" y="3803652"/>
            <a:ext cx="1587" cy="15875"/>
          </a:xfrm>
          <a:prstGeom prst="rect">
            <a:avLst/>
          </a:prstGeom>
          <a:solidFill>
            <a:srgbClr val="FF7C7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1" name="Rectangle 5719"/>
          <p:cNvSpPr>
            <a:spLocks noChangeArrowheads="1"/>
          </p:cNvSpPr>
          <p:nvPr/>
        </p:nvSpPr>
        <p:spPr bwMode="auto">
          <a:xfrm>
            <a:off x="4883595" y="3803652"/>
            <a:ext cx="1588" cy="15875"/>
          </a:xfrm>
          <a:prstGeom prst="rect">
            <a:avLst/>
          </a:prstGeom>
          <a:solidFill>
            <a:srgbClr val="FF6D6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2" name="Rectangle 5720"/>
          <p:cNvSpPr>
            <a:spLocks noChangeArrowheads="1"/>
          </p:cNvSpPr>
          <p:nvPr/>
        </p:nvSpPr>
        <p:spPr bwMode="auto">
          <a:xfrm>
            <a:off x="4883595" y="3803652"/>
            <a:ext cx="1588" cy="15875"/>
          </a:xfrm>
          <a:prstGeom prst="rect">
            <a:avLst/>
          </a:prstGeom>
          <a:solidFill>
            <a:srgbClr val="FF5E5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3" name="Rectangle 5721"/>
          <p:cNvSpPr>
            <a:spLocks noChangeArrowheads="1"/>
          </p:cNvSpPr>
          <p:nvPr/>
        </p:nvSpPr>
        <p:spPr bwMode="auto">
          <a:xfrm>
            <a:off x="4885185" y="3803652"/>
            <a:ext cx="1587" cy="15875"/>
          </a:xfrm>
          <a:prstGeom prst="rect">
            <a:avLst/>
          </a:prstGeom>
          <a:solidFill>
            <a:srgbClr val="FF4F4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" name="Rectangle 5722"/>
          <p:cNvSpPr>
            <a:spLocks noChangeArrowheads="1"/>
          </p:cNvSpPr>
          <p:nvPr/>
        </p:nvSpPr>
        <p:spPr bwMode="auto">
          <a:xfrm>
            <a:off x="4886770" y="3803652"/>
            <a:ext cx="1588" cy="15875"/>
          </a:xfrm>
          <a:prstGeom prst="rect">
            <a:avLst/>
          </a:prstGeom>
          <a:solidFill>
            <a:srgbClr val="FF404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" name="Rectangle 5723"/>
          <p:cNvSpPr>
            <a:spLocks noChangeArrowheads="1"/>
          </p:cNvSpPr>
          <p:nvPr/>
        </p:nvSpPr>
        <p:spPr bwMode="auto">
          <a:xfrm>
            <a:off x="4886770" y="3803652"/>
            <a:ext cx="1588" cy="15875"/>
          </a:xfrm>
          <a:prstGeom prst="rect">
            <a:avLst/>
          </a:prstGeom>
          <a:solidFill>
            <a:srgbClr val="FF303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" name="Rectangle 5724"/>
          <p:cNvSpPr>
            <a:spLocks noChangeArrowheads="1"/>
          </p:cNvSpPr>
          <p:nvPr/>
        </p:nvSpPr>
        <p:spPr bwMode="auto">
          <a:xfrm>
            <a:off x="4888360" y="3803652"/>
            <a:ext cx="1587" cy="15875"/>
          </a:xfrm>
          <a:prstGeom prst="rect">
            <a:avLst/>
          </a:prstGeom>
          <a:solidFill>
            <a:srgbClr val="FF212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" name="Rectangle 5725"/>
          <p:cNvSpPr>
            <a:spLocks noChangeArrowheads="1"/>
          </p:cNvSpPr>
          <p:nvPr/>
        </p:nvSpPr>
        <p:spPr bwMode="auto">
          <a:xfrm>
            <a:off x="4889945" y="3803652"/>
            <a:ext cx="1588" cy="15875"/>
          </a:xfrm>
          <a:prstGeom prst="rect">
            <a:avLst/>
          </a:prstGeom>
          <a:solidFill>
            <a:srgbClr val="FF121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" name="Freeform 5726"/>
          <p:cNvSpPr>
            <a:spLocks noChangeArrowheads="1"/>
          </p:cNvSpPr>
          <p:nvPr/>
        </p:nvSpPr>
        <p:spPr bwMode="auto">
          <a:xfrm>
            <a:off x="4753420" y="3735390"/>
            <a:ext cx="317500" cy="403225"/>
          </a:xfrm>
          <a:custGeom>
            <a:avLst/>
            <a:gdLst>
              <a:gd name="T0" fmla="*/ 0 w 401"/>
              <a:gd name="T1" fmla="*/ 507 h 507"/>
              <a:gd name="T2" fmla="*/ 0 w 401"/>
              <a:gd name="T3" fmla="*/ 425 h 507"/>
              <a:gd name="T4" fmla="*/ 52 w 401"/>
              <a:gd name="T5" fmla="*/ 373 h 507"/>
              <a:gd name="T6" fmla="*/ 80 w 401"/>
              <a:gd name="T7" fmla="*/ 373 h 507"/>
              <a:gd name="T8" fmla="*/ 80 w 401"/>
              <a:gd name="T9" fmla="*/ 160 h 507"/>
              <a:gd name="T10" fmla="*/ 96 w 401"/>
              <a:gd name="T11" fmla="*/ 145 h 507"/>
              <a:gd name="T12" fmla="*/ 201 w 401"/>
              <a:gd name="T13" fmla="*/ 145 h 507"/>
              <a:gd name="T14" fmla="*/ 201 w 401"/>
              <a:gd name="T15" fmla="*/ 245 h 507"/>
              <a:gd name="T16" fmla="*/ 249 w 401"/>
              <a:gd name="T17" fmla="*/ 245 h 507"/>
              <a:gd name="T18" fmla="*/ 249 w 401"/>
              <a:gd name="T19" fmla="*/ 88 h 507"/>
              <a:gd name="T20" fmla="*/ 313 w 401"/>
              <a:gd name="T21" fmla="*/ 0 h 507"/>
              <a:gd name="T22" fmla="*/ 377 w 401"/>
              <a:gd name="T23" fmla="*/ 88 h 507"/>
              <a:gd name="T24" fmla="*/ 377 w 401"/>
              <a:gd name="T25" fmla="*/ 466 h 507"/>
              <a:gd name="T26" fmla="*/ 401 w 401"/>
              <a:gd name="T27" fmla="*/ 466 h 507"/>
              <a:gd name="T28" fmla="*/ 401 w 401"/>
              <a:gd name="T29" fmla="*/ 493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" name="Line 5727"/>
          <p:cNvSpPr>
            <a:spLocks noChangeShapeType="1"/>
          </p:cNvSpPr>
          <p:nvPr/>
        </p:nvSpPr>
        <p:spPr bwMode="auto">
          <a:xfrm>
            <a:off x="511622" y="3248027"/>
            <a:ext cx="422275" cy="244475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" name="Line 5728"/>
          <p:cNvSpPr>
            <a:spLocks noChangeShapeType="1"/>
          </p:cNvSpPr>
          <p:nvPr/>
        </p:nvSpPr>
        <p:spPr bwMode="auto">
          <a:xfrm>
            <a:off x="1140272" y="2352675"/>
            <a:ext cx="423863" cy="24288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" name="Line 5729"/>
          <p:cNvSpPr>
            <a:spLocks noChangeShapeType="1"/>
          </p:cNvSpPr>
          <p:nvPr/>
        </p:nvSpPr>
        <p:spPr bwMode="auto">
          <a:xfrm>
            <a:off x="2361060" y="1538290"/>
            <a:ext cx="282575" cy="325437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" name="Line 5730"/>
          <p:cNvSpPr>
            <a:spLocks noChangeShapeType="1"/>
          </p:cNvSpPr>
          <p:nvPr/>
        </p:nvSpPr>
        <p:spPr bwMode="auto">
          <a:xfrm>
            <a:off x="3908872" y="968375"/>
            <a:ext cx="201613" cy="40640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3" name="Line 5731"/>
          <p:cNvSpPr>
            <a:spLocks noChangeShapeType="1"/>
          </p:cNvSpPr>
          <p:nvPr/>
        </p:nvSpPr>
        <p:spPr bwMode="auto">
          <a:xfrm>
            <a:off x="5699572" y="479425"/>
            <a:ext cx="201613" cy="32543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4" name="Line 5732"/>
          <p:cNvSpPr>
            <a:spLocks noChangeShapeType="1"/>
          </p:cNvSpPr>
          <p:nvPr/>
        </p:nvSpPr>
        <p:spPr bwMode="auto">
          <a:xfrm flipH="1">
            <a:off x="7691883" y="520700"/>
            <a:ext cx="430212" cy="52863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46" name="Group 5734"/>
          <p:cNvGrpSpPr>
            <a:grpSpLocks/>
          </p:cNvGrpSpPr>
          <p:nvPr/>
        </p:nvGrpSpPr>
        <p:grpSpPr bwMode="auto">
          <a:xfrm>
            <a:off x="8342765" y="1976438"/>
            <a:ext cx="760413" cy="781050"/>
            <a:chOff x="5061" y="1245"/>
            <a:chExt cx="479" cy="492"/>
          </a:xfrm>
        </p:grpSpPr>
        <p:sp>
          <p:nvSpPr>
            <p:cNvPr id="5747" name="Rectangle 5735"/>
            <p:cNvSpPr>
              <a:spLocks noChangeArrowheads="1"/>
            </p:cNvSpPr>
            <p:nvPr/>
          </p:nvSpPr>
          <p:spPr bwMode="auto">
            <a:xfrm>
              <a:off x="5384" y="1294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8" name="Rectangle 5736"/>
            <p:cNvSpPr>
              <a:spLocks noChangeArrowheads="1"/>
            </p:cNvSpPr>
            <p:nvPr/>
          </p:nvSpPr>
          <p:spPr bwMode="auto">
            <a:xfrm>
              <a:off x="5386" y="1294"/>
              <a:ext cx="0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9" name="Rectangle 5737"/>
            <p:cNvSpPr>
              <a:spLocks noChangeArrowheads="1"/>
            </p:cNvSpPr>
            <p:nvPr/>
          </p:nvSpPr>
          <p:spPr bwMode="auto">
            <a:xfrm>
              <a:off x="5387" y="1294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0" name="Rectangle 5738"/>
            <p:cNvSpPr>
              <a:spLocks noChangeArrowheads="1"/>
            </p:cNvSpPr>
            <p:nvPr/>
          </p:nvSpPr>
          <p:spPr bwMode="auto">
            <a:xfrm>
              <a:off x="5389" y="1294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1" name="Rectangle 5739"/>
            <p:cNvSpPr>
              <a:spLocks noChangeArrowheads="1"/>
            </p:cNvSpPr>
            <p:nvPr/>
          </p:nvSpPr>
          <p:spPr bwMode="auto">
            <a:xfrm>
              <a:off x="5391" y="1294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2" name="Rectangle 5740"/>
            <p:cNvSpPr>
              <a:spLocks noChangeArrowheads="1"/>
            </p:cNvSpPr>
            <p:nvPr/>
          </p:nvSpPr>
          <p:spPr bwMode="auto">
            <a:xfrm>
              <a:off x="5392" y="1294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3" name="Rectangle 5741"/>
            <p:cNvSpPr>
              <a:spLocks noChangeArrowheads="1"/>
            </p:cNvSpPr>
            <p:nvPr/>
          </p:nvSpPr>
          <p:spPr bwMode="auto">
            <a:xfrm>
              <a:off x="5395" y="1294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" name="Rectangle 5742"/>
            <p:cNvSpPr>
              <a:spLocks noChangeArrowheads="1"/>
            </p:cNvSpPr>
            <p:nvPr/>
          </p:nvSpPr>
          <p:spPr bwMode="auto">
            <a:xfrm>
              <a:off x="5397" y="1294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" name="Rectangle 5743"/>
            <p:cNvSpPr>
              <a:spLocks noChangeArrowheads="1"/>
            </p:cNvSpPr>
            <p:nvPr/>
          </p:nvSpPr>
          <p:spPr bwMode="auto">
            <a:xfrm>
              <a:off x="5399" y="1294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6" name="Rectangle 5744"/>
            <p:cNvSpPr>
              <a:spLocks noChangeArrowheads="1"/>
            </p:cNvSpPr>
            <p:nvPr/>
          </p:nvSpPr>
          <p:spPr bwMode="auto">
            <a:xfrm>
              <a:off x="5401" y="1294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7" name="Rectangle 5745"/>
            <p:cNvSpPr>
              <a:spLocks noChangeArrowheads="1"/>
            </p:cNvSpPr>
            <p:nvPr/>
          </p:nvSpPr>
          <p:spPr bwMode="auto">
            <a:xfrm>
              <a:off x="5403" y="1294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8" name="Rectangle 5746"/>
            <p:cNvSpPr>
              <a:spLocks noChangeArrowheads="1"/>
            </p:cNvSpPr>
            <p:nvPr/>
          </p:nvSpPr>
          <p:spPr bwMode="auto">
            <a:xfrm>
              <a:off x="5404" y="1294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9" name="Rectangle 5747"/>
            <p:cNvSpPr>
              <a:spLocks noChangeArrowheads="1"/>
            </p:cNvSpPr>
            <p:nvPr/>
          </p:nvSpPr>
          <p:spPr bwMode="auto">
            <a:xfrm>
              <a:off x="5407" y="1294"/>
              <a:ext cx="0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0" name="Rectangle 5748"/>
            <p:cNvSpPr>
              <a:spLocks noChangeArrowheads="1"/>
            </p:cNvSpPr>
            <p:nvPr/>
          </p:nvSpPr>
          <p:spPr bwMode="auto">
            <a:xfrm>
              <a:off x="5408" y="1294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1" name="Rectangle 5749"/>
            <p:cNvSpPr>
              <a:spLocks noChangeArrowheads="1"/>
            </p:cNvSpPr>
            <p:nvPr/>
          </p:nvSpPr>
          <p:spPr bwMode="auto">
            <a:xfrm>
              <a:off x="5410" y="1294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2" name="Rectangle 5750"/>
            <p:cNvSpPr>
              <a:spLocks noChangeArrowheads="1"/>
            </p:cNvSpPr>
            <p:nvPr/>
          </p:nvSpPr>
          <p:spPr bwMode="auto">
            <a:xfrm>
              <a:off x="5412" y="1294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3" name="Rectangle 5751"/>
            <p:cNvSpPr>
              <a:spLocks noChangeArrowheads="1"/>
            </p:cNvSpPr>
            <p:nvPr/>
          </p:nvSpPr>
          <p:spPr bwMode="auto">
            <a:xfrm>
              <a:off x="5414" y="1294"/>
              <a:ext cx="0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4" name="Rectangle 5752"/>
            <p:cNvSpPr>
              <a:spLocks noChangeArrowheads="1"/>
            </p:cNvSpPr>
            <p:nvPr/>
          </p:nvSpPr>
          <p:spPr bwMode="auto">
            <a:xfrm>
              <a:off x="5416" y="1294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" name="Rectangle 5753"/>
            <p:cNvSpPr>
              <a:spLocks noChangeArrowheads="1"/>
            </p:cNvSpPr>
            <p:nvPr/>
          </p:nvSpPr>
          <p:spPr bwMode="auto">
            <a:xfrm>
              <a:off x="5418" y="1294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6" name="Rectangle 5754"/>
            <p:cNvSpPr>
              <a:spLocks noChangeArrowheads="1"/>
            </p:cNvSpPr>
            <p:nvPr/>
          </p:nvSpPr>
          <p:spPr bwMode="auto">
            <a:xfrm>
              <a:off x="5420" y="1294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7" name="Rectangle 5755"/>
            <p:cNvSpPr>
              <a:spLocks noChangeArrowheads="1"/>
            </p:cNvSpPr>
            <p:nvPr/>
          </p:nvSpPr>
          <p:spPr bwMode="auto">
            <a:xfrm>
              <a:off x="5423" y="1294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8" name="Rectangle 5756"/>
            <p:cNvSpPr>
              <a:spLocks noChangeArrowheads="1"/>
            </p:cNvSpPr>
            <p:nvPr/>
          </p:nvSpPr>
          <p:spPr bwMode="auto">
            <a:xfrm>
              <a:off x="5425" y="1294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9" name="Rectangle 5757"/>
            <p:cNvSpPr>
              <a:spLocks noChangeArrowheads="1"/>
            </p:cNvSpPr>
            <p:nvPr/>
          </p:nvSpPr>
          <p:spPr bwMode="auto">
            <a:xfrm>
              <a:off x="5427" y="1294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0" name="Rectangle 5758"/>
            <p:cNvSpPr>
              <a:spLocks noChangeArrowheads="1"/>
            </p:cNvSpPr>
            <p:nvPr/>
          </p:nvSpPr>
          <p:spPr bwMode="auto">
            <a:xfrm>
              <a:off x="5428" y="1294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1" name="Rectangle 5759"/>
            <p:cNvSpPr>
              <a:spLocks noChangeArrowheads="1"/>
            </p:cNvSpPr>
            <p:nvPr/>
          </p:nvSpPr>
          <p:spPr bwMode="auto">
            <a:xfrm>
              <a:off x="5431" y="1294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2" name="Rectangle 5760"/>
            <p:cNvSpPr>
              <a:spLocks noChangeArrowheads="1"/>
            </p:cNvSpPr>
            <p:nvPr/>
          </p:nvSpPr>
          <p:spPr bwMode="auto">
            <a:xfrm>
              <a:off x="5433" y="1294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3" name="Rectangle 5761"/>
            <p:cNvSpPr>
              <a:spLocks noChangeArrowheads="1"/>
            </p:cNvSpPr>
            <p:nvPr/>
          </p:nvSpPr>
          <p:spPr bwMode="auto">
            <a:xfrm>
              <a:off x="5435" y="1294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4" name="Rectangle 5762"/>
            <p:cNvSpPr>
              <a:spLocks noChangeArrowheads="1"/>
            </p:cNvSpPr>
            <p:nvPr/>
          </p:nvSpPr>
          <p:spPr bwMode="auto">
            <a:xfrm>
              <a:off x="5437" y="1294"/>
              <a:ext cx="0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" name="Rectangle 5763"/>
            <p:cNvSpPr>
              <a:spLocks noChangeArrowheads="1"/>
            </p:cNvSpPr>
            <p:nvPr/>
          </p:nvSpPr>
          <p:spPr bwMode="auto">
            <a:xfrm>
              <a:off x="5438" y="1294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6" name="Rectangle 5764"/>
            <p:cNvSpPr>
              <a:spLocks noChangeArrowheads="1"/>
            </p:cNvSpPr>
            <p:nvPr/>
          </p:nvSpPr>
          <p:spPr bwMode="auto">
            <a:xfrm>
              <a:off x="5439" y="1294"/>
              <a:ext cx="2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" name="Rectangle 5765"/>
            <p:cNvSpPr>
              <a:spLocks noChangeArrowheads="1"/>
            </p:cNvSpPr>
            <p:nvPr/>
          </p:nvSpPr>
          <p:spPr bwMode="auto">
            <a:xfrm>
              <a:off x="5442" y="1294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8" name="Rectangle 5766"/>
            <p:cNvSpPr>
              <a:spLocks noChangeArrowheads="1"/>
            </p:cNvSpPr>
            <p:nvPr/>
          </p:nvSpPr>
          <p:spPr bwMode="auto">
            <a:xfrm>
              <a:off x="5444" y="1294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9" name="Rectangle 5767"/>
            <p:cNvSpPr>
              <a:spLocks noChangeArrowheads="1"/>
            </p:cNvSpPr>
            <p:nvPr/>
          </p:nvSpPr>
          <p:spPr bwMode="auto">
            <a:xfrm>
              <a:off x="5446" y="1294"/>
              <a:ext cx="2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0" name="Rectangle 5768"/>
            <p:cNvSpPr>
              <a:spLocks noChangeArrowheads="1"/>
            </p:cNvSpPr>
            <p:nvPr/>
          </p:nvSpPr>
          <p:spPr bwMode="auto">
            <a:xfrm>
              <a:off x="5449" y="1294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1" name="Rectangle 5769"/>
            <p:cNvSpPr>
              <a:spLocks noChangeArrowheads="1"/>
            </p:cNvSpPr>
            <p:nvPr/>
          </p:nvSpPr>
          <p:spPr bwMode="auto">
            <a:xfrm>
              <a:off x="5450" y="1294"/>
              <a:ext cx="0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2" name="Rectangle 5770"/>
            <p:cNvSpPr>
              <a:spLocks noChangeArrowheads="1"/>
            </p:cNvSpPr>
            <p:nvPr/>
          </p:nvSpPr>
          <p:spPr bwMode="auto">
            <a:xfrm>
              <a:off x="5452" y="1294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3" name="Rectangle 5771"/>
            <p:cNvSpPr>
              <a:spLocks noChangeArrowheads="1"/>
            </p:cNvSpPr>
            <p:nvPr/>
          </p:nvSpPr>
          <p:spPr bwMode="auto">
            <a:xfrm>
              <a:off x="5454" y="1294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4" name="Rectangle 5772"/>
            <p:cNvSpPr>
              <a:spLocks noChangeArrowheads="1"/>
            </p:cNvSpPr>
            <p:nvPr/>
          </p:nvSpPr>
          <p:spPr bwMode="auto">
            <a:xfrm>
              <a:off x="5456" y="1294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" name="Rectangle 5773"/>
            <p:cNvSpPr>
              <a:spLocks noChangeArrowheads="1"/>
            </p:cNvSpPr>
            <p:nvPr/>
          </p:nvSpPr>
          <p:spPr bwMode="auto">
            <a:xfrm>
              <a:off x="5458" y="1294"/>
              <a:ext cx="0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6" name="Rectangle 5774"/>
            <p:cNvSpPr>
              <a:spLocks noChangeArrowheads="1"/>
            </p:cNvSpPr>
            <p:nvPr/>
          </p:nvSpPr>
          <p:spPr bwMode="auto">
            <a:xfrm>
              <a:off x="5459" y="1294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7" name="Rectangle 5775"/>
            <p:cNvSpPr>
              <a:spLocks noChangeArrowheads="1"/>
            </p:cNvSpPr>
            <p:nvPr/>
          </p:nvSpPr>
          <p:spPr bwMode="auto">
            <a:xfrm>
              <a:off x="5462" y="1294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8" name="Rectangle 5776"/>
            <p:cNvSpPr>
              <a:spLocks noChangeArrowheads="1"/>
            </p:cNvSpPr>
            <p:nvPr/>
          </p:nvSpPr>
          <p:spPr bwMode="auto">
            <a:xfrm>
              <a:off x="5463" y="1294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9" name="Rectangle 5777"/>
            <p:cNvSpPr>
              <a:spLocks noChangeArrowheads="1"/>
            </p:cNvSpPr>
            <p:nvPr/>
          </p:nvSpPr>
          <p:spPr bwMode="auto">
            <a:xfrm>
              <a:off x="5466" y="1294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0" name="Rectangle 5778"/>
            <p:cNvSpPr>
              <a:spLocks noChangeArrowheads="1"/>
            </p:cNvSpPr>
            <p:nvPr/>
          </p:nvSpPr>
          <p:spPr bwMode="auto">
            <a:xfrm>
              <a:off x="5468" y="1294"/>
              <a:ext cx="0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1" name="Rectangle 5779"/>
            <p:cNvSpPr>
              <a:spLocks noChangeArrowheads="1"/>
            </p:cNvSpPr>
            <p:nvPr/>
          </p:nvSpPr>
          <p:spPr bwMode="auto">
            <a:xfrm>
              <a:off x="5469" y="1294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2" name="Rectangle 5780"/>
            <p:cNvSpPr>
              <a:spLocks noChangeArrowheads="1"/>
            </p:cNvSpPr>
            <p:nvPr/>
          </p:nvSpPr>
          <p:spPr bwMode="auto">
            <a:xfrm>
              <a:off x="5471" y="1294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3" name="Rectangle 5781"/>
            <p:cNvSpPr>
              <a:spLocks noChangeArrowheads="1"/>
            </p:cNvSpPr>
            <p:nvPr/>
          </p:nvSpPr>
          <p:spPr bwMode="auto">
            <a:xfrm>
              <a:off x="5473" y="1294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4" name="Rectangle 5782"/>
            <p:cNvSpPr>
              <a:spLocks noChangeArrowheads="1"/>
            </p:cNvSpPr>
            <p:nvPr/>
          </p:nvSpPr>
          <p:spPr bwMode="auto">
            <a:xfrm>
              <a:off x="5474" y="1294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5" name="Rectangle 5783"/>
            <p:cNvSpPr>
              <a:spLocks noChangeArrowheads="1"/>
            </p:cNvSpPr>
            <p:nvPr/>
          </p:nvSpPr>
          <p:spPr bwMode="auto">
            <a:xfrm>
              <a:off x="5476" y="1294"/>
              <a:ext cx="3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" name="Rectangle 5784"/>
            <p:cNvSpPr>
              <a:spLocks noChangeArrowheads="1"/>
            </p:cNvSpPr>
            <p:nvPr/>
          </p:nvSpPr>
          <p:spPr bwMode="auto">
            <a:xfrm>
              <a:off x="5480" y="1294"/>
              <a:ext cx="0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7" name="Rectangle 5785"/>
            <p:cNvSpPr>
              <a:spLocks noChangeArrowheads="1"/>
            </p:cNvSpPr>
            <p:nvPr/>
          </p:nvSpPr>
          <p:spPr bwMode="auto">
            <a:xfrm>
              <a:off x="5481" y="1294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8" name="Rectangle 5786"/>
            <p:cNvSpPr>
              <a:spLocks noChangeArrowheads="1"/>
            </p:cNvSpPr>
            <p:nvPr/>
          </p:nvSpPr>
          <p:spPr bwMode="auto">
            <a:xfrm>
              <a:off x="5483" y="1294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9" name="Rectangle 5787"/>
            <p:cNvSpPr>
              <a:spLocks noChangeArrowheads="1"/>
            </p:cNvSpPr>
            <p:nvPr/>
          </p:nvSpPr>
          <p:spPr bwMode="auto">
            <a:xfrm>
              <a:off x="5485" y="1294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0" name="Rectangle 5788"/>
            <p:cNvSpPr>
              <a:spLocks noChangeArrowheads="1"/>
            </p:cNvSpPr>
            <p:nvPr/>
          </p:nvSpPr>
          <p:spPr bwMode="auto">
            <a:xfrm>
              <a:off x="5487" y="1294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1" name="Rectangle 5789"/>
            <p:cNvSpPr>
              <a:spLocks noChangeArrowheads="1"/>
            </p:cNvSpPr>
            <p:nvPr/>
          </p:nvSpPr>
          <p:spPr bwMode="auto">
            <a:xfrm>
              <a:off x="5488" y="1294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2" name="Rectangle 5790"/>
            <p:cNvSpPr>
              <a:spLocks noChangeArrowheads="1"/>
            </p:cNvSpPr>
            <p:nvPr/>
          </p:nvSpPr>
          <p:spPr bwMode="auto">
            <a:xfrm>
              <a:off x="5491" y="1294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3" name="Rectangle 5791"/>
            <p:cNvSpPr>
              <a:spLocks noChangeArrowheads="1"/>
            </p:cNvSpPr>
            <p:nvPr/>
          </p:nvSpPr>
          <p:spPr bwMode="auto">
            <a:xfrm>
              <a:off x="5493" y="1294"/>
              <a:ext cx="1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4" name="Rectangle 5792"/>
            <p:cNvSpPr>
              <a:spLocks noChangeArrowheads="1"/>
            </p:cNvSpPr>
            <p:nvPr/>
          </p:nvSpPr>
          <p:spPr bwMode="auto">
            <a:xfrm>
              <a:off x="5347" y="1294"/>
              <a:ext cx="146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5" name="Rectangle 5793"/>
            <p:cNvSpPr>
              <a:spLocks noChangeArrowheads="1"/>
            </p:cNvSpPr>
            <p:nvPr/>
          </p:nvSpPr>
          <p:spPr bwMode="auto">
            <a:xfrm>
              <a:off x="5351" y="1299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" name="Rectangle 5794"/>
            <p:cNvSpPr>
              <a:spLocks noChangeArrowheads="1"/>
            </p:cNvSpPr>
            <p:nvPr/>
          </p:nvSpPr>
          <p:spPr bwMode="auto">
            <a:xfrm>
              <a:off x="5351" y="1299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7" name="Rectangle 5795"/>
            <p:cNvSpPr>
              <a:spLocks noChangeArrowheads="1"/>
            </p:cNvSpPr>
            <p:nvPr/>
          </p:nvSpPr>
          <p:spPr bwMode="auto">
            <a:xfrm>
              <a:off x="5353" y="1301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8" name="Rectangle 5796"/>
            <p:cNvSpPr>
              <a:spLocks noChangeArrowheads="1"/>
            </p:cNvSpPr>
            <p:nvPr/>
          </p:nvSpPr>
          <p:spPr bwMode="auto">
            <a:xfrm>
              <a:off x="5373" y="1301"/>
              <a:ext cx="6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9" name="Rectangle 5797"/>
            <p:cNvSpPr>
              <a:spLocks noChangeArrowheads="1"/>
            </p:cNvSpPr>
            <p:nvPr/>
          </p:nvSpPr>
          <p:spPr bwMode="auto">
            <a:xfrm>
              <a:off x="5353" y="1306"/>
              <a:ext cx="7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0" name="Rectangle 5798"/>
            <p:cNvSpPr>
              <a:spLocks noChangeArrowheads="1"/>
            </p:cNvSpPr>
            <p:nvPr/>
          </p:nvSpPr>
          <p:spPr bwMode="auto">
            <a:xfrm>
              <a:off x="5363" y="1306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1" name="Rectangle 5799"/>
            <p:cNvSpPr>
              <a:spLocks noChangeArrowheads="1"/>
            </p:cNvSpPr>
            <p:nvPr/>
          </p:nvSpPr>
          <p:spPr bwMode="auto">
            <a:xfrm>
              <a:off x="5363" y="1301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2" name="Rectangle 5800"/>
            <p:cNvSpPr>
              <a:spLocks noChangeArrowheads="1"/>
            </p:cNvSpPr>
            <p:nvPr/>
          </p:nvSpPr>
          <p:spPr bwMode="auto">
            <a:xfrm>
              <a:off x="5373" y="1306"/>
              <a:ext cx="6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3" name="Freeform 5801"/>
            <p:cNvSpPr>
              <a:spLocks noChangeArrowheads="1"/>
            </p:cNvSpPr>
            <p:nvPr/>
          </p:nvSpPr>
          <p:spPr bwMode="auto">
            <a:xfrm>
              <a:off x="5347" y="1351"/>
              <a:ext cx="146" cy="161"/>
            </a:xfrm>
            <a:custGeom>
              <a:avLst/>
              <a:gdLst>
                <a:gd name="T0" fmla="*/ 297 w 297"/>
                <a:gd name="T1" fmla="*/ 160 h 325"/>
                <a:gd name="T2" fmla="*/ 297 w 297"/>
                <a:gd name="T3" fmla="*/ 164 h 325"/>
                <a:gd name="T4" fmla="*/ 0 w 297"/>
                <a:gd name="T5" fmla="*/ 164 h 325"/>
                <a:gd name="T6" fmla="*/ 0 w 297"/>
                <a:gd name="T7" fmla="*/ 160 h 325"/>
                <a:gd name="T8" fmla="*/ 297 w 297"/>
                <a:gd name="T9" fmla="*/ 160 h 325"/>
                <a:gd name="T10" fmla="*/ 297 w 297"/>
                <a:gd name="T11" fmla="*/ 129 h 325"/>
                <a:gd name="T12" fmla="*/ 297 w 297"/>
                <a:gd name="T13" fmla="*/ 133 h 325"/>
                <a:gd name="T14" fmla="*/ 0 w 297"/>
                <a:gd name="T15" fmla="*/ 133 h 325"/>
                <a:gd name="T16" fmla="*/ 0 w 297"/>
                <a:gd name="T17" fmla="*/ 129 h 325"/>
                <a:gd name="T18" fmla="*/ 297 w 297"/>
                <a:gd name="T19" fmla="*/ 129 h 325"/>
                <a:gd name="T20" fmla="*/ 297 w 297"/>
                <a:gd name="T21" fmla="*/ 97 h 325"/>
                <a:gd name="T22" fmla="*/ 297 w 297"/>
                <a:gd name="T23" fmla="*/ 101 h 325"/>
                <a:gd name="T24" fmla="*/ 0 w 297"/>
                <a:gd name="T25" fmla="*/ 101 h 325"/>
                <a:gd name="T26" fmla="*/ 0 w 297"/>
                <a:gd name="T27" fmla="*/ 97 h 325"/>
                <a:gd name="T28" fmla="*/ 297 w 297"/>
                <a:gd name="T29" fmla="*/ 97 h 325"/>
                <a:gd name="T30" fmla="*/ 297 w 297"/>
                <a:gd name="T31" fmla="*/ 65 h 325"/>
                <a:gd name="T32" fmla="*/ 297 w 297"/>
                <a:gd name="T33" fmla="*/ 68 h 325"/>
                <a:gd name="T34" fmla="*/ 0 w 297"/>
                <a:gd name="T35" fmla="*/ 68 h 325"/>
                <a:gd name="T36" fmla="*/ 0 w 297"/>
                <a:gd name="T37" fmla="*/ 65 h 325"/>
                <a:gd name="T38" fmla="*/ 297 w 297"/>
                <a:gd name="T39" fmla="*/ 65 h 325"/>
                <a:gd name="T40" fmla="*/ 297 w 297"/>
                <a:gd name="T41" fmla="*/ 33 h 325"/>
                <a:gd name="T42" fmla="*/ 297 w 297"/>
                <a:gd name="T43" fmla="*/ 37 h 325"/>
                <a:gd name="T44" fmla="*/ 0 w 297"/>
                <a:gd name="T45" fmla="*/ 37 h 325"/>
                <a:gd name="T46" fmla="*/ 0 w 297"/>
                <a:gd name="T47" fmla="*/ 33 h 325"/>
                <a:gd name="T48" fmla="*/ 297 w 297"/>
                <a:gd name="T49" fmla="*/ 33 h 325"/>
                <a:gd name="T50" fmla="*/ 297 w 297"/>
                <a:gd name="T51" fmla="*/ 0 h 325"/>
                <a:gd name="T52" fmla="*/ 297 w 297"/>
                <a:gd name="T53" fmla="*/ 4 h 325"/>
                <a:gd name="T54" fmla="*/ 0 w 297"/>
                <a:gd name="T55" fmla="*/ 4 h 325"/>
                <a:gd name="T56" fmla="*/ 0 w 297"/>
                <a:gd name="T57" fmla="*/ 0 h 325"/>
                <a:gd name="T58" fmla="*/ 297 w 297"/>
                <a:gd name="T59" fmla="*/ 0 h 325"/>
                <a:gd name="T60" fmla="*/ 297 w 297"/>
                <a:gd name="T61" fmla="*/ 225 h 325"/>
                <a:gd name="T62" fmla="*/ 297 w 297"/>
                <a:gd name="T63" fmla="*/ 229 h 325"/>
                <a:gd name="T64" fmla="*/ 264 w 297"/>
                <a:gd name="T65" fmla="*/ 229 h 325"/>
                <a:gd name="T66" fmla="*/ 264 w 297"/>
                <a:gd name="T67" fmla="*/ 225 h 325"/>
                <a:gd name="T68" fmla="*/ 297 w 297"/>
                <a:gd name="T69" fmla="*/ 225 h 325"/>
                <a:gd name="T70" fmla="*/ 297 w 297"/>
                <a:gd name="T71" fmla="*/ 193 h 325"/>
                <a:gd name="T72" fmla="*/ 297 w 297"/>
                <a:gd name="T73" fmla="*/ 197 h 325"/>
                <a:gd name="T74" fmla="*/ 264 w 297"/>
                <a:gd name="T75" fmla="*/ 197 h 325"/>
                <a:gd name="T76" fmla="*/ 264 w 297"/>
                <a:gd name="T77" fmla="*/ 193 h 325"/>
                <a:gd name="T78" fmla="*/ 297 w 297"/>
                <a:gd name="T79" fmla="*/ 193 h 325"/>
                <a:gd name="T80" fmla="*/ 297 w 297"/>
                <a:gd name="T81" fmla="*/ 258 h 325"/>
                <a:gd name="T82" fmla="*/ 297 w 297"/>
                <a:gd name="T83" fmla="*/ 261 h 325"/>
                <a:gd name="T84" fmla="*/ 0 w 297"/>
                <a:gd name="T85" fmla="*/ 261 h 325"/>
                <a:gd name="T86" fmla="*/ 0 w 297"/>
                <a:gd name="T87" fmla="*/ 258 h 325"/>
                <a:gd name="T88" fmla="*/ 297 w 297"/>
                <a:gd name="T89" fmla="*/ 258 h 325"/>
                <a:gd name="T90" fmla="*/ 297 w 297"/>
                <a:gd name="T91" fmla="*/ 289 h 325"/>
                <a:gd name="T92" fmla="*/ 297 w 297"/>
                <a:gd name="T93" fmla="*/ 293 h 325"/>
                <a:gd name="T94" fmla="*/ 0 w 297"/>
                <a:gd name="T95" fmla="*/ 293 h 325"/>
                <a:gd name="T96" fmla="*/ 0 w 297"/>
                <a:gd name="T97" fmla="*/ 289 h 325"/>
                <a:gd name="T98" fmla="*/ 297 w 297"/>
                <a:gd name="T99" fmla="*/ 289 h 325"/>
                <a:gd name="T100" fmla="*/ 297 w 297"/>
                <a:gd name="T101" fmla="*/ 321 h 325"/>
                <a:gd name="T102" fmla="*/ 297 w 297"/>
                <a:gd name="T103" fmla="*/ 325 h 325"/>
                <a:gd name="T104" fmla="*/ 0 w 297"/>
                <a:gd name="T105" fmla="*/ 325 h 325"/>
                <a:gd name="T106" fmla="*/ 0 w 297"/>
                <a:gd name="T107" fmla="*/ 321 h 325"/>
                <a:gd name="T108" fmla="*/ 297 w 297"/>
                <a:gd name="T109" fmla="*/ 3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4" name="Freeform 5802"/>
            <p:cNvSpPr>
              <a:spLocks noChangeArrowheads="1"/>
            </p:cNvSpPr>
            <p:nvPr/>
          </p:nvSpPr>
          <p:spPr bwMode="auto">
            <a:xfrm>
              <a:off x="5467" y="1437"/>
              <a:ext cx="23" cy="37"/>
            </a:xfrm>
            <a:custGeom>
              <a:avLst/>
              <a:gdLst>
                <a:gd name="T0" fmla="*/ 24 w 48"/>
                <a:gd name="T1" fmla="*/ 0 h 76"/>
                <a:gd name="T2" fmla="*/ 21 w 48"/>
                <a:gd name="T3" fmla="*/ 0 h 76"/>
                <a:gd name="T4" fmla="*/ 19 w 48"/>
                <a:gd name="T5" fmla="*/ 1 h 76"/>
                <a:gd name="T6" fmla="*/ 18 w 48"/>
                <a:gd name="T7" fmla="*/ 1 h 76"/>
                <a:gd name="T8" fmla="*/ 15 w 48"/>
                <a:gd name="T9" fmla="*/ 3 h 76"/>
                <a:gd name="T10" fmla="*/ 13 w 48"/>
                <a:gd name="T11" fmla="*/ 5 h 76"/>
                <a:gd name="T12" fmla="*/ 11 w 48"/>
                <a:gd name="T13" fmla="*/ 6 h 76"/>
                <a:gd name="T14" fmla="*/ 8 w 48"/>
                <a:gd name="T15" fmla="*/ 11 h 76"/>
                <a:gd name="T16" fmla="*/ 4 w 48"/>
                <a:gd name="T17" fmla="*/ 16 h 76"/>
                <a:gd name="T18" fmla="*/ 2 w 48"/>
                <a:gd name="T19" fmla="*/ 23 h 76"/>
                <a:gd name="T20" fmla="*/ 0 w 48"/>
                <a:gd name="T21" fmla="*/ 30 h 76"/>
                <a:gd name="T22" fmla="*/ 0 w 48"/>
                <a:gd name="T23" fmla="*/ 38 h 76"/>
                <a:gd name="T24" fmla="*/ 0 w 48"/>
                <a:gd name="T25" fmla="*/ 46 h 76"/>
                <a:gd name="T26" fmla="*/ 2 w 48"/>
                <a:gd name="T27" fmla="*/ 53 h 76"/>
                <a:gd name="T28" fmla="*/ 4 w 48"/>
                <a:gd name="T29" fmla="*/ 59 h 76"/>
                <a:gd name="T30" fmla="*/ 8 w 48"/>
                <a:gd name="T31" fmla="*/ 64 h 76"/>
                <a:gd name="T32" fmla="*/ 11 w 48"/>
                <a:gd name="T33" fmla="*/ 69 h 76"/>
                <a:gd name="T34" fmla="*/ 13 w 48"/>
                <a:gd name="T35" fmla="*/ 71 h 76"/>
                <a:gd name="T36" fmla="*/ 15 w 48"/>
                <a:gd name="T37" fmla="*/ 73 h 76"/>
                <a:gd name="T38" fmla="*/ 18 w 48"/>
                <a:gd name="T39" fmla="*/ 75 h 76"/>
                <a:gd name="T40" fmla="*/ 19 w 48"/>
                <a:gd name="T41" fmla="*/ 75 h 76"/>
                <a:gd name="T42" fmla="*/ 21 w 48"/>
                <a:gd name="T43" fmla="*/ 76 h 76"/>
                <a:gd name="T44" fmla="*/ 24 w 48"/>
                <a:gd name="T45" fmla="*/ 76 h 76"/>
                <a:gd name="T46" fmla="*/ 26 w 48"/>
                <a:gd name="T47" fmla="*/ 76 h 76"/>
                <a:gd name="T48" fmla="*/ 29 w 48"/>
                <a:gd name="T49" fmla="*/ 75 h 76"/>
                <a:gd name="T50" fmla="*/ 31 w 48"/>
                <a:gd name="T51" fmla="*/ 75 h 76"/>
                <a:gd name="T52" fmla="*/ 34 w 48"/>
                <a:gd name="T53" fmla="*/ 73 h 76"/>
                <a:gd name="T54" fmla="*/ 35 w 48"/>
                <a:gd name="T55" fmla="*/ 71 h 76"/>
                <a:gd name="T56" fmla="*/ 38 w 48"/>
                <a:gd name="T57" fmla="*/ 69 h 76"/>
                <a:gd name="T58" fmla="*/ 42 w 48"/>
                <a:gd name="T59" fmla="*/ 64 h 76"/>
                <a:gd name="T60" fmla="*/ 44 w 48"/>
                <a:gd name="T61" fmla="*/ 59 h 76"/>
                <a:gd name="T62" fmla="*/ 47 w 48"/>
                <a:gd name="T63" fmla="*/ 53 h 76"/>
                <a:gd name="T64" fmla="*/ 48 w 48"/>
                <a:gd name="T65" fmla="*/ 46 h 76"/>
                <a:gd name="T66" fmla="*/ 48 w 48"/>
                <a:gd name="T67" fmla="*/ 38 h 76"/>
                <a:gd name="T68" fmla="*/ 48 w 48"/>
                <a:gd name="T69" fmla="*/ 38 h 76"/>
                <a:gd name="T70" fmla="*/ 48 w 48"/>
                <a:gd name="T71" fmla="*/ 30 h 76"/>
                <a:gd name="T72" fmla="*/ 47 w 48"/>
                <a:gd name="T73" fmla="*/ 23 h 76"/>
                <a:gd name="T74" fmla="*/ 44 w 48"/>
                <a:gd name="T75" fmla="*/ 16 h 76"/>
                <a:gd name="T76" fmla="*/ 42 w 48"/>
                <a:gd name="T77" fmla="*/ 11 h 76"/>
                <a:gd name="T78" fmla="*/ 38 w 48"/>
                <a:gd name="T79" fmla="*/ 6 h 76"/>
                <a:gd name="T80" fmla="*/ 35 w 48"/>
                <a:gd name="T81" fmla="*/ 5 h 76"/>
                <a:gd name="T82" fmla="*/ 34 w 48"/>
                <a:gd name="T83" fmla="*/ 3 h 76"/>
                <a:gd name="T84" fmla="*/ 31 w 48"/>
                <a:gd name="T85" fmla="*/ 1 h 76"/>
                <a:gd name="T86" fmla="*/ 29 w 48"/>
                <a:gd name="T87" fmla="*/ 1 h 76"/>
                <a:gd name="T88" fmla="*/ 26 w 48"/>
                <a:gd name="T89" fmla="*/ 0 h 76"/>
                <a:gd name="T90" fmla="*/ 24 w 48"/>
                <a:gd name="T9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15" name="Picture 5803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" y="1436"/>
              <a:ext cx="23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816" name="Rectangle 5804"/>
            <p:cNvSpPr>
              <a:spLocks noChangeArrowheads="1"/>
            </p:cNvSpPr>
            <p:nvPr/>
          </p:nvSpPr>
          <p:spPr bwMode="auto">
            <a:xfrm>
              <a:off x="5479" y="1316"/>
              <a:ext cx="3" cy="20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7" name="Rectangle 5805"/>
            <p:cNvSpPr>
              <a:spLocks noChangeArrowheads="1"/>
            </p:cNvSpPr>
            <p:nvPr/>
          </p:nvSpPr>
          <p:spPr bwMode="auto">
            <a:xfrm>
              <a:off x="5476" y="1316"/>
              <a:ext cx="4" cy="208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8" name="Freeform 5806"/>
            <p:cNvSpPr>
              <a:spLocks noChangeArrowheads="1"/>
            </p:cNvSpPr>
            <p:nvPr/>
          </p:nvSpPr>
          <p:spPr bwMode="auto">
            <a:xfrm>
              <a:off x="5473" y="1489"/>
              <a:ext cx="12" cy="13"/>
            </a:xfrm>
            <a:custGeom>
              <a:avLst/>
              <a:gdLst>
                <a:gd name="T0" fmla="*/ 0 w 27"/>
                <a:gd name="T1" fmla="*/ 13 h 27"/>
                <a:gd name="T2" fmla="*/ 0 w 27"/>
                <a:gd name="T3" fmla="*/ 11 h 27"/>
                <a:gd name="T4" fmla="*/ 2 w 27"/>
                <a:gd name="T5" fmla="*/ 8 h 27"/>
                <a:gd name="T6" fmla="*/ 3 w 27"/>
                <a:gd name="T7" fmla="*/ 6 h 27"/>
                <a:gd name="T8" fmla="*/ 4 w 27"/>
                <a:gd name="T9" fmla="*/ 3 h 27"/>
                <a:gd name="T10" fmla="*/ 5 w 27"/>
                <a:gd name="T11" fmla="*/ 2 h 27"/>
                <a:gd name="T12" fmla="*/ 8 w 27"/>
                <a:gd name="T13" fmla="*/ 1 h 27"/>
                <a:gd name="T14" fmla="*/ 10 w 27"/>
                <a:gd name="T15" fmla="*/ 0 h 27"/>
                <a:gd name="T16" fmla="*/ 13 w 27"/>
                <a:gd name="T17" fmla="*/ 0 h 27"/>
                <a:gd name="T18" fmla="*/ 15 w 27"/>
                <a:gd name="T19" fmla="*/ 0 h 27"/>
                <a:gd name="T20" fmla="*/ 18 w 27"/>
                <a:gd name="T21" fmla="*/ 1 h 27"/>
                <a:gd name="T22" fmla="*/ 20 w 27"/>
                <a:gd name="T23" fmla="*/ 2 h 27"/>
                <a:gd name="T24" fmla="*/ 23 w 27"/>
                <a:gd name="T25" fmla="*/ 3 h 27"/>
                <a:gd name="T26" fmla="*/ 24 w 27"/>
                <a:gd name="T27" fmla="*/ 6 h 27"/>
                <a:gd name="T28" fmla="*/ 26 w 27"/>
                <a:gd name="T29" fmla="*/ 8 h 27"/>
                <a:gd name="T30" fmla="*/ 27 w 27"/>
                <a:gd name="T31" fmla="*/ 11 h 27"/>
                <a:gd name="T32" fmla="*/ 27 w 27"/>
                <a:gd name="T33" fmla="*/ 13 h 27"/>
                <a:gd name="T34" fmla="*/ 27 w 27"/>
                <a:gd name="T35" fmla="*/ 13 h 27"/>
                <a:gd name="T36" fmla="*/ 27 w 27"/>
                <a:gd name="T37" fmla="*/ 16 h 27"/>
                <a:gd name="T38" fmla="*/ 26 w 27"/>
                <a:gd name="T39" fmla="*/ 19 h 27"/>
                <a:gd name="T40" fmla="*/ 24 w 27"/>
                <a:gd name="T41" fmla="*/ 21 h 27"/>
                <a:gd name="T42" fmla="*/ 23 w 27"/>
                <a:gd name="T43" fmla="*/ 24 h 27"/>
                <a:gd name="T44" fmla="*/ 20 w 27"/>
                <a:gd name="T45" fmla="*/ 25 h 27"/>
                <a:gd name="T46" fmla="*/ 18 w 27"/>
                <a:gd name="T47" fmla="*/ 26 h 27"/>
                <a:gd name="T48" fmla="*/ 15 w 27"/>
                <a:gd name="T49" fmla="*/ 27 h 27"/>
                <a:gd name="T50" fmla="*/ 13 w 27"/>
                <a:gd name="T51" fmla="*/ 27 h 27"/>
                <a:gd name="T52" fmla="*/ 10 w 27"/>
                <a:gd name="T53" fmla="*/ 27 h 27"/>
                <a:gd name="T54" fmla="*/ 8 w 27"/>
                <a:gd name="T55" fmla="*/ 26 h 27"/>
                <a:gd name="T56" fmla="*/ 5 w 27"/>
                <a:gd name="T57" fmla="*/ 25 h 27"/>
                <a:gd name="T58" fmla="*/ 4 w 27"/>
                <a:gd name="T59" fmla="*/ 24 h 27"/>
                <a:gd name="T60" fmla="*/ 3 w 27"/>
                <a:gd name="T61" fmla="*/ 21 h 27"/>
                <a:gd name="T62" fmla="*/ 2 w 27"/>
                <a:gd name="T63" fmla="*/ 19 h 27"/>
                <a:gd name="T64" fmla="*/ 0 w 27"/>
                <a:gd name="T65" fmla="*/ 16 h 27"/>
                <a:gd name="T66" fmla="*/ 0 w 27"/>
                <a:gd name="T6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19" name="Picture 5807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" y="1489"/>
              <a:ext cx="12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820" name="Freeform 5808"/>
            <p:cNvSpPr>
              <a:spLocks noChangeArrowheads="1"/>
            </p:cNvSpPr>
            <p:nvPr/>
          </p:nvSpPr>
          <p:spPr bwMode="auto">
            <a:xfrm>
              <a:off x="5474" y="1492"/>
              <a:ext cx="7" cy="7"/>
            </a:xfrm>
            <a:custGeom>
              <a:avLst/>
              <a:gdLst>
                <a:gd name="T0" fmla="*/ 0 w 17"/>
                <a:gd name="T1" fmla="*/ 7 h 15"/>
                <a:gd name="T2" fmla="*/ 0 w 17"/>
                <a:gd name="T3" fmla="*/ 6 h 15"/>
                <a:gd name="T4" fmla="*/ 2 w 17"/>
                <a:gd name="T5" fmla="*/ 4 h 15"/>
                <a:gd name="T6" fmla="*/ 3 w 17"/>
                <a:gd name="T7" fmla="*/ 2 h 15"/>
                <a:gd name="T8" fmla="*/ 5 w 17"/>
                <a:gd name="T9" fmla="*/ 0 h 15"/>
                <a:gd name="T10" fmla="*/ 8 w 17"/>
                <a:gd name="T11" fmla="*/ 0 h 15"/>
                <a:gd name="T12" fmla="*/ 12 w 17"/>
                <a:gd name="T13" fmla="*/ 0 h 15"/>
                <a:gd name="T14" fmla="*/ 14 w 17"/>
                <a:gd name="T15" fmla="*/ 2 h 15"/>
                <a:gd name="T16" fmla="*/ 15 w 17"/>
                <a:gd name="T17" fmla="*/ 4 h 15"/>
                <a:gd name="T18" fmla="*/ 17 w 17"/>
                <a:gd name="T19" fmla="*/ 6 h 15"/>
                <a:gd name="T20" fmla="*/ 17 w 17"/>
                <a:gd name="T21" fmla="*/ 7 h 15"/>
                <a:gd name="T22" fmla="*/ 17 w 17"/>
                <a:gd name="T23" fmla="*/ 7 h 15"/>
                <a:gd name="T24" fmla="*/ 17 w 17"/>
                <a:gd name="T25" fmla="*/ 9 h 15"/>
                <a:gd name="T26" fmla="*/ 15 w 17"/>
                <a:gd name="T27" fmla="*/ 10 h 15"/>
                <a:gd name="T28" fmla="*/ 14 w 17"/>
                <a:gd name="T29" fmla="*/ 13 h 15"/>
                <a:gd name="T30" fmla="*/ 12 w 17"/>
                <a:gd name="T31" fmla="*/ 15 h 15"/>
                <a:gd name="T32" fmla="*/ 9 w 17"/>
                <a:gd name="T33" fmla="*/ 15 h 15"/>
                <a:gd name="T34" fmla="*/ 8 w 17"/>
                <a:gd name="T35" fmla="*/ 15 h 15"/>
                <a:gd name="T36" fmla="*/ 7 w 17"/>
                <a:gd name="T37" fmla="*/ 15 h 15"/>
                <a:gd name="T38" fmla="*/ 5 w 17"/>
                <a:gd name="T39" fmla="*/ 15 h 15"/>
                <a:gd name="T40" fmla="*/ 3 w 17"/>
                <a:gd name="T41" fmla="*/ 13 h 15"/>
                <a:gd name="T42" fmla="*/ 2 w 17"/>
                <a:gd name="T43" fmla="*/ 10 h 15"/>
                <a:gd name="T44" fmla="*/ 0 w 17"/>
                <a:gd name="T45" fmla="*/ 9 h 15"/>
                <a:gd name="T46" fmla="*/ 0 w 17"/>
                <a:gd name="T4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21" name="Picture 5809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" y="1491"/>
              <a:ext cx="7" cy="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822" name="Freeform 5810"/>
            <p:cNvSpPr>
              <a:spLocks noChangeArrowheads="1"/>
            </p:cNvSpPr>
            <p:nvPr/>
          </p:nvSpPr>
          <p:spPr bwMode="auto">
            <a:xfrm>
              <a:off x="5478" y="1494"/>
              <a:ext cx="1" cy="2"/>
            </a:xfrm>
            <a:custGeom>
              <a:avLst/>
              <a:gdLst>
                <a:gd name="T0" fmla="*/ 0 w 5"/>
                <a:gd name="T1" fmla="*/ 2 h 5"/>
                <a:gd name="T2" fmla="*/ 0 w 5"/>
                <a:gd name="T3" fmla="*/ 1 h 5"/>
                <a:gd name="T4" fmla="*/ 2 w 5"/>
                <a:gd name="T5" fmla="*/ 0 h 5"/>
                <a:gd name="T6" fmla="*/ 2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5 w 5"/>
                <a:gd name="T13" fmla="*/ 0 h 5"/>
                <a:gd name="T14" fmla="*/ 5 w 5"/>
                <a:gd name="T15" fmla="*/ 1 h 5"/>
                <a:gd name="T16" fmla="*/ 5 w 5"/>
                <a:gd name="T17" fmla="*/ 2 h 5"/>
                <a:gd name="T18" fmla="*/ 5 w 5"/>
                <a:gd name="T19" fmla="*/ 2 h 5"/>
                <a:gd name="T20" fmla="*/ 5 w 5"/>
                <a:gd name="T21" fmla="*/ 4 h 5"/>
                <a:gd name="T22" fmla="*/ 5 w 5"/>
                <a:gd name="T23" fmla="*/ 4 h 5"/>
                <a:gd name="T24" fmla="*/ 4 w 5"/>
                <a:gd name="T25" fmla="*/ 5 h 5"/>
                <a:gd name="T26" fmla="*/ 3 w 5"/>
                <a:gd name="T27" fmla="*/ 5 h 5"/>
                <a:gd name="T28" fmla="*/ 2 w 5"/>
                <a:gd name="T29" fmla="*/ 5 h 5"/>
                <a:gd name="T30" fmla="*/ 2 w 5"/>
                <a:gd name="T31" fmla="*/ 4 h 5"/>
                <a:gd name="T32" fmla="*/ 0 w 5"/>
                <a:gd name="T33" fmla="*/ 4 h 5"/>
                <a:gd name="T34" fmla="*/ 0 w 5"/>
                <a:gd name="T3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3" name="Freeform 5811"/>
            <p:cNvSpPr>
              <a:spLocks noChangeArrowheads="1"/>
            </p:cNvSpPr>
            <p:nvPr/>
          </p:nvSpPr>
          <p:spPr bwMode="auto">
            <a:xfrm>
              <a:off x="5478" y="1494"/>
              <a:ext cx="1" cy="2"/>
            </a:xfrm>
            <a:custGeom>
              <a:avLst/>
              <a:gdLst>
                <a:gd name="T0" fmla="*/ 0 w 5"/>
                <a:gd name="T1" fmla="*/ 2 h 5"/>
                <a:gd name="T2" fmla="*/ 0 w 5"/>
                <a:gd name="T3" fmla="*/ 1 h 5"/>
                <a:gd name="T4" fmla="*/ 2 w 5"/>
                <a:gd name="T5" fmla="*/ 0 h 5"/>
                <a:gd name="T6" fmla="*/ 2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5 w 5"/>
                <a:gd name="T13" fmla="*/ 0 h 5"/>
                <a:gd name="T14" fmla="*/ 5 w 5"/>
                <a:gd name="T15" fmla="*/ 1 h 5"/>
                <a:gd name="T16" fmla="*/ 5 w 5"/>
                <a:gd name="T17" fmla="*/ 2 h 5"/>
                <a:gd name="T18" fmla="*/ 5 w 5"/>
                <a:gd name="T19" fmla="*/ 2 h 5"/>
                <a:gd name="T20" fmla="*/ 5 w 5"/>
                <a:gd name="T21" fmla="*/ 4 h 5"/>
                <a:gd name="T22" fmla="*/ 5 w 5"/>
                <a:gd name="T23" fmla="*/ 4 h 5"/>
                <a:gd name="T24" fmla="*/ 4 w 5"/>
                <a:gd name="T25" fmla="*/ 5 h 5"/>
                <a:gd name="T26" fmla="*/ 3 w 5"/>
                <a:gd name="T27" fmla="*/ 5 h 5"/>
                <a:gd name="T28" fmla="*/ 2 w 5"/>
                <a:gd name="T29" fmla="*/ 5 h 5"/>
                <a:gd name="T30" fmla="*/ 2 w 5"/>
                <a:gd name="T31" fmla="*/ 4 h 5"/>
                <a:gd name="T32" fmla="*/ 0 w 5"/>
                <a:gd name="T33" fmla="*/ 4 h 5"/>
                <a:gd name="T34" fmla="*/ 0 w 5"/>
                <a:gd name="T3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4" name="Freeform 5812"/>
            <p:cNvSpPr>
              <a:spLocks noChangeArrowheads="1"/>
            </p:cNvSpPr>
            <p:nvPr/>
          </p:nvSpPr>
          <p:spPr bwMode="auto">
            <a:xfrm>
              <a:off x="5333" y="1245"/>
              <a:ext cx="207" cy="287"/>
            </a:xfrm>
            <a:custGeom>
              <a:avLst/>
              <a:gdLst>
                <a:gd name="T0" fmla="*/ 16 w 417"/>
                <a:gd name="T1" fmla="*/ 577 h 577"/>
                <a:gd name="T2" fmla="*/ 16 w 417"/>
                <a:gd name="T3" fmla="*/ 562 h 577"/>
                <a:gd name="T4" fmla="*/ 0 w 417"/>
                <a:gd name="T5" fmla="*/ 562 h 577"/>
                <a:gd name="T6" fmla="*/ 0 w 417"/>
                <a:gd name="T7" fmla="*/ 64 h 577"/>
                <a:gd name="T8" fmla="*/ 63 w 417"/>
                <a:gd name="T9" fmla="*/ 0 h 577"/>
                <a:gd name="T10" fmla="*/ 417 w 417"/>
                <a:gd name="T11" fmla="*/ 0 h 577"/>
                <a:gd name="T12" fmla="*/ 417 w 417"/>
                <a:gd name="T13" fmla="*/ 497 h 577"/>
                <a:gd name="T14" fmla="*/ 408 w 417"/>
                <a:gd name="T15" fmla="*/ 505 h 577"/>
                <a:gd name="T16" fmla="*/ 408 w 417"/>
                <a:gd name="T17" fmla="*/ 513 h 577"/>
                <a:gd name="T18" fmla="*/ 345 w 417"/>
                <a:gd name="T19" fmla="*/ 577 h 577"/>
                <a:gd name="T20" fmla="*/ 16 w 417"/>
                <a:gd name="T21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5" name="Rectangle 5813"/>
            <p:cNvSpPr>
              <a:spLocks noChangeArrowheads="1"/>
            </p:cNvSpPr>
            <p:nvPr/>
          </p:nvSpPr>
          <p:spPr bwMode="auto">
            <a:xfrm>
              <a:off x="5387" y="1549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  <p:sp>
          <p:nvSpPr>
            <p:cNvPr id="5826" name="Line 5814"/>
            <p:cNvSpPr>
              <a:spLocks noChangeShapeType="1"/>
            </p:cNvSpPr>
            <p:nvPr/>
          </p:nvSpPr>
          <p:spPr bwMode="auto">
            <a:xfrm flipH="1">
              <a:off x="5061" y="1533"/>
              <a:ext cx="387" cy="204"/>
            </a:xfrm>
            <a:prstGeom prst="line">
              <a:avLst/>
            </a:prstGeom>
            <a:noFill/>
            <a:ln w="46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27" name="Line 5815"/>
          <p:cNvSpPr>
            <a:spLocks noChangeShapeType="1"/>
          </p:cNvSpPr>
          <p:nvPr/>
        </p:nvSpPr>
        <p:spPr bwMode="auto">
          <a:xfrm flipH="1">
            <a:off x="8337995" y="3467102"/>
            <a:ext cx="801688" cy="80963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8" name="Line 5816"/>
          <p:cNvSpPr>
            <a:spLocks noChangeShapeType="1"/>
          </p:cNvSpPr>
          <p:nvPr/>
        </p:nvSpPr>
        <p:spPr bwMode="auto">
          <a:xfrm flipH="1">
            <a:off x="8017320" y="4445002"/>
            <a:ext cx="958850" cy="23813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9" name="Line 5817"/>
          <p:cNvSpPr>
            <a:spLocks noChangeShapeType="1"/>
          </p:cNvSpPr>
          <p:nvPr/>
        </p:nvSpPr>
        <p:spPr bwMode="auto">
          <a:xfrm flipH="1" flipV="1">
            <a:off x="7528370" y="4875215"/>
            <a:ext cx="611188" cy="547687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0" name="Line 5818"/>
          <p:cNvSpPr>
            <a:spLocks noChangeShapeType="1"/>
          </p:cNvSpPr>
          <p:nvPr/>
        </p:nvSpPr>
        <p:spPr bwMode="auto">
          <a:xfrm flipH="1">
            <a:off x="6693345" y="5424488"/>
            <a:ext cx="268288" cy="46355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1" name="Line 5819"/>
          <p:cNvSpPr>
            <a:spLocks noChangeShapeType="1"/>
          </p:cNvSpPr>
          <p:nvPr/>
        </p:nvSpPr>
        <p:spPr bwMode="auto">
          <a:xfrm>
            <a:off x="4354960" y="5972175"/>
            <a:ext cx="688975" cy="17780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2" name="Line 5820"/>
          <p:cNvSpPr>
            <a:spLocks noChangeShapeType="1"/>
          </p:cNvSpPr>
          <p:nvPr/>
        </p:nvSpPr>
        <p:spPr bwMode="auto">
          <a:xfrm flipH="1">
            <a:off x="1972122" y="5440365"/>
            <a:ext cx="430213" cy="528637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3" name="Line 5821"/>
          <p:cNvSpPr>
            <a:spLocks noChangeShapeType="1"/>
          </p:cNvSpPr>
          <p:nvPr/>
        </p:nvSpPr>
        <p:spPr bwMode="auto">
          <a:xfrm flipH="1">
            <a:off x="786260" y="4684715"/>
            <a:ext cx="428625" cy="528637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4" name="Line 5822"/>
          <p:cNvSpPr>
            <a:spLocks noChangeShapeType="1"/>
          </p:cNvSpPr>
          <p:nvPr/>
        </p:nvSpPr>
        <p:spPr bwMode="auto">
          <a:xfrm>
            <a:off x="4050158" y="2759075"/>
            <a:ext cx="874712" cy="12319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5" name="Line 5823"/>
          <p:cNvSpPr>
            <a:spLocks noChangeShapeType="1"/>
          </p:cNvSpPr>
          <p:nvPr/>
        </p:nvSpPr>
        <p:spPr bwMode="auto">
          <a:xfrm>
            <a:off x="3377058" y="3492502"/>
            <a:ext cx="1547812" cy="4984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" name="Line 5824"/>
          <p:cNvSpPr>
            <a:spLocks noChangeShapeType="1"/>
          </p:cNvSpPr>
          <p:nvPr/>
        </p:nvSpPr>
        <p:spPr bwMode="auto">
          <a:xfrm flipV="1">
            <a:off x="3475485" y="3989390"/>
            <a:ext cx="1449387" cy="1555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" name="Line 5825"/>
          <p:cNvSpPr>
            <a:spLocks noChangeShapeType="1"/>
          </p:cNvSpPr>
          <p:nvPr/>
        </p:nvSpPr>
        <p:spPr bwMode="auto">
          <a:xfrm flipV="1">
            <a:off x="3759647" y="3989388"/>
            <a:ext cx="1165225" cy="8890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" name="Line 5826"/>
          <p:cNvSpPr>
            <a:spLocks noChangeShapeType="1"/>
          </p:cNvSpPr>
          <p:nvPr/>
        </p:nvSpPr>
        <p:spPr bwMode="auto">
          <a:xfrm flipV="1">
            <a:off x="4370835" y="3989388"/>
            <a:ext cx="554037" cy="13779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" name="Line 5827"/>
          <p:cNvSpPr>
            <a:spLocks noChangeShapeType="1"/>
          </p:cNvSpPr>
          <p:nvPr/>
        </p:nvSpPr>
        <p:spPr bwMode="auto">
          <a:xfrm flipH="1" flipV="1">
            <a:off x="4923283" y="3989388"/>
            <a:ext cx="227012" cy="12811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" name="Line 5828"/>
          <p:cNvSpPr>
            <a:spLocks noChangeShapeType="1"/>
          </p:cNvSpPr>
          <p:nvPr/>
        </p:nvSpPr>
        <p:spPr bwMode="auto">
          <a:xfrm flipH="1" flipV="1">
            <a:off x="4923285" y="3989390"/>
            <a:ext cx="1062037" cy="9540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" name="Line 5829"/>
          <p:cNvSpPr>
            <a:spLocks noChangeShapeType="1"/>
          </p:cNvSpPr>
          <p:nvPr/>
        </p:nvSpPr>
        <p:spPr bwMode="auto">
          <a:xfrm flipH="1" flipV="1">
            <a:off x="4923283" y="3989388"/>
            <a:ext cx="1509712" cy="4000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" name="Line 5830"/>
          <p:cNvSpPr>
            <a:spLocks noChangeShapeType="1"/>
          </p:cNvSpPr>
          <p:nvPr/>
        </p:nvSpPr>
        <p:spPr bwMode="auto">
          <a:xfrm flipH="1">
            <a:off x="4923283" y="3492502"/>
            <a:ext cx="1428750" cy="4984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" name="Line 5831"/>
          <p:cNvSpPr>
            <a:spLocks noChangeShapeType="1"/>
          </p:cNvSpPr>
          <p:nvPr/>
        </p:nvSpPr>
        <p:spPr bwMode="auto">
          <a:xfrm flipH="1">
            <a:off x="4923285" y="3003552"/>
            <a:ext cx="1062037" cy="9874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" name="Line 5832"/>
          <p:cNvSpPr>
            <a:spLocks noChangeShapeType="1"/>
          </p:cNvSpPr>
          <p:nvPr/>
        </p:nvSpPr>
        <p:spPr bwMode="auto">
          <a:xfrm flipH="1">
            <a:off x="4913758" y="2524127"/>
            <a:ext cx="227012" cy="14763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" name="Line 5833"/>
          <p:cNvSpPr>
            <a:spLocks noChangeShapeType="1"/>
          </p:cNvSpPr>
          <p:nvPr/>
        </p:nvSpPr>
        <p:spPr bwMode="auto">
          <a:xfrm flipH="1">
            <a:off x="2886522" y="4876802"/>
            <a:ext cx="492125" cy="80963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6" name="Line 5834"/>
          <p:cNvSpPr>
            <a:spLocks noChangeShapeType="1"/>
          </p:cNvSpPr>
          <p:nvPr/>
        </p:nvSpPr>
        <p:spPr bwMode="auto">
          <a:xfrm flipH="1">
            <a:off x="2724595" y="4143377"/>
            <a:ext cx="369888" cy="80963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" name="Line 5835"/>
          <p:cNvSpPr>
            <a:spLocks noChangeShapeType="1"/>
          </p:cNvSpPr>
          <p:nvPr/>
        </p:nvSpPr>
        <p:spPr bwMode="auto">
          <a:xfrm flipH="1">
            <a:off x="2805560" y="3248025"/>
            <a:ext cx="390525" cy="158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8" name="Line 5836"/>
          <p:cNvSpPr>
            <a:spLocks noChangeShapeType="1"/>
          </p:cNvSpPr>
          <p:nvPr/>
        </p:nvSpPr>
        <p:spPr bwMode="auto">
          <a:xfrm>
            <a:off x="3785047" y="1944688"/>
            <a:ext cx="263525" cy="31115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9" name="Line 5837"/>
          <p:cNvSpPr>
            <a:spLocks noChangeShapeType="1"/>
          </p:cNvSpPr>
          <p:nvPr/>
        </p:nvSpPr>
        <p:spPr bwMode="auto">
          <a:xfrm flipH="1">
            <a:off x="5147120" y="1700213"/>
            <a:ext cx="185738" cy="31115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0" name="Line 5838"/>
          <p:cNvSpPr>
            <a:spLocks noChangeShapeType="1"/>
          </p:cNvSpPr>
          <p:nvPr/>
        </p:nvSpPr>
        <p:spPr bwMode="auto">
          <a:xfrm flipH="1">
            <a:off x="5982147" y="2189163"/>
            <a:ext cx="328613" cy="311150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1" name="Line 5839"/>
          <p:cNvSpPr>
            <a:spLocks noChangeShapeType="1"/>
          </p:cNvSpPr>
          <p:nvPr/>
        </p:nvSpPr>
        <p:spPr bwMode="auto">
          <a:xfrm flipH="1">
            <a:off x="6729860" y="3492500"/>
            <a:ext cx="395287" cy="158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2" name="Line 5840"/>
          <p:cNvSpPr>
            <a:spLocks noChangeShapeType="1"/>
          </p:cNvSpPr>
          <p:nvPr/>
        </p:nvSpPr>
        <p:spPr bwMode="auto">
          <a:xfrm>
            <a:off x="6812408" y="4387850"/>
            <a:ext cx="392112" cy="158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3" name="Line 5841"/>
          <p:cNvSpPr>
            <a:spLocks noChangeShapeType="1"/>
          </p:cNvSpPr>
          <p:nvPr/>
        </p:nvSpPr>
        <p:spPr bwMode="auto">
          <a:xfrm>
            <a:off x="6182172" y="5202240"/>
            <a:ext cx="371475" cy="244475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4" name="Line 5842"/>
          <p:cNvSpPr>
            <a:spLocks noChangeShapeType="1"/>
          </p:cNvSpPr>
          <p:nvPr/>
        </p:nvSpPr>
        <p:spPr bwMode="auto">
          <a:xfrm>
            <a:off x="5347145" y="5527675"/>
            <a:ext cx="228600" cy="40798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5" name="Line 5843"/>
          <p:cNvSpPr>
            <a:spLocks noChangeShapeType="1"/>
          </p:cNvSpPr>
          <p:nvPr/>
        </p:nvSpPr>
        <p:spPr bwMode="auto">
          <a:xfrm flipH="1">
            <a:off x="3619945" y="5365750"/>
            <a:ext cx="369888" cy="325438"/>
          </a:xfrm>
          <a:prstGeom prst="line">
            <a:avLst/>
          </a:prstGeom>
          <a:noFill/>
          <a:ln w="46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857" name="Group 5845"/>
          <p:cNvGrpSpPr>
            <a:grpSpLocks/>
          </p:cNvGrpSpPr>
          <p:nvPr/>
        </p:nvGrpSpPr>
        <p:grpSpPr bwMode="auto">
          <a:xfrm>
            <a:off x="7740650" y="115890"/>
            <a:ext cx="330200" cy="669925"/>
            <a:chOff x="4876" y="73"/>
            <a:chExt cx="208" cy="422"/>
          </a:xfrm>
        </p:grpSpPr>
        <p:sp>
          <p:nvSpPr>
            <p:cNvPr id="5858" name="Freeform 5846"/>
            <p:cNvSpPr>
              <a:spLocks noChangeArrowheads="1"/>
            </p:cNvSpPr>
            <p:nvPr/>
          </p:nvSpPr>
          <p:spPr bwMode="auto">
            <a:xfrm>
              <a:off x="4884" y="322"/>
              <a:ext cx="195" cy="40"/>
            </a:xfrm>
            <a:custGeom>
              <a:avLst/>
              <a:gdLst>
                <a:gd name="T0" fmla="*/ 0 w 393"/>
                <a:gd name="T1" fmla="*/ 81 h 81"/>
                <a:gd name="T2" fmla="*/ 329 w 393"/>
                <a:gd name="T3" fmla="*/ 81 h 81"/>
                <a:gd name="T4" fmla="*/ 329 w 393"/>
                <a:gd name="T5" fmla="*/ 65 h 81"/>
                <a:gd name="T6" fmla="*/ 0 w 393"/>
                <a:gd name="T7" fmla="*/ 65 h 81"/>
                <a:gd name="T8" fmla="*/ 0 w 393"/>
                <a:gd name="T9" fmla="*/ 81 h 81"/>
                <a:gd name="T10" fmla="*/ 329 w 393"/>
                <a:gd name="T11" fmla="*/ 81 h 81"/>
                <a:gd name="T12" fmla="*/ 393 w 393"/>
                <a:gd name="T13" fmla="*/ 17 h 81"/>
                <a:gd name="T14" fmla="*/ 393 w 393"/>
                <a:gd name="T15" fmla="*/ 0 h 81"/>
                <a:gd name="T16" fmla="*/ 329 w 393"/>
                <a:gd name="T17" fmla="*/ 65 h 81"/>
                <a:gd name="T18" fmla="*/ 329 w 39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" name="Freeform 5847"/>
            <p:cNvSpPr>
              <a:spLocks noChangeArrowheads="1"/>
            </p:cNvSpPr>
            <p:nvPr/>
          </p:nvSpPr>
          <p:spPr bwMode="auto">
            <a:xfrm>
              <a:off x="5053" y="73"/>
              <a:ext cx="31" cy="280"/>
            </a:xfrm>
            <a:custGeom>
              <a:avLst/>
              <a:gdLst>
                <a:gd name="T0" fmla="*/ 0 w 65"/>
                <a:gd name="T1" fmla="*/ 562 h 562"/>
                <a:gd name="T2" fmla="*/ 65 w 65"/>
                <a:gd name="T3" fmla="*/ 497 h 562"/>
                <a:gd name="T4" fmla="*/ 65 w 65"/>
                <a:gd name="T5" fmla="*/ 0 h 562"/>
                <a:gd name="T6" fmla="*/ 0 w 65"/>
                <a:gd name="T7" fmla="*/ 64 h 562"/>
                <a:gd name="T8" fmla="*/ 0 w 65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0" name="Freeform 5848"/>
            <p:cNvSpPr>
              <a:spLocks noChangeArrowheads="1"/>
            </p:cNvSpPr>
            <p:nvPr/>
          </p:nvSpPr>
          <p:spPr bwMode="auto">
            <a:xfrm>
              <a:off x="4876" y="73"/>
              <a:ext cx="208" cy="32"/>
            </a:xfrm>
            <a:custGeom>
              <a:avLst/>
              <a:gdLst>
                <a:gd name="T0" fmla="*/ 0 w 418"/>
                <a:gd name="T1" fmla="*/ 64 h 64"/>
                <a:gd name="T2" fmla="*/ 64 w 418"/>
                <a:gd name="T3" fmla="*/ 0 h 64"/>
                <a:gd name="T4" fmla="*/ 418 w 418"/>
                <a:gd name="T5" fmla="*/ 0 h 64"/>
                <a:gd name="T6" fmla="*/ 353 w 418"/>
                <a:gd name="T7" fmla="*/ 64 h 64"/>
                <a:gd name="T8" fmla="*/ 0 w 41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" name="Rectangle 5849"/>
            <p:cNvSpPr>
              <a:spLocks noChangeArrowheads="1"/>
            </p:cNvSpPr>
            <p:nvPr/>
          </p:nvSpPr>
          <p:spPr bwMode="auto">
            <a:xfrm>
              <a:off x="4876" y="106"/>
              <a:ext cx="176" cy="2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" name="Rectangle 5850"/>
            <p:cNvSpPr>
              <a:spLocks noChangeArrowheads="1"/>
            </p:cNvSpPr>
            <p:nvPr/>
          </p:nvSpPr>
          <p:spPr bwMode="auto">
            <a:xfrm>
              <a:off x="4876" y="106"/>
              <a:ext cx="176" cy="247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3" name="Rectangle 5851"/>
            <p:cNvSpPr>
              <a:spLocks noChangeArrowheads="1"/>
            </p:cNvSpPr>
            <p:nvPr/>
          </p:nvSpPr>
          <p:spPr bwMode="auto">
            <a:xfrm>
              <a:off x="4890" y="179"/>
              <a:ext cx="147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4" name="Rectangle 5852"/>
            <p:cNvSpPr>
              <a:spLocks noChangeArrowheads="1"/>
            </p:cNvSpPr>
            <p:nvPr/>
          </p:nvSpPr>
          <p:spPr bwMode="auto">
            <a:xfrm>
              <a:off x="4890" y="180"/>
              <a:ext cx="147" cy="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5" name="Rectangle 5853"/>
            <p:cNvSpPr>
              <a:spLocks noChangeArrowheads="1"/>
            </p:cNvSpPr>
            <p:nvPr/>
          </p:nvSpPr>
          <p:spPr bwMode="auto">
            <a:xfrm>
              <a:off x="4890" y="188"/>
              <a:ext cx="147" cy="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6" name="Rectangle 5854"/>
            <p:cNvSpPr>
              <a:spLocks noChangeArrowheads="1"/>
            </p:cNvSpPr>
            <p:nvPr/>
          </p:nvSpPr>
          <p:spPr bwMode="auto">
            <a:xfrm>
              <a:off x="4890" y="195"/>
              <a:ext cx="147" cy="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" name="Rectangle 5855"/>
            <p:cNvSpPr>
              <a:spLocks noChangeArrowheads="1"/>
            </p:cNvSpPr>
            <p:nvPr/>
          </p:nvSpPr>
          <p:spPr bwMode="auto">
            <a:xfrm>
              <a:off x="4890" y="202"/>
              <a:ext cx="147" cy="9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" name="Rectangle 5856"/>
            <p:cNvSpPr>
              <a:spLocks noChangeArrowheads="1"/>
            </p:cNvSpPr>
            <p:nvPr/>
          </p:nvSpPr>
          <p:spPr bwMode="auto">
            <a:xfrm>
              <a:off x="4890" y="212"/>
              <a:ext cx="147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9" name="Rectangle 5857"/>
            <p:cNvSpPr>
              <a:spLocks noChangeArrowheads="1"/>
            </p:cNvSpPr>
            <p:nvPr/>
          </p:nvSpPr>
          <p:spPr bwMode="auto">
            <a:xfrm>
              <a:off x="4890" y="219"/>
              <a:ext cx="147" cy="7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0" name="Rectangle 5858"/>
            <p:cNvSpPr>
              <a:spLocks noChangeArrowheads="1"/>
            </p:cNvSpPr>
            <p:nvPr/>
          </p:nvSpPr>
          <p:spPr bwMode="auto">
            <a:xfrm>
              <a:off x="4890" y="227"/>
              <a:ext cx="147" cy="1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1" name="Rectangle 5859"/>
            <p:cNvSpPr>
              <a:spLocks noChangeArrowheads="1"/>
            </p:cNvSpPr>
            <p:nvPr/>
          </p:nvSpPr>
          <p:spPr bwMode="auto">
            <a:xfrm>
              <a:off x="4890" y="238"/>
              <a:ext cx="147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2" name="Rectangle 5860"/>
            <p:cNvSpPr>
              <a:spLocks noChangeArrowheads="1"/>
            </p:cNvSpPr>
            <p:nvPr/>
          </p:nvSpPr>
          <p:spPr bwMode="auto">
            <a:xfrm>
              <a:off x="4890" y="245"/>
              <a:ext cx="147" cy="7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3" name="Rectangle 5861"/>
            <p:cNvSpPr>
              <a:spLocks noChangeArrowheads="1"/>
            </p:cNvSpPr>
            <p:nvPr/>
          </p:nvSpPr>
          <p:spPr bwMode="auto">
            <a:xfrm>
              <a:off x="4890" y="253"/>
              <a:ext cx="147" cy="9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4" name="Rectangle 5862"/>
            <p:cNvSpPr>
              <a:spLocks noChangeArrowheads="1"/>
            </p:cNvSpPr>
            <p:nvPr/>
          </p:nvSpPr>
          <p:spPr bwMode="auto">
            <a:xfrm>
              <a:off x="4890" y="263"/>
              <a:ext cx="147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5" name="Rectangle 5863"/>
            <p:cNvSpPr>
              <a:spLocks noChangeArrowheads="1"/>
            </p:cNvSpPr>
            <p:nvPr/>
          </p:nvSpPr>
          <p:spPr bwMode="auto">
            <a:xfrm>
              <a:off x="4890" y="272"/>
              <a:ext cx="147" cy="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6" name="Rectangle 5864"/>
            <p:cNvSpPr>
              <a:spLocks noChangeArrowheads="1"/>
            </p:cNvSpPr>
            <p:nvPr/>
          </p:nvSpPr>
          <p:spPr bwMode="auto">
            <a:xfrm>
              <a:off x="4890" y="279"/>
              <a:ext cx="147" cy="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" name="Rectangle 5865"/>
            <p:cNvSpPr>
              <a:spLocks noChangeArrowheads="1"/>
            </p:cNvSpPr>
            <p:nvPr/>
          </p:nvSpPr>
          <p:spPr bwMode="auto">
            <a:xfrm>
              <a:off x="4890" y="287"/>
              <a:ext cx="147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" name="Rectangle 5866"/>
            <p:cNvSpPr>
              <a:spLocks noChangeArrowheads="1"/>
            </p:cNvSpPr>
            <p:nvPr/>
          </p:nvSpPr>
          <p:spPr bwMode="auto">
            <a:xfrm>
              <a:off x="4890" y="295"/>
              <a:ext cx="147" cy="7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9" name="Rectangle 5867"/>
            <p:cNvSpPr>
              <a:spLocks noChangeArrowheads="1"/>
            </p:cNvSpPr>
            <p:nvPr/>
          </p:nvSpPr>
          <p:spPr bwMode="auto">
            <a:xfrm>
              <a:off x="4890" y="303"/>
              <a:ext cx="147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0" name="Rectangle 5868"/>
            <p:cNvSpPr>
              <a:spLocks noChangeArrowheads="1"/>
            </p:cNvSpPr>
            <p:nvPr/>
          </p:nvSpPr>
          <p:spPr bwMode="auto">
            <a:xfrm>
              <a:off x="4890" y="313"/>
              <a:ext cx="147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1" name="Rectangle 5869"/>
            <p:cNvSpPr>
              <a:spLocks noChangeArrowheads="1"/>
            </p:cNvSpPr>
            <p:nvPr/>
          </p:nvSpPr>
          <p:spPr bwMode="auto">
            <a:xfrm>
              <a:off x="4890" y="322"/>
              <a:ext cx="147" cy="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2" name="Rectangle 5870"/>
            <p:cNvSpPr>
              <a:spLocks noChangeArrowheads="1"/>
            </p:cNvSpPr>
            <p:nvPr/>
          </p:nvSpPr>
          <p:spPr bwMode="auto">
            <a:xfrm>
              <a:off x="4890" y="328"/>
              <a:ext cx="147" cy="9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3" name="Rectangle 5871"/>
            <p:cNvSpPr>
              <a:spLocks noChangeArrowheads="1"/>
            </p:cNvSpPr>
            <p:nvPr/>
          </p:nvSpPr>
          <p:spPr bwMode="auto">
            <a:xfrm>
              <a:off x="4890" y="338"/>
              <a:ext cx="147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4" name="Rectangle 5872"/>
            <p:cNvSpPr>
              <a:spLocks noChangeArrowheads="1"/>
            </p:cNvSpPr>
            <p:nvPr/>
          </p:nvSpPr>
          <p:spPr bwMode="auto">
            <a:xfrm>
              <a:off x="4890" y="261"/>
              <a:ext cx="0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5" name="Rectangle 5873"/>
            <p:cNvSpPr>
              <a:spLocks noChangeArrowheads="1"/>
            </p:cNvSpPr>
            <p:nvPr/>
          </p:nvSpPr>
          <p:spPr bwMode="auto">
            <a:xfrm>
              <a:off x="4891" y="261"/>
              <a:ext cx="5" cy="4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6" name="Rectangle 5874"/>
            <p:cNvSpPr>
              <a:spLocks noChangeArrowheads="1"/>
            </p:cNvSpPr>
            <p:nvPr/>
          </p:nvSpPr>
          <p:spPr bwMode="auto">
            <a:xfrm>
              <a:off x="4897" y="261"/>
              <a:ext cx="5" cy="4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7" name="Rectangle 5875"/>
            <p:cNvSpPr>
              <a:spLocks noChangeArrowheads="1"/>
            </p:cNvSpPr>
            <p:nvPr/>
          </p:nvSpPr>
          <p:spPr bwMode="auto">
            <a:xfrm>
              <a:off x="4903" y="261"/>
              <a:ext cx="5" cy="46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" name="Rectangle 5876"/>
            <p:cNvSpPr>
              <a:spLocks noChangeArrowheads="1"/>
            </p:cNvSpPr>
            <p:nvPr/>
          </p:nvSpPr>
          <p:spPr bwMode="auto">
            <a:xfrm>
              <a:off x="4909" y="261"/>
              <a:ext cx="7" cy="46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9" name="Rectangle 5877"/>
            <p:cNvSpPr>
              <a:spLocks noChangeArrowheads="1"/>
            </p:cNvSpPr>
            <p:nvPr/>
          </p:nvSpPr>
          <p:spPr bwMode="auto">
            <a:xfrm>
              <a:off x="4917" y="261"/>
              <a:ext cx="5" cy="4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0" name="Rectangle 5878"/>
            <p:cNvSpPr>
              <a:spLocks noChangeArrowheads="1"/>
            </p:cNvSpPr>
            <p:nvPr/>
          </p:nvSpPr>
          <p:spPr bwMode="auto">
            <a:xfrm>
              <a:off x="4923" y="261"/>
              <a:ext cx="7" cy="46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1" name="Rectangle 5879"/>
            <p:cNvSpPr>
              <a:spLocks noChangeArrowheads="1"/>
            </p:cNvSpPr>
            <p:nvPr/>
          </p:nvSpPr>
          <p:spPr bwMode="auto">
            <a:xfrm>
              <a:off x="4931" y="261"/>
              <a:ext cx="7" cy="4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2" name="Rectangle 5880"/>
            <p:cNvSpPr>
              <a:spLocks noChangeArrowheads="1"/>
            </p:cNvSpPr>
            <p:nvPr/>
          </p:nvSpPr>
          <p:spPr bwMode="auto">
            <a:xfrm>
              <a:off x="4939" y="261"/>
              <a:ext cx="5" cy="4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3" name="Rectangle 5881"/>
            <p:cNvSpPr>
              <a:spLocks noChangeArrowheads="1"/>
            </p:cNvSpPr>
            <p:nvPr/>
          </p:nvSpPr>
          <p:spPr bwMode="auto">
            <a:xfrm>
              <a:off x="4945" y="261"/>
              <a:ext cx="6" cy="4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4" name="Rectangle 5882"/>
            <p:cNvSpPr>
              <a:spLocks noChangeArrowheads="1"/>
            </p:cNvSpPr>
            <p:nvPr/>
          </p:nvSpPr>
          <p:spPr bwMode="auto">
            <a:xfrm>
              <a:off x="4952" y="261"/>
              <a:ext cx="8" cy="4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5" name="Rectangle 5883"/>
            <p:cNvSpPr>
              <a:spLocks noChangeArrowheads="1"/>
            </p:cNvSpPr>
            <p:nvPr/>
          </p:nvSpPr>
          <p:spPr bwMode="auto">
            <a:xfrm>
              <a:off x="4961" y="261"/>
              <a:ext cx="6" cy="4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6" name="Rectangle 5884"/>
            <p:cNvSpPr>
              <a:spLocks noChangeArrowheads="1"/>
            </p:cNvSpPr>
            <p:nvPr/>
          </p:nvSpPr>
          <p:spPr bwMode="auto">
            <a:xfrm>
              <a:off x="4968" y="261"/>
              <a:ext cx="5" cy="4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7" name="Rectangle 5885"/>
            <p:cNvSpPr>
              <a:spLocks noChangeArrowheads="1"/>
            </p:cNvSpPr>
            <p:nvPr/>
          </p:nvSpPr>
          <p:spPr bwMode="auto">
            <a:xfrm>
              <a:off x="4974" y="261"/>
              <a:ext cx="7" cy="4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8" name="Rectangle 5886"/>
            <p:cNvSpPr>
              <a:spLocks noChangeArrowheads="1"/>
            </p:cNvSpPr>
            <p:nvPr/>
          </p:nvSpPr>
          <p:spPr bwMode="auto">
            <a:xfrm>
              <a:off x="4982" y="261"/>
              <a:ext cx="5" cy="4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9" name="Rectangle 5887"/>
            <p:cNvSpPr>
              <a:spLocks noChangeArrowheads="1"/>
            </p:cNvSpPr>
            <p:nvPr/>
          </p:nvSpPr>
          <p:spPr bwMode="auto">
            <a:xfrm>
              <a:off x="4988" y="261"/>
              <a:ext cx="6" cy="4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0" name="Rectangle 5888"/>
            <p:cNvSpPr>
              <a:spLocks noChangeArrowheads="1"/>
            </p:cNvSpPr>
            <p:nvPr/>
          </p:nvSpPr>
          <p:spPr bwMode="auto">
            <a:xfrm>
              <a:off x="4995" y="261"/>
              <a:ext cx="7" cy="46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1" name="Rectangle 5889"/>
            <p:cNvSpPr>
              <a:spLocks noChangeArrowheads="1"/>
            </p:cNvSpPr>
            <p:nvPr/>
          </p:nvSpPr>
          <p:spPr bwMode="auto">
            <a:xfrm>
              <a:off x="5003" y="261"/>
              <a:ext cx="7" cy="4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2" name="Rectangle 5890"/>
            <p:cNvSpPr>
              <a:spLocks noChangeArrowheads="1"/>
            </p:cNvSpPr>
            <p:nvPr/>
          </p:nvSpPr>
          <p:spPr bwMode="auto">
            <a:xfrm>
              <a:off x="5011" y="261"/>
              <a:ext cx="5" cy="4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3" name="Rectangle 5891"/>
            <p:cNvSpPr>
              <a:spLocks noChangeArrowheads="1"/>
            </p:cNvSpPr>
            <p:nvPr/>
          </p:nvSpPr>
          <p:spPr bwMode="auto">
            <a:xfrm>
              <a:off x="5017" y="261"/>
              <a:ext cx="6" cy="4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4" name="Rectangle 5892"/>
            <p:cNvSpPr>
              <a:spLocks noChangeArrowheads="1"/>
            </p:cNvSpPr>
            <p:nvPr/>
          </p:nvSpPr>
          <p:spPr bwMode="auto">
            <a:xfrm>
              <a:off x="5024" y="261"/>
              <a:ext cx="1" cy="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5" name="Rectangle 5893"/>
            <p:cNvSpPr>
              <a:spLocks noChangeArrowheads="1"/>
            </p:cNvSpPr>
            <p:nvPr/>
          </p:nvSpPr>
          <p:spPr bwMode="auto">
            <a:xfrm>
              <a:off x="4890" y="118"/>
              <a:ext cx="147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6" name="Rectangle 5894"/>
            <p:cNvSpPr>
              <a:spLocks noChangeArrowheads="1"/>
            </p:cNvSpPr>
            <p:nvPr/>
          </p:nvSpPr>
          <p:spPr bwMode="auto">
            <a:xfrm>
              <a:off x="4890" y="118"/>
              <a:ext cx="147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7" name="Rectangle 5895"/>
            <p:cNvSpPr>
              <a:spLocks noChangeArrowheads="1"/>
            </p:cNvSpPr>
            <p:nvPr/>
          </p:nvSpPr>
          <p:spPr bwMode="auto">
            <a:xfrm>
              <a:off x="4890" y="119"/>
              <a:ext cx="147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8" name="Rectangle 5896"/>
            <p:cNvSpPr>
              <a:spLocks noChangeArrowheads="1"/>
            </p:cNvSpPr>
            <p:nvPr/>
          </p:nvSpPr>
          <p:spPr bwMode="auto">
            <a:xfrm>
              <a:off x="4890" y="120"/>
              <a:ext cx="147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" name="Rectangle 5897"/>
            <p:cNvSpPr>
              <a:spLocks noChangeArrowheads="1"/>
            </p:cNvSpPr>
            <p:nvPr/>
          </p:nvSpPr>
          <p:spPr bwMode="auto">
            <a:xfrm>
              <a:off x="4890" y="120"/>
              <a:ext cx="147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0" name="Rectangle 5898"/>
            <p:cNvSpPr>
              <a:spLocks noChangeArrowheads="1"/>
            </p:cNvSpPr>
            <p:nvPr/>
          </p:nvSpPr>
          <p:spPr bwMode="auto">
            <a:xfrm>
              <a:off x="4890" y="121"/>
              <a:ext cx="147" cy="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1" name="Rectangle 5899"/>
            <p:cNvSpPr>
              <a:spLocks noChangeArrowheads="1"/>
            </p:cNvSpPr>
            <p:nvPr/>
          </p:nvSpPr>
          <p:spPr bwMode="auto">
            <a:xfrm>
              <a:off x="4890" y="121"/>
              <a:ext cx="147" cy="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2" name="Rectangle 5900"/>
            <p:cNvSpPr>
              <a:spLocks noChangeArrowheads="1"/>
            </p:cNvSpPr>
            <p:nvPr/>
          </p:nvSpPr>
          <p:spPr bwMode="auto">
            <a:xfrm>
              <a:off x="4890" y="122"/>
              <a:ext cx="147" cy="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3" name="Rectangle 5901"/>
            <p:cNvSpPr>
              <a:spLocks noChangeArrowheads="1"/>
            </p:cNvSpPr>
            <p:nvPr/>
          </p:nvSpPr>
          <p:spPr bwMode="auto">
            <a:xfrm>
              <a:off x="4890" y="123"/>
              <a:ext cx="147" cy="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4" name="Rectangle 5902"/>
            <p:cNvSpPr>
              <a:spLocks noChangeArrowheads="1"/>
            </p:cNvSpPr>
            <p:nvPr/>
          </p:nvSpPr>
          <p:spPr bwMode="auto">
            <a:xfrm>
              <a:off x="4890" y="123"/>
              <a:ext cx="147" cy="0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5" name="Rectangle 5903"/>
            <p:cNvSpPr>
              <a:spLocks noChangeArrowheads="1"/>
            </p:cNvSpPr>
            <p:nvPr/>
          </p:nvSpPr>
          <p:spPr bwMode="auto">
            <a:xfrm>
              <a:off x="4891" y="118"/>
              <a:ext cx="146" cy="5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6" name="Rectangle 5904"/>
            <p:cNvSpPr>
              <a:spLocks noChangeArrowheads="1"/>
            </p:cNvSpPr>
            <p:nvPr/>
          </p:nvSpPr>
          <p:spPr bwMode="auto">
            <a:xfrm>
              <a:off x="4890" y="123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7" name="Rectangle 5905"/>
            <p:cNvSpPr>
              <a:spLocks noChangeArrowheads="1"/>
            </p:cNvSpPr>
            <p:nvPr/>
          </p:nvSpPr>
          <p:spPr bwMode="auto">
            <a:xfrm>
              <a:off x="4892" y="123"/>
              <a:ext cx="1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" name="Rectangle 5906"/>
            <p:cNvSpPr>
              <a:spLocks noChangeArrowheads="1"/>
            </p:cNvSpPr>
            <p:nvPr/>
          </p:nvSpPr>
          <p:spPr bwMode="auto">
            <a:xfrm>
              <a:off x="4894" y="123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9" name="Rectangle 5907"/>
            <p:cNvSpPr>
              <a:spLocks noChangeArrowheads="1"/>
            </p:cNvSpPr>
            <p:nvPr/>
          </p:nvSpPr>
          <p:spPr bwMode="auto">
            <a:xfrm>
              <a:off x="4896" y="123"/>
              <a:ext cx="0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0" name="Rectangle 5908"/>
            <p:cNvSpPr>
              <a:spLocks noChangeArrowheads="1"/>
            </p:cNvSpPr>
            <p:nvPr/>
          </p:nvSpPr>
          <p:spPr bwMode="auto">
            <a:xfrm>
              <a:off x="4897" y="123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1" name="Rectangle 5909"/>
            <p:cNvSpPr>
              <a:spLocks noChangeArrowheads="1"/>
            </p:cNvSpPr>
            <p:nvPr/>
          </p:nvSpPr>
          <p:spPr bwMode="auto">
            <a:xfrm>
              <a:off x="4899" y="123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2" name="Rectangle 5910"/>
            <p:cNvSpPr>
              <a:spLocks noChangeArrowheads="1"/>
            </p:cNvSpPr>
            <p:nvPr/>
          </p:nvSpPr>
          <p:spPr bwMode="auto">
            <a:xfrm>
              <a:off x="4901" y="123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3" name="Rectangle 5911"/>
            <p:cNvSpPr>
              <a:spLocks noChangeArrowheads="1"/>
            </p:cNvSpPr>
            <p:nvPr/>
          </p:nvSpPr>
          <p:spPr bwMode="auto">
            <a:xfrm>
              <a:off x="4903" y="123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4" name="Rectangle 5912"/>
            <p:cNvSpPr>
              <a:spLocks noChangeArrowheads="1"/>
            </p:cNvSpPr>
            <p:nvPr/>
          </p:nvSpPr>
          <p:spPr bwMode="auto">
            <a:xfrm>
              <a:off x="4905" y="123"/>
              <a:ext cx="2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5" name="Rectangle 5913"/>
            <p:cNvSpPr>
              <a:spLocks noChangeArrowheads="1"/>
            </p:cNvSpPr>
            <p:nvPr/>
          </p:nvSpPr>
          <p:spPr bwMode="auto">
            <a:xfrm>
              <a:off x="4908" y="123"/>
              <a:ext cx="0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6" name="Rectangle 5914"/>
            <p:cNvSpPr>
              <a:spLocks noChangeArrowheads="1"/>
            </p:cNvSpPr>
            <p:nvPr/>
          </p:nvSpPr>
          <p:spPr bwMode="auto">
            <a:xfrm>
              <a:off x="4909" y="123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7" name="Rectangle 5915"/>
            <p:cNvSpPr>
              <a:spLocks noChangeArrowheads="1"/>
            </p:cNvSpPr>
            <p:nvPr/>
          </p:nvSpPr>
          <p:spPr bwMode="auto">
            <a:xfrm>
              <a:off x="4911" y="123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8" name="Rectangle 5916"/>
            <p:cNvSpPr>
              <a:spLocks noChangeArrowheads="1"/>
            </p:cNvSpPr>
            <p:nvPr/>
          </p:nvSpPr>
          <p:spPr bwMode="auto">
            <a:xfrm>
              <a:off x="4913" y="123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9" name="Rectangle 5917"/>
            <p:cNvSpPr>
              <a:spLocks noChangeArrowheads="1"/>
            </p:cNvSpPr>
            <p:nvPr/>
          </p:nvSpPr>
          <p:spPr bwMode="auto">
            <a:xfrm>
              <a:off x="4915" y="123"/>
              <a:ext cx="0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0" name="Rectangle 5918"/>
            <p:cNvSpPr>
              <a:spLocks noChangeArrowheads="1"/>
            </p:cNvSpPr>
            <p:nvPr/>
          </p:nvSpPr>
          <p:spPr bwMode="auto">
            <a:xfrm>
              <a:off x="4916" y="123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1" name="Rectangle 5919"/>
            <p:cNvSpPr>
              <a:spLocks noChangeArrowheads="1"/>
            </p:cNvSpPr>
            <p:nvPr/>
          </p:nvSpPr>
          <p:spPr bwMode="auto">
            <a:xfrm>
              <a:off x="4918" y="123"/>
              <a:ext cx="2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2" name="Rectangle 5920"/>
            <p:cNvSpPr>
              <a:spLocks noChangeArrowheads="1"/>
            </p:cNvSpPr>
            <p:nvPr/>
          </p:nvSpPr>
          <p:spPr bwMode="auto">
            <a:xfrm>
              <a:off x="4921" y="123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3" name="Rectangle 5921"/>
            <p:cNvSpPr>
              <a:spLocks noChangeArrowheads="1"/>
            </p:cNvSpPr>
            <p:nvPr/>
          </p:nvSpPr>
          <p:spPr bwMode="auto">
            <a:xfrm>
              <a:off x="4923" y="123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4" name="Rectangle 5922"/>
            <p:cNvSpPr>
              <a:spLocks noChangeArrowheads="1"/>
            </p:cNvSpPr>
            <p:nvPr/>
          </p:nvSpPr>
          <p:spPr bwMode="auto">
            <a:xfrm>
              <a:off x="4925" y="123"/>
              <a:ext cx="0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5" name="Rectangle 5923"/>
            <p:cNvSpPr>
              <a:spLocks noChangeArrowheads="1"/>
            </p:cNvSpPr>
            <p:nvPr/>
          </p:nvSpPr>
          <p:spPr bwMode="auto">
            <a:xfrm>
              <a:off x="4926" y="123"/>
              <a:ext cx="2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6" name="Rectangle 5924"/>
            <p:cNvSpPr>
              <a:spLocks noChangeArrowheads="1"/>
            </p:cNvSpPr>
            <p:nvPr/>
          </p:nvSpPr>
          <p:spPr bwMode="auto">
            <a:xfrm>
              <a:off x="4929" y="123"/>
              <a:ext cx="0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7" name="Rectangle 5925"/>
            <p:cNvSpPr>
              <a:spLocks noChangeArrowheads="1"/>
            </p:cNvSpPr>
            <p:nvPr/>
          </p:nvSpPr>
          <p:spPr bwMode="auto">
            <a:xfrm>
              <a:off x="4930" y="123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8" name="Rectangle 5926"/>
            <p:cNvSpPr>
              <a:spLocks noChangeArrowheads="1"/>
            </p:cNvSpPr>
            <p:nvPr/>
          </p:nvSpPr>
          <p:spPr bwMode="auto">
            <a:xfrm>
              <a:off x="4932" y="123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" name="Rectangle 5927"/>
            <p:cNvSpPr>
              <a:spLocks noChangeArrowheads="1"/>
            </p:cNvSpPr>
            <p:nvPr/>
          </p:nvSpPr>
          <p:spPr bwMode="auto">
            <a:xfrm>
              <a:off x="4934" y="123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" name="Rectangle 5928"/>
            <p:cNvSpPr>
              <a:spLocks noChangeArrowheads="1"/>
            </p:cNvSpPr>
            <p:nvPr/>
          </p:nvSpPr>
          <p:spPr bwMode="auto">
            <a:xfrm>
              <a:off x="4936" y="123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" name="Rectangle 5929"/>
            <p:cNvSpPr>
              <a:spLocks noChangeArrowheads="1"/>
            </p:cNvSpPr>
            <p:nvPr/>
          </p:nvSpPr>
          <p:spPr bwMode="auto">
            <a:xfrm>
              <a:off x="4938" y="123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" name="Rectangle 5930"/>
            <p:cNvSpPr>
              <a:spLocks noChangeArrowheads="1"/>
            </p:cNvSpPr>
            <p:nvPr/>
          </p:nvSpPr>
          <p:spPr bwMode="auto">
            <a:xfrm>
              <a:off x="4940" y="123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" name="Rectangle 5931"/>
            <p:cNvSpPr>
              <a:spLocks noChangeArrowheads="1"/>
            </p:cNvSpPr>
            <p:nvPr/>
          </p:nvSpPr>
          <p:spPr bwMode="auto">
            <a:xfrm>
              <a:off x="4942" y="123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" name="Rectangle 5932"/>
            <p:cNvSpPr>
              <a:spLocks noChangeArrowheads="1"/>
            </p:cNvSpPr>
            <p:nvPr/>
          </p:nvSpPr>
          <p:spPr bwMode="auto">
            <a:xfrm>
              <a:off x="4944" y="123"/>
              <a:ext cx="1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" name="Rectangle 5933"/>
            <p:cNvSpPr>
              <a:spLocks noChangeArrowheads="1"/>
            </p:cNvSpPr>
            <p:nvPr/>
          </p:nvSpPr>
          <p:spPr bwMode="auto">
            <a:xfrm>
              <a:off x="4946" y="123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6" name="Rectangle 5934"/>
            <p:cNvSpPr>
              <a:spLocks noChangeArrowheads="1"/>
            </p:cNvSpPr>
            <p:nvPr/>
          </p:nvSpPr>
          <p:spPr bwMode="auto">
            <a:xfrm>
              <a:off x="4948" y="123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7" name="Rectangle 5935"/>
            <p:cNvSpPr>
              <a:spLocks noChangeArrowheads="1"/>
            </p:cNvSpPr>
            <p:nvPr/>
          </p:nvSpPr>
          <p:spPr bwMode="auto">
            <a:xfrm>
              <a:off x="4950" y="123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8" name="Rectangle 5936"/>
            <p:cNvSpPr>
              <a:spLocks noChangeArrowheads="1"/>
            </p:cNvSpPr>
            <p:nvPr/>
          </p:nvSpPr>
          <p:spPr bwMode="auto">
            <a:xfrm>
              <a:off x="4952" y="123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" name="Rectangle 5937"/>
            <p:cNvSpPr>
              <a:spLocks noChangeArrowheads="1"/>
            </p:cNvSpPr>
            <p:nvPr/>
          </p:nvSpPr>
          <p:spPr bwMode="auto">
            <a:xfrm>
              <a:off x="4954" y="123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0" name="Rectangle 5938"/>
            <p:cNvSpPr>
              <a:spLocks noChangeArrowheads="1"/>
            </p:cNvSpPr>
            <p:nvPr/>
          </p:nvSpPr>
          <p:spPr bwMode="auto">
            <a:xfrm>
              <a:off x="4956" y="123"/>
              <a:ext cx="0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1" name="Rectangle 5939"/>
            <p:cNvSpPr>
              <a:spLocks noChangeArrowheads="1"/>
            </p:cNvSpPr>
            <p:nvPr/>
          </p:nvSpPr>
          <p:spPr bwMode="auto">
            <a:xfrm>
              <a:off x="4957" y="123"/>
              <a:ext cx="2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2" name="Rectangle 5940"/>
            <p:cNvSpPr>
              <a:spLocks noChangeArrowheads="1"/>
            </p:cNvSpPr>
            <p:nvPr/>
          </p:nvSpPr>
          <p:spPr bwMode="auto">
            <a:xfrm>
              <a:off x="4960" y="12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3" name="Rectangle 5941"/>
            <p:cNvSpPr>
              <a:spLocks noChangeArrowheads="1"/>
            </p:cNvSpPr>
            <p:nvPr/>
          </p:nvSpPr>
          <p:spPr bwMode="auto">
            <a:xfrm>
              <a:off x="4962" y="12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4" name="Rectangle 5942"/>
            <p:cNvSpPr>
              <a:spLocks noChangeArrowheads="1"/>
            </p:cNvSpPr>
            <p:nvPr/>
          </p:nvSpPr>
          <p:spPr bwMode="auto">
            <a:xfrm>
              <a:off x="4964" y="123"/>
              <a:ext cx="1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5" name="Rectangle 5943"/>
            <p:cNvSpPr>
              <a:spLocks noChangeArrowheads="1"/>
            </p:cNvSpPr>
            <p:nvPr/>
          </p:nvSpPr>
          <p:spPr bwMode="auto">
            <a:xfrm>
              <a:off x="4966" y="12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6" name="Rectangle 5944"/>
            <p:cNvSpPr>
              <a:spLocks noChangeArrowheads="1"/>
            </p:cNvSpPr>
            <p:nvPr/>
          </p:nvSpPr>
          <p:spPr bwMode="auto">
            <a:xfrm>
              <a:off x="4968" y="12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7" name="Rectangle 5945"/>
            <p:cNvSpPr>
              <a:spLocks noChangeArrowheads="1"/>
            </p:cNvSpPr>
            <p:nvPr/>
          </p:nvSpPr>
          <p:spPr bwMode="auto">
            <a:xfrm>
              <a:off x="4970" y="123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8" name="Rectangle 5946"/>
            <p:cNvSpPr>
              <a:spLocks noChangeArrowheads="1"/>
            </p:cNvSpPr>
            <p:nvPr/>
          </p:nvSpPr>
          <p:spPr bwMode="auto">
            <a:xfrm>
              <a:off x="4972" y="123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9" name="Rectangle 5947"/>
            <p:cNvSpPr>
              <a:spLocks noChangeArrowheads="1"/>
            </p:cNvSpPr>
            <p:nvPr/>
          </p:nvSpPr>
          <p:spPr bwMode="auto">
            <a:xfrm>
              <a:off x="4974" y="123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0" name="Rectangle 5948"/>
            <p:cNvSpPr>
              <a:spLocks noChangeArrowheads="1"/>
            </p:cNvSpPr>
            <p:nvPr/>
          </p:nvSpPr>
          <p:spPr bwMode="auto">
            <a:xfrm>
              <a:off x="4976" y="123"/>
              <a:ext cx="1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1" name="Rectangle 5949"/>
            <p:cNvSpPr>
              <a:spLocks noChangeArrowheads="1"/>
            </p:cNvSpPr>
            <p:nvPr/>
          </p:nvSpPr>
          <p:spPr bwMode="auto">
            <a:xfrm>
              <a:off x="4978" y="123"/>
              <a:ext cx="0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2" name="Rectangle 5950"/>
            <p:cNvSpPr>
              <a:spLocks noChangeArrowheads="1"/>
            </p:cNvSpPr>
            <p:nvPr/>
          </p:nvSpPr>
          <p:spPr bwMode="auto">
            <a:xfrm>
              <a:off x="4979" y="123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3" name="Rectangle 5951"/>
            <p:cNvSpPr>
              <a:spLocks noChangeArrowheads="1"/>
            </p:cNvSpPr>
            <p:nvPr/>
          </p:nvSpPr>
          <p:spPr bwMode="auto">
            <a:xfrm>
              <a:off x="4981" y="123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4" name="Rectangle 5952"/>
            <p:cNvSpPr>
              <a:spLocks noChangeArrowheads="1"/>
            </p:cNvSpPr>
            <p:nvPr/>
          </p:nvSpPr>
          <p:spPr bwMode="auto">
            <a:xfrm>
              <a:off x="4983" y="123"/>
              <a:ext cx="2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5" name="Rectangle 5953"/>
            <p:cNvSpPr>
              <a:spLocks noChangeArrowheads="1"/>
            </p:cNvSpPr>
            <p:nvPr/>
          </p:nvSpPr>
          <p:spPr bwMode="auto">
            <a:xfrm>
              <a:off x="4986" y="123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6" name="Rectangle 5954"/>
            <p:cNvSpPr>
              <a:spLocks noChangeArrowheads="1"/>
            </p:cNvSpPr>
            <p:nvPr/>
          </p:nvSpPr>
          <p:spPr bwMode="auto">
            <a:xfrm>
              <a:off x="4988" y="123"/>
              <a:ext cx="1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7" name="Rectangle 5955"/>
            <p:cNvSpPr>
              <a:spLocks noChangeArrowheads="1"/>
            </p:cNvSpPr>
            <p:nvPr/>
          </p:nvSpPr>
          <p:spPr bwMode="auto">
            <a:xfrm>
              <a:off x="4990" y="123"/>
              <a:ext cx="0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8" name="Rectangle 5956"/>
            <p:cNvSpPr>
              <a:spLocks noChangeArrowheads="1"/>
            </p:cNvSpPr>
            <p:nvPr/>
          </p:nvSpPr>
          <p:spPr bwMode="auto">
            <a:xfrm>
              <a:off x="4991" y="123"/>
              <a:ext cx="1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9" name="Rectangle 5957"/>
            <p:cNvSpPr>
              <a:spLocks noChangeArrowheads="1"/>
            </p:cNvSpPr>
            <p:nvPr/>
          </p:nvSpPr>
          <p:spPr bwMode="auto">
            <a:xfrm>
              <a:off x="4993" y="123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0" name="Rectangle 5958"/>
            <p:cNvSpPr>
              <a:spLocks noChangeArrowheads="1"/>
            </p:cNvSpPr>
            <p:nvPr/>
          </p:nvSpPr>
          <p:spPr bwMode="auto">
            <a:xfrm>
              <a:off x="4995" y="123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1" name="Rectangle 5959"/>
            <p:cNvSpPr>
              <a:spLocks noChangeArrowheads="1"/>
            </p:cNvSpPr>
            <p:nvPr/>
          </p:nvSpPr>
          <p:spPr bwMode="auto">
            <a:xfrm>
              <a:off x="4997" y="123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2" name="Rectangle 5960"/>
            <p:cNvSpPr>
              <a:spLocks noChangeArrowheads="1"/>
            </p:cNvSpPr>
            <p:nvPr/>
          </p:nvSpPr>
          <p:spPr bwMode="auto">
            <a:xfrm>
              <a:off x="4999" y="123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3" name="Rectangle 5961"/>
            <p:cNvSpPr>
              <a:spLocks noChangeArrowheads="1"/>
            </p:cNvSpPr>
            <p:nvPr/>
          </p:nvSpPr>
          <p:spPr bwMode="auto">
            <a:xfrm>
              <a:off x="5001" y="123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4" name="Rectangle 5962"/>
            <p:cNvSpPr>
              <a:spLocks noChangeArrowheads="1"/>
            </p:cNvSpPr>
            <p:nvPr/>
          </p:nvSpPr>
          <p:spPr bwMode="auto">
            <a:xfrm>
              <a:off x="5003" y="123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5" name="Rectangle 5963"/>
            <p:cNvSpPr>
              <a:spLocks noChangeArrowheads="1"/>
            </p:cNvSpPr>
            <p:nvPr/>
          </p:nvSpPr>
          <p:spPr bwMode="auto">
            <a:xfrm>
              <a:off x="5005" y="123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6" name="Rectangle 5964"/>
            <p:cNvSpPr>
              <a:spLocks noChangeArrowheads="1"/>
            </p:cNvSpPr>
            <p:nvPr/>
          </p:nvSpPr>
          <p:spPr bwMode="auto">
            <a:xfrm>
              <a:off x="5007" y="123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7" name="Rectangle 5965"/>
            <p:cNvSpPr>
              <a:spLocks noChangeArrowheads="1"/>
            </p:cNvSpPr>
            <p:nvPr/>
          </p:nvSpPr>
          <p:spPr bwMode="auto">
            <a:xfrm>
              <a:off x="5009" y="123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8" name="Rectangle 5966"/>
            <p:cNvSpPr>
              <a:spLocks noChangeArrowheads="1"/>
            </p:cNvSpPr>
            <p:nvPr/>
          </p:nvSpPr>
          <p:spPr bwMode="auto">
            <a:xfrm>
              <a:off x="5011" y="123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9" name="Rectangle 5967"/>
            <p:cNvSpPr>
              <a:spLocks noChangeArrowheads="1"/>
            </p:cNvSpPr>
            <p:nvPr/>
          </p:nvSpPr>
          <p:spPr bwMode="auto">
            <a:xfrm>
              <a:off x="5013" y="123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0" name="Rectangle 5968"/>
            <p:cNvSpPr>
              <a:spLocks noChangeArrowheads="1"/>
            </p:cNvSpPr>
            <p:nvPr/>
          </p:nvSpPr>
          <p:spPr bwMode="auto">
            <a:xfrm>
              <a:off x="5015" y="123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1" name="Rectangle 5969"/>
            <p:cNvSpPr>
              <a:spLocks noChangeArrowheads="1"/>
            </p:cNvSpPr>
            <p:nvPr/>
          </p:nvSpPr>
          <p:spPr bwMode="auto">
            <a:xfrm>
              <a:off x="5017" y="123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2" name="Rectangle 5970"/>
            <p:cNvSpPr>
              <a:spLocks noChangeArrowheads="1"/>
            </p:cNvSpPr>
            <p:nvPr/>
          </p:nvSpPr>
          <p:spPr bwMode="auto">
            <a:xfrm>
              <a:off x="5019" y="123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3" name="Rectangle 5971"/>
            <p:cNvSpPr>
              <a:spLocks noChangeArrowheads="1"/>
            </p:cNvSpPr>
            <p:nvPr/>
          </p:nvSpPr>
          <p:spPr bwMode="auto">
            <a:xfrm>
              <a:off x="5021" y="123"/>
              <a:ext cx="0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4" name="Rectangle 5972"/>
            <p:cNvSpPr>
              <a:spLocks noChangeArrowheads="1"/>
            </p:cNvSpPr>
            <p:nvPr/>
          </p:nvSpPr>
          <p:spPr bwMode="auto">
            <a:xfrm>
              <a:off x="5022" y="123"/>
              <a:ext cx="2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5" name="Rectangle 5973"/>
            <p:cNvSpPr>
              <a:spLocks noChangeArrowheads="1"/>
            </p:cNvSpPr>
            <p:nvPr/>
          </p:nvSpPr>
          <p:spPr bwMode="auto">
            <a:xfrm>
              <a:off x="5025" y="123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6" name="Rectangle 5974"/>
            <p:cNvSpPr>
              <a:spLocks noChangeArrowheads="1"/>
            </p:cNvSpPr>
            <p:nvPr/>
          </p:nvSpPr>
          <p:spPr bwMode="auto">
            <a:xfrm>
              <a:off x="5027" y="123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7" name="Rectangle 5975"/>
            <p:cNvSpPr>
              <a:spLocks noChangeArrowheads="1"/>
            </p:cNvSpPr>
            <p:nvPr/>
          </p:nvSpPr>
          <p:spPr bwMode="auto">
            <a:xfrm>
              <a:off x="5029" y="123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8" name="Rectangle 5976"/>
            <p:cNvSpPr>
              <a:spLocks noChangeArrowheads="1"/>
            </p:cNvSpPr>
            <p:nvPr/>
          </p:nvSpPr>
          <p:spPr bwMode="auto">
            <a:xfrm>
              <a:off x="5031" y="123"/>
              <a:ext cx="0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9" name="Rectangle 5977"/>
            <p:cNvSpPr>
              <a:spLocks noChangeArrowheads="1"/>
            </p:cNvSpPr>
            <p:nvPr/>
          </p:nvSpPr>
          <p:spPr bwMode="auto">
            <a:xfrm>
              <a:off x="5032" y="123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" name="Rectangle 5978"/>
            <p:cNvSpPr>
              <a:spLocks noChangeArrowheads="1"/>
            </p:cNvSpPr>
            <p:nvPr/>
          </p:nvSpPr>
          <p:spPr bwMode="auto">
            <a:xfrm>
              <a:off x="5034" y="123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1" name="Rectangle 5979"/>
            <p:cNvSpPr>
              <a:spLocks noChangeArrowheads="1"/>
            </p:cNvSpPr>
            <p:nvPr/>
          </p:nvSpPr>
          <p:spPr bwMode="auto">
            <a:xfrm>
              <a:off x="5036" y="123"/>
              <a:ext cx="1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2" name="Rectangle 5980"/>
            <p:cNvSpPr>
              <a:spLocks noChangeArrowheads="1"/>
            </p:cNvSpPr>
            <p:nvPr/>
          </p:nvSpPr>
          <p:spPr bwMode="auto">
            <a:xfrm>
              <a:off x="4891" y="124"/>
              <a:ext cx="146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3" name="Rectangle 5981"/>
            <p:cNvSpPr>
              <a:spLocks noChangeArrowheads="1"/>
            </p:cNvSpPr>
            <p:nvPr/>
          </p:nvSpPr>
          <p:spPr bwMode="auto">
            <a:xfrm>
              <a:off x="4894" y="128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4" name="Rectangle 5982"/>
            <p:cNvSpPr>
              <a:spLocks noChangeArrowheads="1"/>
            </p:cNvSpPr>
            <p:nvPr/>
          </p:nvSpPr>
          <p:spPr bwMode="auto">
            <a:xfrm>
              <a:off x="4894" y="128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5" name="Rectangle 5983"/>
            <p:cNvSpPr>
              <a:spLocks noChangeArrowheads="1"/>
            </p:cNvSpPr>
            <p:nvPr/>
          </p:nvSpPr>
          <p:spPr bwMode="auto">
            <a:xfrm>
              <a:off x="4896" y="130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6" name="Rectangle 5984"/>
            <p:cNvSpPr>
              <a:spLocks noChangeArrowheads="1"/>
            </p:cNvSpPr>
            <p:nvPr/>
          </p:nvSpPr>
          <p:spPr bwMode="auto">
            <a:xfrm>
              <a:off x="4916" y="130"/>
              <a:ext cx="8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7" name="Rectangle 5985"/>
            <p:cNvSpPr>
              <a:spLocks noChangeArrowheads="1"/>
            </p:cNvSpPr>
            <p:nvPr/>
          </p:nvSpPr>
          <p:spPr bwMode="auto">
            <a:xfrm>
              <a:off x="4896" y="136"/>
              <a:ext cx="7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8" name="Rectangle 5986"/>
            <p:cNvSpPr>
              <a:spLocks noChangeArrowheads="1"/>
            </p:cNvSpPr>
            <p:nvPr/>
          </p:nvSpPr>
          <p:spPr bwMode="auto">
            <a:xfrm>
              <a:off x="4906" y="136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9" name="Rectangle 5987"/>
            <p:cNvSpPr>
              <a:spLocks noChangeArrowheads="1"/>
            </p:cNvSpPr>
            <p:nvPr/>
          </p:nvSpPr>
          <p:spPr bwMode="auto">
            <a:xfrm>
              <a:off x="4906" y="130"/>
              <a:ext cx="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" name="Rectangle 5988"/>
            <p:cNvSpPr>
              <a:spLocks noChangeArrowheads="1"/>
            </p:cNvSpPr>
            <p:nvPr/>
          </p:nvSpPr>
          <p:spPr bwMode="auto">
            <a:xfrm>
              <a:off x="4916" y="136"/>
              <a:ext cx="8" cy="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" name="Freeform 5989"/>
            <p:cNvSpPr>
              <a:spLocks noChangeArrowheads="1"/>
            </p:cNvSpPr>
            <p:nvPr/>
          </p:nvSpPr>
          <p:spPr bwMode="auto">
            <a:xfrm>
              <a:off x="4891" y="180"/>
              <a:ext cx="146" cy="161"/>
            </a:xfrm>
            <a:custGeom>
              <a:avLst/>
              <a:gdLst>
                <a:gd name="T0" fmla="*/ 295 w 295"/>
                <a:gd name="T1" fmla="*/ 161 h 325"/>
                <a:gd name="T2" fmla="*/ 295 w 295"/>
                <a:gd name="T3" fmla="*/ 164 h 325"/>
                <a:gd name="T4" fmla="*/ 0 w 295"/>
                <a:gd name="T5" fmla="*/ 164 h 325"/>
                <a:gd name="T6" fmla="*/ 0 w 295"/>
                <a:gd name="T7" fmla="*/ 161 h 325"/>
                <a:gd name="T8" fmla="*/ 295 w 295"/>
                <a:gd name="T9" fmla="*/ 161 h 325"/>
                <a:gd name="T10" fmla="*/ 295 w 295"/>
                <a:gd name="T11" fmla="*/ 128 h 325"/>
                <a:gd name="T12" fmla="*/ 295 w 295"/>
                <a:gd name="T13" fmla="*/ 133 h 325"/>
                <a:gd name="T14" fmla="*/ 0 w 295"/>
                <a:gd name="T15" fmla="*/ 133 h 325"/>
                <a:gd name="T16" fmla="*/ 0 w 295"/>
                <a:gd name="T17" fmla="*/ 128 h 325"/>
                <a:gd name="T18" fmla="*/ 295 w 295"/>
                <a:gd name="T19" fmla="*/ 128 h 325"/>
                <a:gd name="T20" fmla="*/ 295 w 295"/>
                <a:gd name="T21" fmla="*/ 96 h 325"/>
                <a:gd name="T22" fmla="*/ 295 w 295"/>
                <a:gd name="T23" fmla="*/ 100 h 325"/>
                <a:gd name="T24" fmla="*/ 0 w 295"/>
                <a:gd name="T25" fmla="*/ 100 h 325"/>
                <a:gd name="T26" fmla="*/ 0 w 295"/>
                <a:gd name="T27" fmla="*/ 96 h 325"/>
                <a:gd name="T28" fmla="*/ 295 w 295"/>
                <a:gd name="T29" fmla="*/ 96 h 325"/>
                <a:gd name="T30" fmla="*/ 295 w 295"/>
                <a:gd name="T31" fmla="*/ 65 h 325"/>
                <a:gd name="T32" fmla="*/ 295 w 295"/>
                <a:gd name="T33" fmla="*/ 68 h 325"/>
                <a:gd name="T34" fmla="*/ 0 w 295"/>
                <a:gd name="T35" fmla="*/ 68 h 325"/>
                <a:gd name="T36" fmla="*/ 0 w 295"/>
                <a:gd name="T37" fmla="*/ 65 h 325"/>
                <a:gd name="T38" fmla="*/ 295 w 295"/>
                <a:gd name="T39" fmla="*/ 65 h 325"/>
                <a:gd name="T40" fmla="*/ 295 w 295"/>
                <a:gd name="T41" fmla="*/ 32 h 325"/>
                <a:gd name="T42" fmla="*/ 295 w 295"/>
                <a:gd name="T43" fmla="*/ 36 h 325"/>
                <a:gd name="T44" fmla="*/ 0 w 295"/>
                <a:gd name="T45" fmla="*/ 36 h 325"/>
                <a:gd name="T46" fmla="*/ 0 w 295"/>
                <a:gd name="T47" fmla="*/ 32 h 325"/>
                <a:gd name="T48" fmla="*/ 295 w 295"/>
                <a:gd name="T49" fmla="*/ 32 h 325"/>
                <a:gd name="T50" fmla="*/ 295 w 295"/>
                <a:gd name="T51" fmla="*/ 0 h 325"/>
                <a:gd name="T52" fmla="*/ 295 w 295"/>
                <a:gd name="T53" fmla="*/ 4 h 325"/>
                <a:gd name="T54" fmla="*/ 0 w 295"/>
                <a:gd name="T55" fmla="*/ 4 h 325"/>
                <a:gd name="T56" fmla="*/ 0 w 295"/>
                <a:gd name="T57" fmla="*/ 0 h 325"/>
                <a:gd name="T58" fmla="*/ 295 w 295"/>
                <a:gd name="T59" fmla="*/ 0 h 325"/>
                <a:gd name="T60" fmla="*/ 295 w 295"/>
                <a:gd name="T61" fmla="*/ 225 h 325"/>
                <a:gd name="T62" fmla="*/ 295 w 295"/>
                <a:gd name="T63" fmla="*/ 229 h 325"/>
                <a:gd name="T64" fmla="*/ 264 w 295"/>
                <a:gd name="T65" fmla="*/ 229 h 325"/>
                <a:gd name="T66" fmla="*/ 264 w 295"/>
                <a:gd name="T67" fmla="*/ 225 h 325"/>
                <a:gd name="T68" fmla="*/ 295 w 295"/>
                <a:gd name="T69" fmla="*/ 225 h 325"/>
                <a:gd name="T70" fmla="*/ 295 w 295"/>
                <a:gd name="T71" fmla="*/ 192 h 325"/>
                <a:gd name="T72" fmla="*/ 295 w 295"/>
                <a:gd name="T73" fmla="*/ 196 h 325"/>
                <a:gd name="T74" fmla="*/ 264 w 295"/>
                <a:gd name="T75" fmla="*/ 196 h 325"/>
                <a:gd name="T76" fmla="*/ 264 w 295"/>
                <a:gd name="T77" fmla="*/ 192 h 325"/>
                <a:gd name="T78" fmla="*/ 295 w 295"/>
                <a:gd name="T79" fmla="*/ 192 h 325"/>
                <a:gd name="T80" fmla="*/ 295 w 295"/>
                <a:gd name="T81" fmla="*/ 256 h 325"/>
                <a:gd name="T82" fmla="*/ 295 w 295"/>
                <a:gd name="T83" fmla="*/ 260 h 325"/>
                <a:gd name="T84" fmla="*/ 0 w 295"/>
                <a:gd name="T85" fmla="*/ 260 h 325"/>
                <a:gd name="T86" fmla="*/ 0 w 295"/>
                <a:gd name="T87" fmla="*/ 256 h 325"/>
                <a:gd name="T88" fmla="*/ 295 w 295"/>
                <a:gd name="T89" fmla="*/ 256 h 325"/>
                <a:gd name="T90" fmla="*/ 295 w 295"/>
                <a:gd name="T91" fmla="*/ 288 h 325"/>
                <a:gd name="T92" fmla="*/ 295 w 295"/>
                <a:gd name="T93" fmla="*/ 293 h 325"/>
                <a:gd name="T94" fmla="*/ 0 w 295"/>
                <a:gd name="T95" fmla="*/ 293 h 325"/>
                <a:gd name="T96" fmla="*/ 0 w 295"/>
                <a:gd name="T97" fmla="*/ 288 h 325"/>
                <a:gd name="T98" fmla="*/ 295 w 295"/>
                <a:gd name="T99" fmla="*/ 288 h 325"/>
                <a:gd name="T100" fmla="*/ 295 w 295"/>
                <a:gd name="T101" fmla="*/ 321 h 325"/>
                <a:gd name="T102" fmla="*/ 295 w 295"/>
                <a:gd name="T103" fmla="*/ 325 h 325"/>
                <a:gd name="T104" fmla="*/ 0 w 295"/>
                <a:gd name="T105" fmla="*/ 325 h 325"/>
                <a:gd name="T106" fmla="*/ 0 w 295"/>
                <a:gd name="T107" fmla="*/ 321 h 325"/>
                <a:gd name="T108" fmla="*/ 295 w 295"/>
                <a:gd name="T109" fmla="*/ 3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2" name="Freeform 5990"/>
            <p:cNvSpPr>
              <a:spLocks noChangeArrowheads="1"/>
            </p:cNvSpPr>
            <p:nvPr/>
          </p:nvSpPr>
          <p:spPr bwMode="auto">
            <a:xfrm>
              <a:off x="5010" y="266"/>
              <a:ext cx="23" cy="37"/>
            </a:xfrm>
            <a:custGeom>
              <a:avLst/>
              <a:gdLst>
                <a:gd name="T0" fmla="*/ 24 w 48"/>
                <a:gd name="T1" fmla="*/ 0 h 77"/>
                <a:gd name="T2" fmla="*/ 21 w 48"/>
                <a:gd name="T3" fmla="*/ 0 h 77"/>
                <a:gd name="T4" fmla="*/ 19 w 48"/>
                <a:gd name="T5" fmla="*/ 1 h 77"/>
                <a:gd name="T6" fmla="*/ 17 w 48"/>
                <a:gd name="T7" fmla="*/ 1 h 77"/>
                <a:gd name="T8" fmla="*/ 15 w 48"/>
                <a:gd name="T9" fmla="*/ 2 h 77"/>
                <a:gd name="T10" fmla="*/ 12 w 48"/>
                <a:gd name="T11" fmla="*/ 5 h 77"/>
                <a:gd name="T12" fmla="*/ 11 w 48"/>
                <a:gd name="T13" fmla="*/ 6 h 77"/>
                <a:gd name="T14" fmla="*/ 7 w 48"/>
                <a:gd name="T15" fmla="*/ 11 h 77"/>
                <a:gd name="T16" fmla="*/ 4 w 48"/>
                <a:gd name="T17" fmla="*/ 16 h 77"/>
                <a:gd name="T18" fmla="*/ 2 w 48"/>
                <a:gd name="T19" fmla="*/ 24 h 77"/>
                <a:gd name="T20" fmla="*/ 0 w 48"/>
                <a:gd name="T21" fmla="*/ 30 h 77"/>
                <a:gd name="T22" fmla="*/ 0 w 48"/>
                <a:gd name="T23" fmla="*/ 38 h 77"/>
                <a:gd name="T24" fmla="*/ 0 w 48"/>
                <a:gd name="T25" fmla="*/ 45 h 77"/>
                <a:gd name="T26" fmla="*/ 2 w 48"/>
                <a:gd name="T27" fmla="*/ 53 h 77"/>
                <a:gd name="T28" fmla="*/ 4 w 48"/>
                <a:gd name="T29" fmla="*/ 59 h 77"/>
                <a:gd name="T30" fmla="*/ 7 w 48"/>
                <a:gd name="T31" fmla="*/ 66 h 77"/>
                <a:gd name="T32" fmla="*/ 11 w 48"/>
                <a:gd name="T33" fmla="*/ 71 h 77"/>
                <a:gd name="T34" fmla="*/ 12 w 48"/>
                <a:gd name="T35" fmla="*/ 72 h 77"/>
                <a:gd name="T36" fmla="*/ 15 w 48"/>
                <a:gd name="T37" fmla="*/ 74 h 77"/>
                <a:gd name="T38" fmla="*/ 17 w 48"/>
                <a:gd name="T39" fmla="*/ 76 h 77"/>
                <a:gd name="T40" fmla="*/ 19 w 48"/>
                <a:gd name="T41" fmla="*/ 76 h 77"/>
                <a:gd name="T42" fmla="*/ 21 w 48"/>
                <a:gd name="T43" fmla="*/ 77 h 77"/>
                <a:gd name="T44" fmla="*/ 24 w 48"/>
                <a:gd name="T45" fmla="*/ 77 h 77"/>
                <a:gd name="T46" fmla="*/ 26 w 48"/>
                <a:gd name="T47" fmla="*/ 77 h 77"/>
                <a:gd name="T48" fmla="*/ 29 w 48"/>
                <a:gd name="T49" fmla="*/ 76 h 77"/>
                <a:gd name="T50" fmla="*/ 31 w 48"/>
                <a:gd name="T51" fmla="*/ 76 h 77"/>
                <a:gd name="T52" fmla="*/ 34 w 48"/>
                <a:gd name="T53" fmla="*/ 74 h 77"/>
                <a:gd name="T54" fmla="*/ 35 w 48"/>
                <a:gd name="T55" fmla="*/ 72 h 77"/>
                <a:gd name="T56" fmla="*/ 38 w 48"/>
                <a:gd name="T57" fmla="*/ 71 h 77"/>
                <a:gd name="T58" fmla="*/ 41 w 48"/>
                <a:gd name="T59" fmla="*/ 66 h 77"/>
                <a:gd name="T60" fmla="*/ 44 w 48"/>
                <a:gd name="T61" fmla="*/ 59 h 77"/>
                <a:gd name="T62" fmla="*/ 47 w 48"/>
                <a:gd name="T63" fmla="*/ 53 h 77"/>
                <a:gd name="T64" fmla="*/ 48 w 48"/>
                <a:gd name="T65" fmla="*/ 45 h 77"/>
                <a:gd name="T66" fmla="*/ 48 w 48"/>
                <a:gd name="T67" fmla="*/ 38 h 77"/>
                <a:gd name="T68" fmla="*/ 48 w 48"/>
                <a:gd name="T69" fmla="*/ 38 h 77"/>
                <a:gd name="T70" fmla="*/ 48 w 48"/>
                <a:gd name="T71" fmla="*/ 30 h 77"/>
                <a:gd name="T72" fmla="*/ 47 w 48"/>
                <a:gd name="T73" fmla="*/ 24 h 77"/>
                <a:gd name="T74" fmla="*/ 44 w 48"/>
                <a:gd name="T75" fmla="*/ 16 h 77"/>
                <a:gd name="T76" fmla="*/ 41 w 48"/>
                <a:gd name="T77" fmla="*/ 11 h 77"/>
                <a:gd name="T78" fmla="*/ 38 w 48"/>
                <a:gd name="T79" fmla="*/ 6 h 77"/>
                <a:gd name="T80" fmla="*/ 35 w 48"/>
                <a:gd name="T81" fmla="*/ 5 h 77"/>
                <a:gd name="T82" fmla="*/ 34 w 48"/>
                <a:gd name="T83" fmla="*/ 2 h 77"/>
                <a:gd name="T84" fmla="*/ 31 w 48"/>
                <a:gd name="T85" fmla="*/ 1 h 77"/>
                <a:gd name="T86" fmla="*/ 29 w 48"/>
                <a:gd name="T87" fmla="*/ 1 h 77"/>
                <a:gd name="T88" fmla="*/ 26 w 48"/>
                <a:gd name="T89" fmla="*/ 0 h 77"/>
                <a:gd name="T90" fmla="*/ 24 w 48"/>
                <a:gd name="T9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03" name="Picture 5991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" y="266"/>
              <a:ext cx="23" cy="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004" name="Rectangle 5992"/>
            <p:cNvSpPr>
              <a:spLocks noChangeArrowheads="1"/>
            </p:cNvSpPr>
            <p:nvPr/>
          </p:nvSpPr>
          <p:spPr bwMode="auto">
            <a:xfrm>
              <a:off x="5022" y="146"/>
              <a:ext cx="3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5" name="Rectangle 5993"/>
            <p:cNvSpPr>
              <a:spLocks noChangeArrowheads="1"/>
            </p:cNvSpPr>
            <p:nvPr/>
          </p:nvSpPr>
          <p:spPr bwMode="auto">
            <a:xfrm>
              <a:off x="5021" y="146"/>
              <a:ext cx="2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6" name="Freeform 5994"/>
            <p:cNvSpPr>
              <a:spLocks noChangeArrowheads="1"/>
            </p:cNvSpPr>
            <p:nvPr/>
          </p:nvSpPr>
          <p:spPr bwMode="auto">
            <a:xfrm>
              <a:off x="5015" y="318"/>
              <a:ext cx="13" cy="13"/>
            </a:xfrm>
            <a:custGeom>
              <a:avLst/>
              <a:gdLst>
                <a:gd name="T0" fmla="*/ 0 w 28"/>
                <a:gd name="T1" fmla="*/ 12 h 26"/>
                <a:gd name="T2" fmla="*/ 0 w 28"/>
                <a:gd name="T3" fmla="*/ 10 h 26"/>
                <a:gd name="T4" fmla="*/ 1 w 28"/>
                <a:gd name="T5" fmla="*/ 7 h 26"/>
                <a:gd name="T6" fmla="*/ 2 w 28"/>
                <a:gd name="T7" fmla="*/ 6 h 26"/>
                <a:gd name="T8" fmla="*/ 4 w 28"/>
                <a:gd name="T9" fmla="*/ 3 h 26"/>
                <a:gd name="T10" fmla="*/ 6 w 28"/>
                <a:gd name="T11" fmla="*/ 2 h 26"/>
                <a:gd name="T12" fmla="*/ 9 w 28"/>
                <a:gd name="T13" fmla="*/ 1 h 26"/>
                <a:gd name="T14" fmla="*/ 11 w 28"/>
                <a:gd name="T15" fmla="*/ 0 h 26"/>
                <a:gd name="T16" fmla="*/ 14 w 28"/>
                <a:gd name="T17" fmla="*/ 0 h 26"/>
                <a:gd name="T18" fmla="*/ 16 w 28"/>
                <a:gd name="T19" fmla="*/ 0 h 26"/>
                <a:gd name="T20" fmla="*/ 19 w 28"/>
                <a:gd name="T21" fmla="*/ 1 h 26"/>
                <a:gd name="T22" fmla="*/ 21 w 28"/>
                <a:gd name="T23" fmla="*/ 2 h 26"/>
                <a:gd name="T24" fmla="*/ 24 w 28"/>
                <a:gd name="T25" fmla="*/ 3 h 26"/>
                <a:gd name="T26" fmla="*/ 25 w 28"/>
                <a:gd name="T27" fmla="*/ 6 h 26"/>
                <a:gd name="T28" fmla="*/ 26 w 28"/>
                <a:gd name="T29" fmla="*/ 7 h 26"/>
                <a:gd name="T30" fmla="*/ 28 w 28"/>
                <a:gd name="T31" fmla="*/ 10 h 26"/>
                <a:gd name="T32" fmla="*/ 28 w 28"/>
                <a:gd name="T33" fmla="*/ 12 h 26"/>
                <a:gd name="T34" fmla="*/ 28 w 28"/>
                <a:gd name="T35" fmla="*/ 12 h 26"/>
                <a:gd name="T36" fmla="*/ 28 w 28"/>
                <a:gd name="T37" fmla="*/ 15 h 26"/>
                <a:gd name="T38" fmla="*/ 26 w 28"/>
                <a:gd name="T39" fmla="*/ 17 h 26"/>
                <a:gd name="T40" fmla="*/ 25 w 28"/>
                <a:gd name="T41" fmla="*/ 20 h 26"/>
                <a:gd name="T42" fmla="*/ 24 w 28"/>
                <a:gd name="T43" fmla="*/ 22 h 26"/>
                <a:gd name="T44" fmla="*/ 21 w 28"/>
                <a:gd name="T45" fmla="*/ 24 h 26"/>
                <a:gd name="T46" fmla="*/ 19 w 28"/>
                <a:gd name="T47" fmla="*/ 25 h 26"/>
                <a:gd name="T48" fmla="*/ 16 w 28"/>
                <a:gd name="T49" fmla="*/ 26 h 26"/>
                <a:gd name="T50" fmla="*/ 14 w 28"/>
                <a:gd name="T51" fmla="*/ 26 h 26"/>
                <a:gd name="T52" fmla="*/ 11 w 28"/>
                <a:gd name="T53" fmla="*/ 26 h 26"/>
                <a:gd name="T54" fmla="*/ 9 w 28"/>
                <a:gd name="T55" fmla="*/ 25 h 26"/>
                <a:gd name="T56" fmla="*/ 6 w 28"/>
                <a:gd name="T57" fmla="*/ 24 h 26"/>
                <a:gd name="T58" fmla="*/ 4 w 28"/>
                <a:gd name="T59" fmla="*/ 22 h 26"/>
                <a:gd name="T60" fmla="*/ 2 w 28"/>
                <a:gd name="T61" fmla="*/ 20 h 26"/>
                <a:gd name="T62" fmla="*/ 1 w 28"/>
                <a:gd name="T63" fmla="*/ 17 h 26"/>
                <a:gd name="T64" fmla="*/ 0 w 28"/>
                <a:gd name="T65" fmla="*/ 15 h 26"/>
                <a:gd name="T66" fmla="*/ 0 w 28"/>
                <a:gd name="T6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07" name="Picture 5995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" y="318"/>
              <a:ext cx="13" cy="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008" name="Freeform 5996"/>
            <p:cNvSpPr>
              <a:spLocks noChangeArrowheads="1"/>
            </p:cNvSpPr>
            <p:nvPr/>
          </p:nvSpPr>
          <p:spPr bwMode="auto">
            <a:xfrm>
              <a:off x="5019" y="321"/>
              <a:ext cx="6" cy="7"/>
            </a:xfrm>
            <a:custGeom>
              <a:avLst/>
              <a:gdLst>
                <a:gd name="T0" fmla="*/ 0 w 15"/>
                <a:gd name="T1" fmla="*/ 7 h 16"/>
                <a:gd name="T2" fmla="*/ 0 w 15"/>
                <a:gd name="T3" fmla="*/ 6 h 16"/>
                <a:gd name="T4" fmla="*/ 1 w 15"/>
                <a:gd name="T5" fmla="*/ 5 h 16"/>
                <a:gd name="T6" fmla="*/ 3 w 15"/>
                <a:gd name="T7" fmla="*/ 2 h 16"/>
                <a:gd name="T8" fmla="*/ 5 w 15"/>
                <a:gd name="T9" fmla="*/ 1 h 16"/>
                <a:gd name="T10" fmla="*/ 7 w 15"/>
                <a:gd name="T11" fmla="*/ 0 h 16"/>
                <a:gd name="T12" fmla="*/ 8 w 15"/>
                <a:gd name="T13" fmla="*/ 0 h 16"/>
                <a:gd name="T14" fmla="*/ 9 w 15"/>
                <a:gd name="T15" fmla="*/ 0 h 16"/>
                <a:gd name="T16" fmla="*/ 12 w 15"/>
                <a:gd name="T17" fmla="*/ 1 h 16"/>
                <a:gd name="T18" fmla="*/ 14 w 15"/>
                <a:gd name="T19" fmla="*/ 2 h 16"/>
                <a:gd name="T20" fmla="*/ 15 w 15"/>
                <a:gd name="T21" fmla="*/ 5 h 16"/>
                <a:gd name="T22" fmla="*/ 15 w 15"/>
                <a:gd name="T23" fmla="*/ 7 h 16"/>
                <a:gd name="T24" fmla="*/ 15 w 15"/>
                <a:gd name="T25" fmla="*/ 7 h 16"/>
                <a:gd name="T26" fmla="*/ 15 w 15"/>
                <a:gd name="T27" fmla="*/ 11 h 16"/>
                <a:gd name="T28" fmla="*/ 14 w 15"/>
                <a:gd name="T29" fmla="*/ 14 h 16"/>
                <a:gd name="T30" fmla="*/ 12 w 15"/>
                <a:gd name="T31" fmla="*/ 15 h 16"/>
                <a:gd name="T32" fmla="*/ 9 w 15"/>
                <a:gd name="T33" fmla="*/ 16 h 16"/>
                <a:gd name="T34" fmla="*/ 8 w 15"/>
                <a:gd name="T35" fmla="*/ 16 h 16"/>
                <a:gd name="T36" fmla="*/ 7 w 15"/>
                <a:gd name="T37" fmla="*/ 16 h 16"/>
                <a:gd name="T38" fmla="*/ 5 w 15"/>
                <a:gd name="T39" fmla="*/ 15 h 16"/>
                <a:gd name="T40" fmla="*/ 3 w 15"/>
                <a:gd name="T41" fmla="*/ 14 h 16"/>
                <a:gd name="T42" fmla="*/ 1 w 15"/>
                <a:gd name="T43" fmla="*/ 11 h 16"/>
                <a:gd name="T44" fmla="*/ 0 w 15"/>
                <a:gd name="T45" fmla="*/ 9 h 16"/>
                <a:gd name="T46" fmla="*/ 0 w 15"/>
                <a:gd name="T4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09" name="Picture 5997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" y="321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010" name="Freeform 5998"/>
            <p:cNvSpPr>
              <a:spLocks noChangeArrowheads="1"/>
            </p:cNvSpPr>
            <p:nvPr/>
          </p:nvSpPr>
          <p:spPr bwMode="auto">
            <a:xfrm>
              <a:off x="5021" y="323"/>
              <a:ext cx="2" cy="3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1 h 6"/>
                <a:gd name="T4" fmla="*/ 0 w 5"/>
                <a:gd name="T5" fmla="*/ 1 h 6"/>
                <a:gd name="T6" fmla="*/ 2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1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2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" name="Freeform 5999"/>
            <p:cNvSpPr>
              <a:spLocks noChangeArrowheads="1"/>
            </p:cNvSpPr>
            <p:nvPr/>
          </p:nvSpPr>
          <p:spPr bwMode="auto">
            <a:xfrm>
              <a:off x="5021" y="323"/>
              <a:ext cx="2" cy="3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1 h 6"/>
                <a:gd name="T4" fmla="*/ 0 w 5"/>
                <a:gd name="T5" fmla="*/ 1 h 6"/>
                <a:gd name="T6" fmla="*/ 2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4 w 5"/>
                <a:gd name="T13" fmla="*/ 1 h 6"/>
                <a:gd name="T14" fmla="*/ 5 w 5"/>
                <a:gd name="T15" fmla="*/ 1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2 w 5"/>
                <a:gd name="T29" fmla="*/ 5 h 6"/>
                <a:gd name="T30" fmla="*/ 0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2" name="Freeform 6000"/>
            <p:cNvSpPr>
              <a:spLocks noChangeArrowheads="1"/>
            </p:cNvSpPr>
            <p:nvPr/>
          </p:nvSpPr>
          <p:spPr bwMode="auto">
            <a:xfrm>
              <a:off x="4876" y="73"/>
              <a:ext cx="208" cy="289"/>
            </a:xfrm>
            <a:custGeom>
              <a:avLst/>
              <a:gdLst>
                <a:gd name="T0" fmla="*/ 16 w 418"/>
                <a:gd name="T1" fmla="*/ 578 h 578"/>
                <a:gd name="T2" fmla="*/ 16 w 418"/>
                <a:gd name="T3" fmla="*/ 562 h 578"/>
                <a:gd name="T4" fmla="*/ 0 w 418"/>
                <a:gd name="T5" fmla="*/ 562 h 578"/>
                <a:gd name="T6" fmla="*/ 0 w 418"/>
                <a:gd name="T7" fmla="*/ 64 h 578"/>
                <a:gd name="T8" fmla="*/ 64 w 418"/>
                <a:gd name="T9" fmla="*/ 0 h 578"/>
                <a:gd name="T10" fmla="*/ 418 w 418"/>
                <a:gd name="T11" fmla="*/ 0 h 578"/>
                <a:gd name="T12" fmla="*/ 418 w 418"/>
                <a:gd name="T13" fmla="*/ 497 h 578"/>
                <a:gd name="T14" fmla="*/ 409 w 418"/>
                <a:gd name="T15" fmla="*/ 506 h 578"/>
                <a:gd name="T16" fmla="*/ 409 w 418"/>
                <a:gd name="T17" fmla="*/ 514 h 578"/>
                <a:gd name="T18" fmla="*/ 345 w 418"/>
                <a:gd name="T19" fmla="*/ 578 h 578"/>
                <a:gd name="T20" fmla="*/ 16 w 418"/>
                <a:gd name="T2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3" name="Rectangle 6001"/>
            <p:cNvSpPr>
              <a:spLocks noChangeArrowheads="1"/>
            </p:cNvSpPr>
            <p:nvPr/>
          </p:nvSpPr>
          <p:spPr bwMode="auto">
            <a:xfrm>
              <a:off x="4931" y="378"/>
              <a:ext cx="113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13607" rIns="0" bIns="0">
              <a:spAutoFit/>
            </a:bodyPr>
            <a:lstStyle/>
            <a:p>
              <a:pPr hangingPunct="1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6014" name="Picture 600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85" y="3716338"/>
            <a:ext cx="600075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016" name="Group 6004"/>
          <p:cNvGrpSpPr>
            <a:grpSpLocks/>
          </p:cNvGrpSpPr>
          <p:nvPr/>
        </p:nvGrpSpPr>
        <p:grpSpPr bwMode="auto">
          <a:xfrm>
            <a:off x="8960297" y="3441697"/>
            <a:ext cx="328613" cy="666750"/>
            <a:chOff x="5450" y="2168"/>
            <a:chExt cx="207" cy="420"/>
          </a:xfrm>
        </p:grpSpPr>
        <p:sp>
          <p:nvSpPr>
            <p:cNvPr id="6017" name="Freeform 6005"/>
            <p:cNvSpPr>
              <a:spLocks noChangeArrowheads="1"/>
            </p:cNvSpPr>
            <p:nvPr/>
          </p:nvSpPr>
          <p:spPr bwMode="auto">
            <a:xfrm>
              <a:off x="5458" y="2417"/>
              <a:ext cx="195" cy="38"/>
            </a:xfrm>
            <a:custGeom>
              <a:avLst/>
              <a:gdLst>
                <a:gd name="T0" fmla="*/ 0 w 393"/>
                <a:gd name="T1" fmla="*/ 80 h 80"/>
                <a:gd name="T2" fmla="*/ 328 w 393"/>
                <a:gd name="T3" fmla="*/ 80 h 80"/>
                <a:gd name="T4" fmla="*/ 328 w 393"/>
                <a:gd name="T5" fmla="*/ 64 h 80"/>
                <a:gd name="T6" fmla="*/ 0 w 393"/>
                <a:gd name="T7" fmla="*/ 64 h 80"/>
                <a:gd name="T8" fmla="*/ 0 w 393"/>
                <a:gd name="T9" fmla="*/ 80 h 80"/>
                <a:gd name="T10" fmla="*/ 328 w 393"/>
                <a:gd name="T11" fmla="*/ 80 h 80"/>
                <a:gd name="T12" fmla="*/ 393 w 393"/>
                <a:gd name="T13" fmla="*/ 15 h 80"/>
                <a:gd name="T14" fmla="*/ 393 w 393"/>
                <a:gd name="T15" fmla="*/ 0 h 80"/>
                <a:gd name="T16" fmla="*/ 328 w 393"/>
                <a:gd name="T17" fmla="*/ 64 h 80"/>
                <a:gd name="T18" fmla="*/ 328 w 393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8" name="Freeform 6006"/>
            <p:cNvSpPr>
              <a:spLocks noChangeArrowheads="1"/>
            </p:cNvSpPr>
            <p:nvPr/>
          </p:nvSpPr>
          <p:spPr bwMode="auto">
            <a:xfrm>
              <a:off x="5626" y="2168"/>
              <a:ext cx="31" cy="280"/>
            </a:xfrm>
            <a:custGeom>
              <a:avLst/>
              <a:gdLst>
                <a:gd name="T0" fmla="*/ 0 w 64"/>
                <a:gd name="T1" fmla="*/ 561 h 561"/>
                <a:gd name="T2" fmla="*/ 64 w 64"/>
                <a:gd name="T3" fmla="*/ 497 h 561"/>
                <a:gd name="T4" fmla="*/ 64 w 64"/>
                <a:gd name="T5" fmla="*/ 0 h 561"/>
                <a:gd name="T6" fmla="*/ 0 w 64"/>
                <a:gd name="T7" fmla="*/ 64 h 561"/>
                <a:gd name="T8" fmla="*/ 0 w 64"/>
                <a:gd name="T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9" name="Freeform 6007"/>
            <p:cNvSpPr>
              <a:spLocks noChangeArrowheads="1"/>
            </p:cNvSpPr>
            <p:nvPr/>
          </p:nvSpPr>
          <p:spPr bwMode="auto">
            <a:xfrm>
              <a:off x="5451" y="2168"/>
              <a:ext cx="206" cy="31"/>
            </a:xfrm>
            <a:custGeom>
              <a:avLst/>
              <a:gdLst>
                <a:gd name="T0" fmla="*/ 0 w 416"/>
                <a:gd name="T1" fmla="*/ 64 h 64"/>
                <a:gd name="T2" fmla="*/ 64 w 416"/>
                <a:gd name="T3" fmla="*/ 0 h 64"/>
                <a:gd name="T4" fmla="*/ 416 w 416"/>
                <a:gd name="T5" fmla="*/ 0 h 64"/>
                <a:gd name="T6" fmla="*/ 352 w 416"/>
                <a:gd name="T7" fmla="*/ 64 h 64"/>
                <a:gd name="T8" fmla="*/ 0 w 416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0" name="Rectangle 6008"/>
            <p:cNvSpPr>
              <a:spLocks noChangeArrowheads="1"/>
            </p:cNvSpPr>
            <p:nvPr/>
          </p:nvSpPr>
          <p:spPr bwMode="auto">
            <a:xfrm>
              <a:off x="5451" y="2200"/>
              <a:ext cx="174" cy="2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1" name="Rectangle 6009"/>
            <p:cNvSpPr>
              <a:spLocks noChangeArrowheads="1"/>
            </p:cNvSpPr>
            <p:nvPr/>
          </p:nvSpPr>
          <p:spPr bwMode="auto">
            <a:xfrm>
              <a:off x="5451" y="2200"/>
              <a:ext cx="174" cy="248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2" name="Rectangle 6010"/>
            <p:cNvSpPr>
              <a:spLocks noChangeArrowheads="1"/>
            </p:cNvSpPr>
            <p:nvPr/>
          </p:nvSpPr>
          <p:spPr bwMode="auto">
            <a:xfrm>
              <a:off x="5465" y="2274"/>
              <a:ext cx="146" cy="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3" name="Rectangle 6011"/>
            <p:cNvSpPr>
              <a:spLocks noChangeArrowheads="1"/>
            </p:cNvSpPr>
            <p:nvPr/>
          </p:nvSpPr>
          <p:spPr bwMode="auto">
            <a:xfrm>
              <a:off x="5465" y="2281"/>
              <a:ext cx="146" cy="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4" name="Rectangle 6012"/>
            <p:cNvSpPr>
              <a:spLocks noChangeArrowheads="1"/>
            </p:cNvSpPr>
            <p:nvPr/>
          </p:nvSpPr>
          <p:spPr bwMode="auto">
            <a:xfrm>
              <a:off x="5465" y="2289"/>
              <a:ext cx="146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5" name="Rectangle 6013"/>
            <p:cNvSpPr>
              <a:spLocks noChangeArrowheads="1"/>
            </p:cNvSpPr>
            <p:nvPr/>
          </p:nvSpPr>
          <p:spPr bwMode="auto">
            <a:xfrm>
              <a:off x="5465" y="2297"/>
              <a:ext cx="146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6" name="Rectangle 6014"/>
            <p:cNvSpPr>
              <a:spLocks noChangeArrowheads="1"/>
            </p:cNvSpPr>
            <p:nvPr/>
          </p:nvSpPr>
          <p:spPr bwMode="auto">
            <a:xfrm>
              <a:off x="5465" y="2306"/>
              <a:ext cx="146" cy="5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7" name="Rectangle 6015"/>
            <p:cNvSpPr>
              <a:spLocks noChangeArrowheads="1"/>
            </p:cNvSpPr>
            <p:nvPr/>
          </p:nvSpPr>
          <p:spPr bwMode="auto">
            <a:xfrm>
              <a:off x="5465" y="2312"/>
              <a:ext cx="146" cy="9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8" name="Rectangle 6016"/>
            <p:cNvSpPr>
              <a:spLocks noChangeArrowheads="1"/>
            </p:cNvSpPr>
            <p:nvPr/>
          </p:nvSpPr>
          <p:spPr bwMode="auto">
            <a:xfrm>
              <a:off x="5465" y="2322"/>
              <a:ext cx="146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9" name="Rectangle 6017"/>
            <p:cNvSpPr>
              <a:spLocks noChangeArrowheads="1"/>
            </p:cNvSpPr>
            <p:nvPr/>
          </p:nvSpPr>
          <p:spPr bwMode="auto">
            <a:xfrm>
              <a:off x="5465" y="2332"/>
              <a:ext cx="146" cy="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0" name="Rectangle 6018"/>
            <p:cNvSpPr>
              <a:spLocks noChangeArrowheads="1"/>
            </p:cNvSpPr>
            <p:nvPr/>
          </p:nvSpPr>
          <p:spPr bwMode="auto">
            <a:xfrm>
              <a:off x="5465" y="2339"/>
              <a:ext cx="146" cy="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1" name="Rectangle 6019"/>
            <p:cNvSpPr>
              <a:spLocks noChangeArrowheads="1"/>
            </p:cNvSpPr>
            <p:nvPr/>
          </p:nvSpPr>
          <p:spPr bwMode="auto">
            <a:xfrm>
              <a:off x="5465" y="2346"/>
              <a:ext cx="146" cy="1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2" name="Rectangle 6020"/>
            <p:cNvSpPr>
              <a:spLocks noChangeArrowheads="1"/>
            </p:cNvSpPr>
            <p:nvPr/>
          </p:nvSpPr>
          <p:spPr bwMode="auto">
            <a:xfrm>
              <a:off x="5465" y="2357"/>
              <a:ext cx="146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3" name="Rectangle 6021"/>
            <p:cNvSpPr>
              <a:spLocks noChangeArrowheads="1"/>
            </p:cNvSpPr>
            <p:nvPr/>
          </p:nvSpPr>
          <p:spPr bwMode="auto">
            <a:xfrm>
              <a:off x="5465" y="2366"/>
              <a:ext cx="146" cy="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4" name="Rectangle 6022"/>
            <p:cNvSpPr>
              <a:spLocks noChangeArrowheads="1"/>
            </p:cNvSpPr>
            <p:nvPr/>
          </p:nvSpPr>
          <p:spPr bwMode="auto">
            <a:xfrm>
              <a:off x="5465" y="2372"/>
              <a:ext cx="146" cy="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5" name="Rectangle 6023"/>
            <p:cNvSpPr>
              <a:spLocks noChangeArrowheads="1"/>
            </p:cNvSpPr>
            <p:nvPr/>
          </p:nvSpPr>
          <p:spPr bwMode="auto">
            <a:xfrm>
              <a:off x="5465" y="2382"/>
              <a:ext cx="146" cy="6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6" name="Rectangle 6024"/>
            <p:cNvSpPr>
              <a:spLocks noChangeArrowheads="1"/>
            </p:cNvSpPr>
            <p:nvPr/>
          </p:nvSpPr>
          <p:spPr bwMode="auto">
            <a:xfrm>
              <a:off x="5465" y="2389"/>
              <a:ext cx="146" cy="7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7" name="Rectangle 6025"/>
            <p:cNvSpPr>
              <a:spLocks noChangeArrowheads="1"/>
            </p:cNvSpPr>
            <p:nvPr/>
          </p:nvSpPr>
          <p:spPr bwMode="auto">
            <a:xfrm>
              <a:off x="5465" y="2397"/>
              <a:ext cx="146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8" name="Rectangle 6026"/>
            <p:cNvSpPr>
              <a:spLocks noChangeArrowheads="1"/>
            </p:cNvSpPr>
            <p:nvPr/>
          </p:nvSpPr>
          <p:spPr bwMode="auto">
            <a:xfrm>
              <a:off x="5465" y="2407"/>
              <a:ext cx="146" cy="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9" name="Rectangle 6027"/>
            <p:cNvSpPr>
              <a:spLocks noChangeArrowheads="1"/>
            </p:cNvSpPr>
            <p:nvPr/>
          </p:nvSpPr>
          <p:spPr bwMode="auto">
            <a:xfrm>
              <a:off x="5465" y="2416"/>
              <a:ext cx="146" cy="6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0" name="Rectangle 6028"/>
            <p:cNvSpPr>
              <a:spLocks noChangeArrowheads="1"/>
            </p:cNvSpPr>
            <p:nvPr/>
          </p:nvSpPr>
          <p:spPr bwMode="auto">
            <a:xfrm>
              <a:off x="5465" y="2423"/>
              <a:ext cx="146" cy="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1" name="Rectangle 6029"/>
            <p:cNvSpPr>
              <a:spLocks noChangeArrowheads="1"/>
            </p:cNvSpPr>
            <p:nvPr/>
          </p:nvSpPr>
          <p:spPr bwMode="auto">
            <a:xfrm>
              <a:off x="5465" y="2432"/>
              <a:ext cx="146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" name="Rectangle 6030"/>
            <p:cNvSpPr>
              <a:spLocks noChangeArrowheads="1"/>
            </p:cNvSpPr>
            <p:nvPr/>
          </p:nvSpPr>
          <p:spPr bwMode="auto">
            <a:xfrm>
              <a:off x="5465" y="2355"/>
              <a:ext cx="4" cy="4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" name="Rectangle 6031"/>
            <p:cNvSpPr>
              <a:spLocks noChangeArrowheads="1"/>
            </p:cNvSpPr>
            <p:nvPr/>
          </p:nvSpPr>
          <p:spPr bwMode="auto">
            <a:xfrm>
              <a:off x="5470" y="2355"/>
              <a:ext cx="5" cy="4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" name="Rectangle 6032"/>
            <p:cNvSpPr>
              <a:spLocks noChangeArrowheads="1"/>
            </p:cNvSpPr>
            <p:nvPr/>
          </p:nvSpPr>
          <p:spPr bwMode="auto">
            <a:xfrm>
              <a:off x="5477" y="2355"/>
              <a:ext cx="5" cy="4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" name="Rectangle 6033"/>
            <p:cNvSpPr>
              <a:spLocks noChangeArrowheads="1"/>
            </p:cNvSpPr>
            <p:nvPr/>
          </p:nvSpPr>
          <p:spPr bwMode="auto">
            <a:xfrm>
              <a:off x="5483" y="2355"/>
              <a:ext cx="7" cy="47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" name="Rectangle 6034"/>
            <p:cNvSpPr>
              <a:spLocks noChangeArrowheads="1"/>
            </p:cNvSpPr>
            <p:nvPr/>
          </p:nvSpPr>
          <p:spPr bwMode="auto">
            <a:xfrm>
              <a:off x="5492" y="2355"/>
              <a:ext cx="5" cy="47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" name="Rectangle 6035"/>
            <p:cNvSpPr>
              <a:spLocks noChangeArrowheads="1"/>
            </p:cNvSpPr>
            <p:nvPr/>
          </p:nvSpPr>
          <p:spPr bwMode="auto">
            <a:xfrm>
              <a:off x="5498" y="2355"/>
              <a:ext cx="5" cy="47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" name="Rectangle 6036"/>
            <p:cNvSpPr>
              <a:spLocks noChangeArrowheads="1"/>
            </p:cNvSpPr>
            <p:nvPr/>
          </p:nvSpPr>
          <p:spPr bwMode="auto">
            <a:xfrm>
              <a:off x="5504" y="2355"/>
              <a:ext cx="8" cy="4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49" name="Group 6037"/>
            <p:cNvGrpSpPr>
              <a:grpSpLocks/>
            </p:cNvGrpSpPr>
            <p:nvPr/>
          </p:nvGrpSpPr>
          <p:grpSpPr bwMode="auto">
            <a:xfrm>
              <a:off x="5450" y="2168"/>
              <a:ext cx="207" cy="420"/>
              <a:chOff x="5450" y="2168"/>
              <a:chExt cx="207" cy="420"/>
            </a:xfrm>
          </p:grpSpPr>
          <p:sp>
            <p:nvSpPr>
              <p:cNvPr id="6050" name="Rectangle 6038"/>
              <p:cNvSpPr>
                <a:spLocks noChangeArrowheads="1"/>
              </p:cNvSpPr>
              <p:nvPr/>
            </p:nvSpPr>
            <p:spPr bwMode="auto">
              <a:xfrm>
                <a:off x="5513" y="2355"/>
                <a:ext cx="4" cy="47"/>
              </a:xfrm>
              <a:prstGeom prst="rect">
                <a:avLst/>
              </a:prstGeom>
              <a:solidFill>
                <a:srgbClr val="CECEC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1" name="Rectangle 6039"/>
              <p:cNvSpPr>
                <a:spLocks noChangeArrowheads="1"/>
              </p:cNvSpPr>
              <p:nvPr/>
            </p:nvSpPr>
            <p:spPr bwMode="auto">
              <a:xfrm>
                <a:off x="5519" y="2355"/>
                <a:ext cx="6" cy="47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" name="Rectangle 6040"/>
              <p:cNvSpPr>
                <a:spLocks noChangeArrowheads="1"/>
              </p:cNvSpPr>
              <p:nvPr/>
            </p:nvSpPr>
            <p:spPr bwMode="auto">
              <a:xfrm>
                <a:off x="5526" y="2355"/>
                <a:ext cx="6" cy="47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3" name="Rectangle 6041"/>
              <p:cNvSpPr>
                <a:spLocks noChangeArrowheads="1"/>
              </p:cNvSpPr>
              <p:nvPr/>
            </p:nvSpPr>
            <p:spPr bwMode="auto">
              <a:xfrm>
                <a:off x="5534" y="2355"/>
                <a:ext cx="7" cy="4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4" name="Rectangle 6042"/>
              <p:cNvSpPr>
                <a:spLocks noChangeArrowheads="1"/>
              </p:cNvSpPr>
              <p:nvPr/>
            </p:nvSpPr>
            <p:spPr bwMode="auto">
              <a:xfrm>
                <a:off x="5542" y="2355"/>
                <a:ext cx="5" cy="47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5" name="Rectangle 6043"/>
              <p:cNvSpPr>
                <a:spLocks noChangeArrowheads="1"/>
              </p:cNvSpPr>
              <p:nvPr/>
            </p:nvSpPr>
            <p:spPr bwMode="auto">
              <a:xfrm>
                <a:off x="5549" y="2355"/>
                <a:ext cx="5" cy="47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6" name="Rectangle 6044"/>
              <p:cNvSpPr>
                <a:spLocks noChangeArrowheads="1"/>
              </p:cNvSpPr>
              <p:nvPr/>
            </p:nvSpPr>
            <p:spPr bwMode="auto">
              <a:xfrm>
                <a:off x="5555" y="2355"/>
                <a:ext cx="6" cy="47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7" name="Rectangle 6045"/>
              <p:cNvSpPr>
                <a:spLocks noChangeArrowheads="1"/>
              </p:cNvSpPr>
              <p:nvPr/>
            </p:nvSpPr>
            <p:spPr bwMode="auto">
              <a:xfrm>
                <a:off x="5562" y="2355"/>
                <a:ext cx="5" cy="47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8" name="Rectangle 6046"/>
              <p:cNvSpPr>
                <a:spLocks noChangeArrowheads="1"/>
              </p:cNvSpPr>
              <p:nvPr/>
            </p:nvSpPr>
            <p:spPr bwMode="auto">
              <a:xfrm>
                <a:off x="5569" y="2355"/>
                <a:ext cx="7" cy="47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9" name="Rectangle 6047"/>
              <p:cNvSpPr>
                <a:spLocks noChangeArrowheads="1"/>
              </p:cNvSpPr>
              <p:nvPr/>
            </p:nvSpPr>
            <p:spPr bwMode="auto">
              <a:xfrm>
                <a:off x="5577" y="2355"/>
                <a:ext cx="6" cy="47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0" name="Rectangle 6048"/>
              <p:cNvSpPr>
                <a:spLocks noChangeArrowheads="1"/>
              </p:cNvSpPr>
              <p:nvPr/>
            </p:nvSpPr>
            <p:spPr bwMode="auto">
              <a:xfrm>
                <a:off x="5584" y="2355"/>
                <a:ext cx="4" cy="47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1" name="Rectangle 6049"/>
              <p:cNvSpPr>
                <a:spLocks noChangeArrowheads="1"/>
              </p:cNvSpPr>
              <p:nvPr/>
            </p:nvSpPr>
            <p:spPr bwMode="auto">
              <a:xfrm>
                <a:off x="5590" y="2355"/>
                <a:ext cx="7" cy="47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" name="Rectangle 6050"/>
              <p:cNvSpPr>
                <a:spLocks noChangeArrowheads="1"/>
              </p:cNvSpPr>
              <p:nvPr/>
            </p:nvSpPr>
            <p:spPr bwMode="auto">
              <a:xfrm>
                <a:off x="5598" y="2355"/>
                <a:ext cx="1" cy="47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3" name="Rectangle 6051"/>
              <p:cNvSpPr>
                <a:spLocks noChangeArrowheads="1"/>
              </p:cNvSpPr>
              <p:nvPr/>
            </p:nvSpPr>
            <p:spPr bwMode="auto">
              <a:xfrm>
                <a:off x="5464" y="2211"/>
                <a:ext cx="147" cy="0"/>
              </a:xfrm>
              <a:prstGeom prst="rect">
                <a:avLst/>
              </a:prstGeom>
              <a:solidFill>
                <a:srgbClr val="A1A1A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4" name="Rectangle 6052"/>
              <p:cNvSpPr>
                <a:spLocks noChangeArrowheads="1"/>
              </p:cNvSpPr>
              <p:nvPr/>
            </p:nvSpPr>
            <p:spPr bwMode="auto">
              <a:xfrm>
                <a:off x="5464" y="2212"/>
                <a:ext cx="147" cy="0"/>
              </a:xfrm>
              <a:prstGeom prst="rect">
                <a:avLst/>
              </a:prstGeom>
              <a:solidFill>
                <a:srgbClr val="A3A3A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5" name="Rectangle 6053"/>
              <p:cNvSpPr>
                <a:spLocks noChangeArrowheads="1"/>
              </p:cNvSpPr>
              <p:nvPr/>
            </p:nvSpPr>
            <p:spPr bwMode="auto">
              <a:xfrm>
                <a:off x="5464" y="2213"/>
                <a:ext cx="147" cy="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6" name="Rectangle 6054"/>
              <p:cNvSpPr>
                <a:spLocks noChangeArrowheads="1"/>
              </p:cNvSpPr>
              <p:nvPr/>
            </p:nvSpPr>
            <p:spPr bwMode="auto">
              <a:xfrm>
                <a:off x="5464" y="2213"/>
                <a:ext cx="147" cy="0"/>
              </a:xfrm>
              <a:prstGeom prst="rect">
                <a:avLst/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7" name="Rectangle 6055"/>
              <p:cNvSpPr>
                <a:spLocks noChangeArrowheads="1"/>
              </p:cNvSpPr>
              <p:nvPr/>
            </p:nvSpPr>
            <p:spPr bwMode="auto">
              <a:xfrm>
                <a:off x="5464" y="2214"/>
                <a:ext cx="147" cy="0"/>
              </a:xfrm>
              <a:prstGeom prst="rect">
                <a:avLst/>
              </a:prstGeom>
              <a:solidFill>
                <a:srgbClr val="D3D3D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8" name="Rectangle 6056"/>
              <p:cNvSpPr>
                <a:spLocks noChangeArrowheads="1"/>
              </p:cNvSpPr>
              <p:nvPr/>
            </p:nvSpPr>
            <p:spPr bwMode="auto">
              <a:xfrm>
                <a:off x="5464" y="2215"/>
                <a:ext cx="147" cy="0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9" name="Rectangle 6057"/>
              <p:cNvSpPr>
                <a:spLocks noChangeArrowheads="1"/>
              </p:cNvSpPr>
              <p:nvPr/>
            </p:nvSpPr>
            <p:spPr bwMode="auto">
              <a:xfrm>
                <a:off x="5464" y="2215"/>
                <a:ext cx="147" cy="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0" name="Rectangle 6058"/>
              <p:cNvSpPr>
                <a:spLocks noChangeArrowheads="1"/>
              </p:cNvSpPr>
              <p:nvPr/>
            </p:nvSpPr>
            <p:spPr bwMode="auto">
              <a:xfrm>
                <a:off x="5464" y="2216"/>
                <a:ext cx="147" cy="0"/>
              </a:xfrm>
              <a:prstGeom prst="rect">
                <a:avLst/>
              </a:prstGeom>
              <a:solidFill>
                <a:srgbClr val="CACAC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1" name="Rectangle 6059"/>
              <p:cNvSpPr>
                <a:spLocks noChangeArrowheads="1"/>
              </p:cNvSpPr>
              <p:nvPr/>
            </p:nvSpPr>
            <p:spPr bwMode="auto">
              <a:xfrm>
                <a:off x="5464" y="2216"/>
                <a:ext cx="147" cy="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" name="Rectangle 6060"/>
              <p:cNvSpPr>
                <a:spLocks noChangeArrowheads="1"/>
              </p:cNvSpPr>
              <p:nvPr/>
            </p:nvSpPr>
            <p:spPr bwMode="auto">
              <a:xfrm>
                <a:off x="5464" y="2217"/>
                <a:ext cx="147" cy="0"/>
              </a:xfrm>
              <a:prstGeom prst="rect">
                <a:avLst/>
              </a:prstGeom>
              <a:solidFill>
                <a:srgbClr val="AAAAA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" name="Rectangle 6061"/>
              <p:cNvSpPr>
                <a:spLocks noChangeArrowheads="1"/>
              </p:cNvSpPr>
              <p:nvPr/>
            </p:nvSpPr>
            <p:spPr bwMode="auto">
              <a:xfrm>
                <a:off x="5464" y="2212"/>
                <a:ext cx="147" cy="5"/>
              </a:xfrm>
              <a:prstGeom prst="rect">
                <a:avLst/>
              </a:prstGeom>
              <a:noFill/>
              <a:ln w="144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4" name="Rectangle 6062"/>
              <p:cNvSpPr>
                <a:spLocks noChangeArrowheads="1"/>
              </p:cNvSpPr>
              <p:nvPr/>
            </p:nvSpPr>
            <p:spPr bwMode="auto">
              <a:xfrm>
                <a:off x="5464" y="2218"/>
                <a:ext cx="0" cy="21"/>
              </a:xfrm>
              <a:prstGeom prst="rect">
                <a:avLst/>
              </a:pr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5" name="Rectangle 6063"/>
              <p:cNvSpPr>
                <a:spLocks noChangeArrowheads="1"/>
              </p:cNvSpPr>
              <p:nvPr/>
            </p:nvSpPr>
            <p:spPr bwMode="auto">
              <a:xfrm>
                <a:off x="5465" y="2218"/>
                <a:ext cx="1" cy="21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6" name="Rectangle 6064"/>
              <p:cNvSpPr>
                <a:spLocks noChangeArrowheads="1"/>
              </p:cNvSpPr>
              <p:nvPr/>
            </p:nvSpPr>
            <p:spPr bwMode="auto">
              <a:xfrm>
                <a:off x="5468" y="2218"/>
                <a:ext cx="1" cy="21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7" name="Rectangle 6065"/>
              <p:cNvSpPr>
                <a:spLocks noChangeArrowheads="1"/>
              </p:cNvSpPr>
              <p:nvPr/>
            </p:nvSpPr>
            <p:spPr bwMode="auto">
              <a:xfrm>
                <a:off x="5470" y="2218"/>
                <a:ext cx="1" cy="21"/>
              </a:xfrm>
              <a:prstGeom prst="rect">
                <a:avLst/>
              </a:prstGeom>
              <a:solidFill>
                <a:srgbClr val="A0A0A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8" name="Rectangle 6066"/>
              <p:cNvSpPr>
                <a:spLocks noChangeArrowheads="1"/>
              </p:cNvSpPr>
              <p:nvPr/>
            </p:nvSpPr>
            <p:spPr bwMode="auto">
              <a:xfrm>
                <a:off x="5471" y="2218"/>
                <a:ext cx="1" cy="21"/>
              </a:xfrm>
              <a:prstGeom prst="rect">
                <a:avLst/>
              </a:prstGeom>
              <a:solidFill>
                <a:srgbClr val="A2A2A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9" name="Rectangle 6067"/>
              <p:cNvSpPr>
                <a:spLocks noChangeArrowheads="1"/>
              </p:cNvSpPr>
              <p:nvPr/>
            </p:nvSpPr>
            <p:spPr bwMode="auto">
              <a:xfrm>
                <a:off x="5473" y="2218"/>
                <a:ext cx="1" cy="21"/>
              </a:xfrm>
              <a:prstGeom prst="rect">
                <a:avLst/>
              </a:prstGeom>
              <a:solidFill>
                <a:srgbClr val="A4A4A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0" name="Rectangle 6068"/>
              <p:cNvSpPr>
                <a:spLocks noChangeArrowheads="1"/>
              </p:cNvSpPr>
              <p:nvPr/>
            </p:nvSpPr>
            <p:spPr bwMode="auto">
              <a:xfrm>
                <a:off x="5475" y="2218"/>
                <a:ext cx="1" cy="21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1" name="Rectangle 6069"/>
              <p:cNvSpPr>
                <a:spLocks noChangeArrowheads="1"/>
              </p:cNvSpPr>
              <p:nvPr/>
            </p:nvSpPr>
            <p:spPr bwMode="auto">
              <a:xfrm>
                <a:off x="5477" y="2218"/>
                <a:ext cx="1" cy="21"/>
              </a:xfrm>
              <a:prstGeom prst="rect">
                <a:avLst/>
              </a:prstGeom>
              <a:solidFill>
                <a:srgbClr val="A8A8A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2" name="Rectangle 6070"/>
              <p:cNvSpPr>
                <a:spLocks noChangeArrowheads="1"/>
              </p:cNvSpPr>
              <p:nvPr/>
            </p:nvSpPr>
            <p:spPr bwMode="auto">
              <a:xfrm>
                <a:off x="5479" y="2218"/>
                <a:ext cx="1" cy="21"/>
              </a:xfrm>
              <a:prstGeom prst="rect">
                <a:avLst/>
              </a:prstGeom>
              <a:solidFill>
                <a:srgbClr val="AAAAA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" name="Rectangle 6071"/>
              <p:cNvSpPr>
                <a:spLocks noChangeArrowheads="1"/>
              </p:cNvSpPr>
              <p:nvPr/>
            </p:nvSpPr>
            <p:spPr bwMode="auto">
              <a:xfrm>
                <a:off x="5481" y="2218"/>
                <a:ext cx="1" cy="21"/>
              </a:xfrm>
              <a:prstGeom prst="rect">
                <a:avLst/>
              </a:prstGeom>
              <a:solidFill>
                <a:srgbClr val="ACACA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4" name="Rectangle 6072"/>
              <p:cNvSpPr>
                <a:spLocks noChangeArrowheads="1"/>
              </p:cNvSpPr>
              <p:nvPr/>
            </p:nvSpPr>
            <p:spPr bwMode="auto">
              <a:xfrm>
                <a:off x="5483" y="2218"/>
                <a:ext cx="1" cy="21"/>
              </a:xfrm>
              <a:prstGeom prst="rect">
                <a:avLst/>
              </a:prstGeom>
              <a:solidFill>
                <a:srgbClr val="AEAEA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5" name="Rectangle 6073"/>
              <p:cNvSpPr>
                <a:spLocks noChangeArrowheads="1"/>
              </p:cNvSpPr>
              <p:nvPr/>
            </p:nvSpPr>
            <p:spPr bwMode="auto">
              <a:xfrm>
                <a:off x="5485" y="2218"/>
                <a:ext cx="1" cy="21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6" name="Rectangle 6074"/>
              <p:cNvSpPr>
                <a:spLocks noChangeArrowheads="1"/>
              </p:cNvSpPr>
              <p:nvPr/>
            </p:nvSpPr>
            <p:spPr bwMode="auto">
              <a:xfrm>
                <a:off x="5487" y="2218"/>
                <a:ext cx="0" cy="21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7" name="Rectangle 6075"/>
              <p:cNvSpPr>
                <a:spLocks noChangeArrowheads="1"/>
              </p:cNvSpPr>
              <p:nvPr/>
            </p:nvSpPr>
            <p:spPr bwMode="auto">
              <a:xfrm>
                <a:off x="5488" y="2218"/>
                <a:ext cx="1" cy="21"/>
              </a:xfrm>
              <a:prstGeom prst="rect">
                <a:avLst/>
              </a:prstGeom>
              <a:solidFill>
                <a:srgbClr val="B4B4B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8" name="Rectangle 6076"/>
              <p:cNvSpPr>
                <a:spLocks noChangeArrowheads="1"/>
              </p:cNvSpPr>
              <p:nvPr/>
            </p:nvSpPr>
            <p:spPr bwMode="auto">
              <a:xfrm>
                <a:off x="5491" y="2218"/>
                <a:ext cx="1" cy="21"/>
              </a:xfrm>
              <a:prstGeom prst="rect">
                <a:avLst/>
              </a:prstGeom>
              <a:solidFill>
                <a:srgbClr val="B6B6B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9" name="Rectangle 6077"/>
              <p:cNvSpPr>
                <a:spLocks noChangeArrowheads="1"/>
              </p:cNvSpPr>
              <p:nvPr/>
            </p:nvSpPr>
            <p:spPr bwMode="auto">
              <a:xfrm>
                <a:off x="5492" y="2218"/>
                <a:ext cx="1" cy="21"/>
              </a:xfrm>
              <a:prstGeom prst="rect">
                <a:avLst/>
              </a:prstGeom>
              <a:solidFill>
                <a:srgbClr val="B8B8B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0" name="Rectangle 6078"/>
              <p:cNvSpPr>
                <a:spLocks noChangeArrowheads="1"/>
              </p:cNvSpPr>
              <p:nvPr/>
            </p:nvSpPr>
            <p:spPr bwMode="auto">
              <a:xfrm>
                <a:off x="5494" y="2218"/>
                <a:ext cx="1" cy="21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1" name="Rectangle 6079"/>
              <p:cNvSpPr>
                <a:spLocks noChangeArrowheads="1"/>
              </p:cNvSpPr>
              <p:nvPr/>
            </p:nvSpPr>
            <p:spPr bwMode="auto">
              <a:xfrm>
                <a:off x="5497" y="2218"/>
                <a:ext cx="1" cy="21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2" name="Rectangle 6080"/>
              <p:cNvSpPr>
                <a:spLocks noChangeArrowheads="1"/>
              </p:cNvSpPr>
              <p:nvPr/>
            </p:nvSpPr>
            <p:spPr bwMode="auto">
              <a:xfrm>
                <a:off x="5499" y="2218"/>
                <a:ext cx="0" cy="21"/>
              </a:xfrm>
              <a:prstGeom prst="rect">
                <a:avLst/>
              </a:prstGeom>
              <a:solidFill>
                <a:srgbClr val="BEBEB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3" name="Rectangle 6081"/>
              <p:cNvSpPr>
                <a:spLocks noChangeArrowheads="1"/>
              </p:cNvSpPr>
              <p:nvPr/>
            </p:nvSpPr>
            <p:spPr bwMode="auto">
              <a:xfrm>
                <a:off x="5500" y="2218"/>
                <a:ext cx="1" cy="2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4" name="Rectangle 6082"/>
              <p:cNvSpPr>
                <a:spLocks noChangeArrowheads="1"/>
              </p:cNvSpPr>
              <p:nvPr/>
            </p:nvSpPr>
            <p:spPr bwMode="auto">
              <a:xfrm>
                <a:off x="5502" y="2218"/>
                <a:ext cx="1" cy="21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5" name="Rectangle 6083"/>
              <p:cNvSpPr>
                <a:spLocks noChangeArrowheads="1"/>
              </p:cNvSpPr>
              <p:nvPr/>
            </p:nvSpPr>
            <p:spPr bwMode="auto">
              <a:xfrm>
                <a:off x="5504" y="2218"/>
                <a:ext cx="1" cy="21"/>
              </a:xfrm>
              <a:prstGeom prst="rect">
                <a:avLst/>
              </a:prstGeom>
              <a:solidFill>
                <a:srgbClr val="C4C4C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6" name="Rectangle 6084"/>
              <p:cNvSpPr>
                <a:spLocks noChangeArrowheads="1"/>
              </p:cNvSpPr>
              <p:nvPr/>
            </p:nvSpPr>
            <p:spPr bwMode="auto">
              <a:xfrm>
                <a:off x="5506" y="2218"/>
                <a:ext cx="1" cy="21"/>
              </a:xfrm>
              <a:prstGeom prst="rect">
                <a:avLst/>
              </a:prstGeom>
              <a:solidFill>
                <a:srgbClr val="C6C6C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7" name="Rectangle 6085"/>
              <p:cNvSpPr>
                <a:spLocks noChangeArrowheads="1"/>
              </p:cNvSpPr>
              <p:nvPr/>
            </p:nvSpPr>
            <p:spPr bwMode="auto">
              <a:xfrm>
                <a:off x="5508" y="2218"/>
                <a:ext cx="1" cy="21"/>
              </a:xfrm>
              <a:prstGeom prst="rect">
                <a:avLst/>
              </a:prstGeom>
              <a:solidFill>
                <a:srgbClr val="C8C8C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8" name="Rectangle 6086"/>
              <p:cNvSpPr>
                <a:spLocks noChangeArrowheads="1"/>
              </p:cNvSpPr>
              <p:nvPr/>
            </p:nvSpPr>
            <p:spPr bwMode="auto">
              <a:xfrm>
                <a:off x="5510" y="2218"/>
                <a:ext cx="1" cy="21"/>
              </a:xfrm>
              <a:prstGeom prst="rect">
                <a:avLst/>
              </a:prstGeom>
              <a:solidFill>
                <a:srgbClr val="CACAC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9" name="Rectangle 6087"/>
              <p:cNvSpPr>
                <a:spLocks noChangeArrowheads="1"/>
              </p:cNvSpPr>
              <p:nvPr/>
            </p:nvSpPr>
            <p:spPr bwMode="auto">
              <a:xfrm>
                <a:off x="5512" y="2218"/>
                <a:ext cx="2" cy="2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0" name="Rectangle 6088"/>
              <p:cNvSpPr>
                <a:spLocks noChangeArrowheads="1"/>
              </p:cNvSpPr>
              <p:nvPr/>
            </p:nvSpPr>
            <p:spPr bwMode="auto">
              <a:xfrm>
                <a:off x="5515" y="2218"/>
                <a:ext cx="1" cy="21"/>
              </a:xfrm>
              <a:prstGeom prst="rect">
                <a:avLst/>
              </a:prstGeom>
              <a:solidFill>
                <a:srgbClr val="CECEC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1" name="Rectangle 6089"/>
              <p:cNvSpPr>
                <a:spLocks noChangeArrowheads="1"/>
              </p:cNvSpPr>
              <p:nvPr/>
            </p:nvSpPr>
            <p:spPr bwMode="auto">
              <a:xfrm>
                <a:off x="5516" y="2218"/>
                <a:ext cx="1" cy="21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2" name="Rectangle 6090"/>
              <p:cNvSpPr>
                <a:spLocks noChangeArrowheads="1"/>
              </p:cNvSpPr>
              <p:nvPr/>
            </p:nvSpPr>
            <p:spPr bwMode="auto">
              <a:xfrm>
                <a:off x="5518" y="2218"/>
                <a:ext cx="1" cy="2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3" name="Rectangle 6091"/>
              <p:cNvSpPr>
                <a:spLocks noChangeArrowheads="1"/>
              </p:cNvSpPr>
              <p:nvPr/>
            </p:nvSpPr>
            <p:spPr bwMode="auto">
              <a:xfrm>
                <a:off x="5520" y="2218"/>
                <a:ext cx="1" cy="2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4" name="Rectangle 6092"/>
              <p:cNvSpPr>
                <a:spLocks noChangeArrowheads="1"/>
              </p:cNvSpPr>
              <p:nvPr/>
            </p:nvSpPr>
            <p:spPr bwMode="auto">
              <a:xfrm>
                <a:off x="5522" y="2218"/>
                <a:ext cx="1" cy="21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5" name="Rectangle 6093"/>
              <p:cNvSpPr>
                <a:spLocks noChangeArrowheads="1"/>
              </p:cNvSpPr>
              <p:nvPr/>
            </p:nvSpPr>
            <p:spPr bwMode="auto">
              <a:xfrm>
                <a:off x="5524" y="2218"/>
                <a:ext cx="1" cy="21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6" name="Rectangle 6094"/>
              <p:cNvSpPr>
                <a:spLocks noChangeArrowheads="1"/>
              </p:cNvSpPr>
              <p:nvPr/>
            </p:nvSpPr>
            <p:spPr bwMode="auto">
              <a:xfrm>
                <a:off x="5526" y="2218"/>
                <a:ext cx="1" cy="21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7" name="Rectangle 6095"/>
              <p:cNvSpPr>
                <a:spLocks noChangeArrowheads="1"/>
              </p:cNvSpPr>
              <p:nvPr/>
            </p:nvSpPr>
            <p:spPr bwMode="auto">
              <a:xfrm>
                <a:off x="5528" y="2218"/>
                <a:ext cx="0" cy="21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8" name="Rectangle 6096"/>
              <p:cNvSpPr>
                <a:spLocks noChangeArrowheads="1"/>
              </p:cNvSpPr>
              <p:nvPr/>
            </p:nvSpPr>
            <p:spPr bwMode="auto">
              <a:xfrm>
                <a:off x="5529" y="2218"/>
                <a:ext cx="1" cy="21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9" name="Rectangle 6097"/>
              <p:cNvSpPr>
                <a:spLocks noChangeArrowheads="1"/>
              </p:cNvSpPr>
              <p:nvPr/>
            </p:nvSpPr>
            <p:spPr bwMode="auto">
              <a:xfrm>
                <a:off x="5531" y="2218"/>
                <a:ext cx="1" cy="21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0" name="Rectangle 6098"/>
              <p:cNvSpPr>
                <a:spLocks noChangeArrowheads="1"/>
              </p:cNvSpPr>
              <p:nvPr/>
            </p:nvSpPr>
            <p:spPr bwMode="auto">
              <a:xfrm>
                <a:off x="5533" y="2218"/>
                <a:ext cx="1" cy="21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1" name="Rectangle 6099"/>
              <p:cNvSpPr>
                <a:spLocks noChangeArrowheads="1"/>
              </p:cNvSpPr>
              <p:nvPr/>
            </p:nvSpPr>
            <p:spPr bwMode="auto">
              <a:xfrm>
                <a:off x="5536" y="2218"/>
                <a:ext cx="1" cy="21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2" name="Rectangle 6100"/>
              <p:cNvSpPr>
                <a:spLocks noChangeArrowheads="1"/>
              </p:cNvSpPr>
              <p:nvPr/>
            </p:nvSpPr>
            <p:spPr bwMode="auto">
              <a:xfrm>
                <a:off x="5538" y="2218"/>
                <a:ext cx="1" cy="21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" name="Rectangle 6101"/>
              <p:cNvSpPr>
                <a:spLocks noChangeArrowheads="1"/>
              </p:cNvSpPr>
              <p:nvPr/>
            </p:nvSpPr>
            <p:spPr bwMode="auto">
              <a:xfrm>
                <a:off x="5540" y="2218"/>
                <a:ext cx="0" cy="21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" name="Rectangle 6102"/>
              <p:cNvSpPr>
                <a:spLocks noChangeArrowheads="1"/>
              </p:cNvSpPr>
              <p:nvPr/>
            </p:nvSpPr>
            <p:spPr bwMode="auto">
              <a:xfrm>
                <a:off x="5541" y="2218"/>
                <a:ext cx="1" cy="21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" name="Rectangle 6103"/>
              <p:cNvSpPr>
                <a:spLocks noChangeArrowheads="1"/>
              </p:cNvSpPr>
              <p:nvPr/>
            </p:nvSpPr>
            <p:spPr bwMode="auto">
              <a:xfrm>
                <a:off x="5544" y="2218"/>
                <a:ext cx="1" cy="21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" name="Rectangle 6104"/>
              <p:cNvSpPr>
                <a:spLocks noChangeArrowheads="1"/>
              </p:cNvSpPr>
              <p:nvPr/>
            </p:nvSpPr>
            <p:spPr bwMode="auto">
              <a:xfrm>
                <a:off x="5546" y="2218"/>
                <a:ext cx="1" cy="21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7" name="Rectangle 6105"/>
              <p:cNvSpPr>
                <a:spLocks noChangeArrowheads="1"/>
              </p:cNvSpPr>
              <p:nvPr/>
            </p:nvSpPr>
            <p:spPr bwMode="auto">
              <a:xfrm>
                <a:off x="5549" y="2218"/>
                <a:ext cx="1" cy="21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8" name="Rectangle 6106"/>
              <p:cNvSpPr>
                <a:spLocks noChangeArrowheads="1"/>
              </p:cNvSpPr>
              <p:nvPr/>
            </p:nvSpPr>
            <p:spPr bwMode="auto">
              <a:xfrm>
                <a:off x="5550" y="2218"/>
                <a:ext cx="1" cy="21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9" name="Rectangle 6107"/>
              <p:cNvSpPr>
                <a:spLocks noChangeArrowheads="1"/>
              </p:cNvSpPr>
              <p:nvPr/>
            </p:nvSpPr>
            <p:spPr bwMode="auto">
              <a:xfrm>
                <a:off x="5552" y="2218"/>
                <a:ext cx="0" cy="21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0" name="Rectangle 6108"/>
              <p:cNvSpPr>
                <a:spLocks noChangeArrowheads="1"/>
              </p:cNvSpPr>
              <p:nvPr/>
            </p:nvSpPr>
            <p:spPr bwMode="auto">
              <a:xfrm>
                <a:off x="5553" y="2218"/>
                <a:ext cx="1" cy="21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1" name="Rectangle 6109"/>
              <p:cNvSpPr>
                <a:spLocks noChangeArrowheads="1"/>
              </p:cNvSpPr>
              <p:nvPr/>
            </p:nvSpPr>
            <p:spPr bwMode="auto">
              <a:xfrm>
                <a:off x="5555" y="2218"/>
                <a:ext cx="1" cy="2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2" name="Rectangle 6110"/>
              <p:cNvSpPr>
                <a:spLocks noChangeArrowheads="1"/>
              </p:cNvSpPr>
              <p:nvPr/>
            </p:nvSpPr>
            <p:spPr bwMode="auto">
              <a:xfrm>
                <a:off x="5557" y="2218"/>
                <a:ext cx="1" cy="2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3" name="Rectangle 6111"/>
              <p:cNvSpPr>
                <a:spLocks noChangeArrowheads="1"/>
              </p:cNvSpPr>
              <p:nvPr/>
            </p:nvSpPr>
            <p:spPr bwMode="auto">
              <a:xfrm>
                <a:off x="5559" y="2218"/>
                <a:ext cx="2" cy="21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4" name="Rectangle 6112"/>
              <p:cNvSpPr>
                <a:spLocks noChangeArrowheads="1"/>
              </p:cNvSpPr>
              <p:nvPr/>
            </p:nvSpPr>
            <p:spPr bwMode="auto">
              <a:xfrm>
                <a:off x="5562" y="2218"/>
                <a:ext cx="1" cy="21"/>
              </a:xfrm>
              <a:prstGeom prst="rect">
                <a:avLst/>
              </a:prstGeom>
              <a:solidFill>
                <a:srgbClr val="CECEC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5" name="Rectangle 6113"/>
              <p:cNvSpPr>
                <a:spLocks noChangeArrowheads="1"/>
              </p:cNvSpPr>
              <p:nvPr/>
            </p:nvSpPr>
            <p:spPr bwMode="auto">
              <a:xfrm>
                <a:off x="5564" y="2218"/>
                <a:ext cx="0" cy="2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6" name="Rectangle 6114"/>
              <p:cNvSpPr>
                <a:spLocks noChangeArrowheads="1"/>
              </p:cNvSpPr>
              <p:nvPr/>
            </p:nvSpPr>
            <p:spPr bwMode="auto">
              <a:xfrm>
                <a:off x="5565" y="2218"/>
                <a:ext cx="1" cy="21"/>
              </a:xfrm>
              <a:prstGeom prst="rect">
                <a:avLst/>
              </a:prstGeom>
              <a:solidFill>
                <a:srgbClr val="CACAC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7" name="Rectangle 6115"/>
              <p:cNvSpPr>
                <a:spLocks noChangeArrowheads="1"/>
              </p:cNvSpPr>
              <p:nvPr/>
            </p:nvSpPr>
            <p:spPr bwMode="auto">
              <a:xfrm>
                <a:off x="5567" y="2218"/>
                <a:ext cx="1" cy="21"/>
              </a:xfrm>
              <a:prstGeom prst="rect">
                <a:avLst/>
              </a:prstGeom>
              <a:solidFill>
                <a:srgbClr val="C8C8C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8" name="Rectangle 6116"/>
              <p:cNvSpPr>
                <a:spLocks noChangeArrowheads="1"/>
              </p:cNvSpPr>
              <p:nvPr/>
            </p:nvSpPr>
            <p:spPr bwMode="auto">
              <a:xfrm>
                <a:off x="5569" y="2218"/>
                <a:ext cx="1" cy="21"/>
              </a:xfrm>
              <a:prstGeom prst="rect">
                <a:avLst/>
              </a:prstGeom>
              <a:solidFill>
                <a:srgbClr val="C6C6C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29" name="Rectangle 6117"/>
              <p:cNvSpPr>
                <a:spLocks noChangeArrowheads="1"/>
              </p:cNvSpPr>
              <p:nvPr/>
            </p:nvSpPr>
            <p:spPr bwMode="auto">
              <a:xfrm>
                <a:off x="5572" y="2218"/>
                <a:ext cx="1" cy="21"/>
              </a:xfrm>
              <a:prstGeom prst="rect">
                <a:avLst/>
              </a:prstGeom>
              <a:solidFill>
                <a:srgbClr val="C4C4C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0" name="Rectangle 6118"/>
              <p:cNvSpPr>
                <a:spLocks noChangeArrowheads="1"/>
              </p:cNvSpPr>
              <p:nvPr/>
            </p:nvSpPr>
            <p:spPr bwMode="auto">
              <a:xfrm>
                <a:off x="5573" y="2218"/>
                <a:ext cx="1" cy="21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1" name="Rectangle 6119"/>
              <p:cNvSpPr>
                <a:spLocks noChangeArrowheads="1"/>
              </p:cNvSpPr>
              <p:nvPr/>
            </p:nvSpPr>
            <p:spPr bwMode="auto">
              <a:xfrm>
                <a:off x="5575" y="2218"/>
                <a:ext cx="1" cy="2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2" name="Rectangle 6120"/>
              <p:cNvSpPr>
                <a:spLocks noChangeArrowheads="1"/>
              </p:cNvSpPr>
              <p:nvPr/>
            </p:nvSpPr>
            <p:spPr bwMode="auto">
              <a:xfrm>
                <a:off x="5577" y="2218"/>
                <a:ext cx="1" cy="21"/>
              </a:xfrm>
              <a:prstGeom prst="rect">
                <a:avLst/>
              </a:prstGeom>
              <a:solidFill>
                <a:srgbClr val="BEBEB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3" name="Rectangle 6121"/>
              <p:cNvSpPr>
                <a:spLocks noChangeArrowheads="1"/>
              </p:cNvSpPr>
              <p:nvPr/>
            </p:nvSpPr>
            <p:spPr bwMode="auto">
              <a:xfrm>
                <a:off x="5579" y="2218"/>
                <a:ext cx="1" cy="21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4" name="Rectangle 6122"/>
              <p:cNvSpPr>
                <a:spLocks noChangeArrowheads="1"/>
              </p:cNvSpPr>
              <p:nvPr/>
            </p:nvSpPr>
            <p:spPr bwMode="auto">
              <a:xfrm>
                <a:off x="5581" y="2218"/>
                <a:ext cx="1" cy="21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5" name="Rectangle 6123"/>
              <p:cNvSpPr>
                <a:spLocks noChangeArrowheads="1"/>
              </p:cNvSpPr>
              <p:nvPr/>
            </p:nvSpPr>
            <p:spPr bwMode="auto">
              <a:xfrm>
                <a:off x="5583" y="2218"/>
                <a:ext cx="1" cy="21"/>
              </a:xfrm>
              <a:prstGeom prst="rect">
                <a:avLst/>
              </a:prstGeom>
              <a:solidFill>
                <a:srgbClr val="B8B8B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6" name="Rectangle 6124"/>
              <p:cNvSpPr>
                <a:spLocks noChangeArrowheads="1"/>
              </p:cNvSpPr>
              <p:nvPr/>
            </p:nvSpPr>
            <p:spPr bwMode="auto">
              <a:xfrm>
                <a:off x="5585" y="2218"/>
                <a:ext cx="1" cy="21"/>
              </a:xfrm>
              <a:prstGeom prst="rect">
                <a:avLst/>
              </a:prstGeom>
              <a:solidFill>
                <a:srgbClr val="B6B6B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7" name="Rectangle 6125"/>
              <p:cNvSpPr>
                <a:spLocks noChangeArrowheads="1"/>
              </p:cNvSpPr>
              <p:nvPr/>
            </p:nvSpPr>
            <p:spPr bwMode="auto">
              <a:xfrm>
                <a:off x="5587" y="2218"/>
                <a:ext cx="1" cy="21"/>
              </a:xfrm>
              <a:prstGeom prst="rect">
                <a:avLst/>
              </a:prstGeom>
              <a:solidFill>
                <a:srgbClr val="B4B4B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8" name="Rectangle 6126"/>
              <p:cNvSpPr>
                <a:spLocks noChangeArrowheads="1"/>
              </p:cNvSpPr>
              <p:nvPr/>
            </p:nvSpPr>
            <p:spPr bwMode="auto">
              <a:xfrm>
                <a:off x="5589" y="2218"/>
                <a:ext cx="1" cy="21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39" name="Rectangle 6127"/>
              <p:cNvSpPr>
                <a:spLocks noChangeArrowheads="1"/>
              </p:cNvSpPr>
              <p:nvPr/>
            </p:nvSpPr>
            <p:spPr bwMode="auto">
              <a:xfrm>
                <a:off x="5591" y="2218"/>
                <a:ext cx="1" cy="21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0" name="Rectangle 6128"/>
              <p:cNvSpPr>
                <a:spLocks noChangeArrowheads="1"/>
              </p:cNvSpPr>
              <p:nvPr/>
            </p:nvSpPr>
            <p:spPr bwMode="auto">
              <a:xfrm>
                <a:off x="5593" y="2218"/>
                <a:ext cx="0" cy="21"/>
              </a:xfrm>
              <a:prstGeom prst="rect">
                <a:avLst/>
              </a:prstGeom>
              <a:solidFill>
                <a:srgbClr val="AEAEA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1" name="Rectangle 6129"/>
              <p:cNvSpPr>
                <a:spLocks noChangeArrowheads="1"/>
              </p:cNvSpPr>
              <p:nvPr/>
            </p:nvSpPr>
            <p:spPr bwMode="auto">
              <a:xfrm>
                <a:off x="5594" y="2218"/>
                <a:ext cx="1" cy="21"/>
              </a:xfrm>
              <a:prstGeom prst="rect">
                <a:avLst/>
              </a:prstGeom>
              <a:solidFill>
                <a:srgbClr val="ACACA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2" name="Rectangle 6130"/>
              <p:cNvSpPr>
                <a:spLocks noChangeArrowheads="1"/>
              </p:cNvSpPr>
              <p:nvPr/>
            </p:nvSpPr>
            <p:spPr bwMode="auto">
              <a:xfrm>
                <a:off x="5596" y="2218"/>
                <a:ext cx="1" cy="21"/>
              </a:xfrm>
              <a:prstGeom prst="rect">
                <a:avLst/>
              </a:prstGeom>
              <a:solidFill>
                <a:srgbClr val="AAAAA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3" name="Rectangle 6131"/>
              <p:cNvSpPr>
                <a:spLocks noChangeArrowheads="1"/>
              </p:cNvSpPr>
              <p:nvPr/>
            </p:nvSpPr>
            <p:spPr bwMode="auto">
              <a:xfrm>
                <a:off x="5598" y="2218"/>
                <a:ext cx="1" cy="21"/>
              </a:xfrm>
              <a:prstGeom prst="rect">
                <a:avLst/>
              </a:prstGeom>
              <a:solidFill>
                <a:srgbClr val="A8A8A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4" name="Rectangle 6132"/>
              <p:cNvSpPr>
                <a:spLocks noChangeArrowheads="1"/>
              </p:cNvSpPr>
              <p:nvPr/>
            </p:nvSpPr>
            <p:spPr bwMode="auto">
              <a:xfrm>
                <a:off x="5600" y="2218"/>
                <a:ext cx="1" cy="21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5" name="Rectangle 6133"/>
              <p:cNvSpPr>
                <a:spLocks noChangeArrowheads="1"/>
              </p:cNvSpPr>
              <p:nvPr/>
            </p:nvSpPr>
            <p:spPr bwMode="auto">
              <a:xfrm>
                <a:off x="5603" y="2218"/>
                <a:ext cx="1" cy="21"/>
              </a:xfrm>
              <a:prstGeom prst="rect">
                <a:avLst/>
              </a:prstGeom>
              <a:solidFill>
                <a:srgbClr val="A4A4A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6" name="Rectangle 6134"/>
              <p:cNvSpPr>
                <a:spLocks noChangeArrowheads="1"/>
              </p:cNvSpPr>
              <p:nvPr/>
            </p:nvSpPr>
            <p:spPr bwMode="auto">
              <a:xfrm>
                <a:off x="5605" y="2218"/>
                <a:ext cx="1" cy="21"/>
              </a:xfrm>
              <a:prstGeom prst="rect">
                <a:avLst/>
              </a:prstGeom>
              <a:solidFill>
                <a:srgbClr val="A2A2A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7" name="Rectangle 6135"/>
              <p:cNvSpPr>
                <a:spLocks noChangeArrowheads="1"/>
              </p:cNvSpPr>
              <p:nvPr/>
            </p:nvSpPr>
            <p:spPr bwMode="auto">
              <a:xfrm>
                <a:off x="5606" y="2218"/>
                <a:ext cx="1" cy="21"/>
              </a:xfrm>
              <a:prstGeom prst="rect">
                <a:avLst/>
              </a:prstGeom>
              <a:solidFill>
                <a:srgbClr val="A0A0A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8" name="Rectangle 6136"/>
              <p:cNvSpPr>
                <a:spLocks noChangeArrowheads="1"/>
              </p:cNvSpPr>
              <p:nvPr/>
            </p:nvSpPr>
            <p:spPr bwMode="auto">
              <a:xfrm>
                <a:off x="5608" y="2218"/>
                <a:ext cx="1" cy="21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9" name="Rectangle 6137"/>
              <p:cNvSpPr>
                <a:spLocks noChangeArrowheads="1"/>
              </p:cNvSpPr>
              <p:nvPr/>
            </p:nvSpPr>
            <p:spPr bwMode="auto">
              <a:xfrm>
                <a:off x="5610" y="2218"/>
                <a:ext cx="0" cy="21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0" name="Rectangle 6138"/>
              <p:cNvSpPr>
                <a:spLocks noChangeArrowheads="1"/>
              </p:cNvSpPr>
              <p:nvPr/>
            </p:nvSpPr>
            <p:spPr bwMode="auto">
              <a:xfrm>
                <a:off x="5611" y="2218"/>
                <a:ext cx="0" cy="21"/>
              </a:xfrm>
              <a:prstGeom prst="rect">
                <a:avLst/>
              </a:pr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1" name="Rectangle 6139"/>
              <p:cNvSpPr>
                <a:spLocks noChangeArrowheads="1"/>
              </p:cNvSpPr>
              <p:nvPr/>
            </p:nvSpPr>
            <p:spPr bwMode="auto">
              <a:xfrm>
                <a:off x="5464" y="2218"/>
                <a:ext cx="147" cy="21"/>
              </a:xfrm>
              <a:prstGeom prst="rect">
                <a:avLst/>
              </a:prstGeom>
              <a:noFill/>
              <a:ln w="144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2" name="Rectangle 6140"/>
              <p:cNvSpPr>
                <a:spLocks noChangeArrowheads="1"/>
              </p:cNvSpPr>
              <p:nvPr/>
            </p:nvSpPr>
            <p:spPr bwMode="auto">
              <a:xfrm>
                <a:off x="5468" y="2222"/>
                <a:ext cx="30" cy="13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" name="Rectangle 6141"/>
              <p:cNvSpPr>
                <a:spLocks noChangeArrowheads="1"/>
              </p:cNvSpPr>
              <p:nvPr/>
            </p:nvSpPr>
            <p:spPr bwMode="auto">
              <a:xfrm>
                <a:off x="5468" y="2222"/>
                <a:ext cx="30" cy="13"/>
              </a:xfrm>
              <a:prstGeom prst="rect">
                <a:avLst/>
              </a:prstGeom>
              <a:noFill/>
              <a:ln w="144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4" name="Rectangle 6142"/>
              <p:cNvSpPr>
                <a:spLocks noChangeArrowheads="1"/>
              </p:cNvSpPr>
              <p:nvPr/>
            </p:nvSpPr>
            <p:spPr bwMode="auto">
              <a:xfrm>
                <a:off x="5470" y="2224"/>
                <a:ext cx="6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5" name="Rectangle 6143"/>
              <p:cNvSpPr>
                <a:spLocks noChangeArrowheads="1"/>
              </p:cNvSpPr>
              <p:nvPr/>
            </p:nvSpPr>
            <p:spPr bwMode="auto">
              <a:xfrm>
                <a:off x="5491" y="2224"/>
                <a:ext cx="6" cy="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6" name="Rectangle 6144"/>
              <p:cNvSpPr>
                <a:spLocks noChangeArrowheads="1"/>
              </p:cNvSpPr>
              <p:nvPr/>
            </p:nvSpPr>
            <p:spPr bwMode="auto">
              <a:xfrm>
                <a:off x="5470" y="2230"/>
                <a:ext cx="6" cy="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7" name="Rectangle 6145"/>
              <p:cNvSpPr>
                <a:spLocks noChangeArrowheads="1"/>
              </p:cNvSpPr>
              <p:nvPr/>
            </p:nvSpPr>
            <p:spPr bwMode="auto">
              <a:xfrm>
                <a:off x="5481" y="2230"/>
                <a:ext cx="6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8" name="Rectangle 6146"/>
              <p:cNvSpPr>
                <a:spLocks noChangeArrowheads="1"/>
              </p:cNvSpPr>
              <p:nvPr/>
            </p:nvSpPr>
            <p:spPr bwMode="auto">
              <a:xfrm>
                <a:off x="5481" y="2224"/>
                <a:ext cx="6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9" name="Rectangle 6147"/>
              <p:cNvSpPr>
                <a:spLocks noChangeArrowheads="1"/>
              </p:cNvSpPr>
              <p:nvPr/>
            </p:nvSpPr>
            <p:spPr bwMode="auto">
              <a:xfrm>
                <a:off x="5491" y="2230"/>
                <a:ext cx="6" cy="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0" name="Freeform 6148"/>
              <p:cNvSpPr>
                <a:spLocks noChangeArrowheads="1"/>
              </p:cNvSpPr>
              <p:nvPr/>
            </p:nvSpPr>
            <p:spPr bwMode="auto">
              <a:xfrm>
                <a:off x="5464" y="2274"/>
                <a:ext cx="147" cy="162"/>
              </a:xfrm>
              <a:custGeom>
                <a:avLst/>
                <a:gdLst>
                  <a:gd name="T0" fmla="*/ 296 w 296"/>
                  <a:gd name="T1" fmla="*/ 160 h 325"/>
                  <a:gd name="T2" fmla="*/ 296 w 296"/>
                  <a:gd name="T3" fmla="*/ 165 h 325"/>
                  <a:gd name="T4" fmla="*/ 0 w 296"/>
                  <a:gd name="T5" fmla="*/ 165 h 325"/>
                  <a:gd name="T6" fmla="*/ 0 w 296"/>
                  <a:gd name="T7" fmla="*/ 160 h 325"/>
                  <a:gd name="T8" fmla="*/ 296 w 296"/>
                  <a:gd name="T9" fmla="*/ 160 h 325"/>
                  <a:gd name="T10" fmla="*/ 296 w 296"/>
                  <a:gd name="T11" fmla="*/ 129 h 325"/>
                  <a:gd name="T12" fmla="*/ 296 w 296"/>
                  <a:gd name="T13" fmla="*/ 132 h 325"/>
                  <a:gd name="T14" fmla="*/ 0 w 296"/>
                  <a:gd name="T15" fmla="*/ 132 h 325"/>
                  <a:gd name="T16" fmla="*/ 0 w 296"/>
                  <a:gd name="T17" fmla="*/ 129 h 325"/>
                  <a:gd name="T18" fmla="*/ 296 w 296"/>
                  <a:gd name="T19" fmla="*/ 129 h 325"/>
                  <a:gd name="T20" fmla="*/ 296 w 296"/>
                  <a:gd name="T21" fmla="*/ 97 h 325"/>
                  <a:gd name="T22" fmla="*/ 296 w 296"/>
                  <a:gd name="T23" fmla="*/ 101 h 325"/>
                  <a:gd name="T24" fmla="*/ 0 w 296"/>
                  <a:gd name="T25" fmla="*/ 101 h 325"/>
                  <a:gd name="T26" fmla="*/ 0 w 296"/>
                  <a:gd name="T27" fmla="*/ 97 h 325"/>
                  <a:gd name="T28" fmla="*/ 296 w 296"/>
                  <a:gd name="T29" fmla="*/ 97 h 325"/>
                  <a:gd name="T30" fmla="*/ 296 w 296"/>
                  <a:gd name="T31" fmla="*/ 64 h 325"/>
                  <a:gd name="T32" fmla="*/ 296 w 296"/>
                  <a:gd name="T33" fmla="*/ 68 h 325"/>
                  <a:gd name="T34" fmla="*/ 0 w 296"/>
                  <a:gd name="T35" fmla="*/ 68 h 325"/>
                  <a:gd name="T36" fmla="*/ 0 w 296"/>
                  <a:gd name="T37" fmla="*/ 64 h 325"/>
                  <a:gd name="T38" fmla="*/ 296 w 296"/>
                  <a:gd name="T39" fmla="*/ 64 h 325"/>
                  <a:gd name="T40" fmla="*/ 296 w 296"/>
                  <a:gd name="T41" fmla="*/ 33 h 325"/>
                  <a:gd name="T42" fmla="*/ 296 w 296"/>
                  <a:gd name="T43" fmla="*/ 36 h 325"/>
                  <a:gd name="T44" fmla="*/ 0 w 296"/>
                  <a:gd name="T45" fmla="*/ 36 h 325"/>
                  <a:gd name="T46" fmla="*/ 0 w 296"/>
                  <a:gd name="T47" fmla="*/ 33 h 325"/>
                  <a:gd name="T48" fmla="*/ 296 w 296"/>
                  <a:gd name="T49" fmla="*/ 33 h 325"/>
                  <a:gd name="T50" fmla="*/ 296 w 296"/>
                  <a:gd name="T51" fmla="*/ 0 h 325"/>
                  <a:gd name="T52" fmla="*/ 296 w 296"/>
                  <a:gd name="T53" fmla="*/ 5 h 325"/>
                  <a:gd name="T54" fmla="*/ 0 w 296"/>
                  <a:gd name="T55" fmla="*/ 5 h 325"/>
                  <a:gd name="T56" fmla="*/ 0 w 296"/>
                  <a:gd name="T57" fmla="*/ 0 h 325"/>
                  <a:gd name="T58" fmla="*/ 296 w 296"/>
                  <a:gd name="T59" fmla="*/ 0 h 325"/>
                  <a:gd name="T60" fmla="*/ 296 w 296"/>
                  <a:gd name="T61" fmla="*/ 224 h 325"/>
                  <a:gd name="T62" fmla="*/ 296 w 296"/>
                  <a:gd name="T63" fmla="*/ 228 h 325"/>
                  <a:gd name="T64" fmla="*/ 265 w 296"/>
                  <a:gd name="T65" fmla="*/ 228 h 325"/>
                  <a:gd name="T66" fmla="*/ 265 w 296"/>
                  <a:gd name="T67" fmla="*/ 224 h 325"/>
                  <a:gd name="T68" fmla="*/ 296 w 296"/>
                  <a:gd name="T69" fmla="*/ 224 h 325"/>
                  <a:gd name="T70" fmla="*/ 296 w 296"/>
                  <a:gd name="T71" fmla="*/ 193 h 325"/>
                  <a:gd name="T72" fmla="*/ 296 w 296"/>
                  <a:gd name="T73" fmla="*/ 197 h 325"/>
                  <a:gd name="T74" fmla="*/ 265 w 296"/>
                  <a:gd name="T75" fmla="*/ 197 h 325"/>
                  <a:gd name="T76" fmla="*/ 265 w 296"/>
                  <a:gd name="T77" fmla="*/ 193 h 325"/>
                  <a:gd name="T78" fmla="*/ 296 w 296"/>
                  <a:gd name="T79" fmla="*/ 193 h 325"/>
                  <a:gd name="T80" fmla="*/ 296 w 296"/>
                  <a:gd name="T81" fmla="*/ 257 h 325"/>
                  <a:gd name="T82" fmla="*/ 296 w 296"/>
                  <a:gd name="T83" fmla="*/ 261 h 325"/>
                  <a:gd name="T84" fmla="*/ 0 w 296"/>
                  <a:gd name="T85" fmla="*/ 261 h 325"/>
                  <a:gd name="T86" fmla="*/ 0 w 296"/>
                  <a:gd name="T87" fmla="*/ 257 h 325"/>
                  <a:gd name="T88" fmla="*/ 296 w 296"/>
                  <a:gd name="T89" fmla="*/ 257 h 325"/>
                  <a:gd name="T90" fmla="*/ 296 w 296"/>
                  <a:gd name="T91" fmla="*/ 289 h 325"/>
                  <a:gd name="T92" fmla="*/ 296 w 296"/>
                  <a:gd name="T93" fmla="*/ 293 h 325"/>
                  <a:gd name="T94" fmla="*/ 0 w 296"/>
                  <a:gd name="T95" fmla="*/ 293 h 325"/>
                  <a:gd name="T96" fmla="*/ 0 w 296"/>
                  <a:gd name="T97" fmla="*/ 289 h 325"/>
                  <a:gd name="T98" fmla="*/ 296 w 296"/>
                  <a:gd name="T99" fmla="*/ 289 h 325"/>
                  <a:gd name="T100" fmla="*/ 296 w 296"/>
                  <a:gd name="T101" fmla="*/ 320 h 325"/>
                  <a:gd name="T102" fmla="*/ 296 w 296"/>
                  <a:gd name="T103" fmla="*/ 325 h 325"/>
                  <a:gd name="T104" fmla="*/ 0 w 296"/>
                  <a:gd name="T105" fmla="*/ 325 h 325"/>
                  <a:gd name="T106" fmla="*/ 0 w 296"/>
                  <a:gd name="T107" fmla="*/ 320 h 325"/>
                  <a:gd name="T108" fmla="*/ 296 w 296"/>
                  <a:gd name="T109" fmla="*/ 32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1" name="Freeform 6149"/>
              <p:cNvSpPr>
                <a:spLocks noChangeArrowheads="1"/>
              </p:cNvSpPr>
              <p:nvPr/>
            </p:nvSpPr>
            <p:spPr bwMode="auto">
              <a:xfrm>
                <a:off x="5584" y="2360"/>
                <a:ext cx="23" cy="37"/>
              </a:xfrm>
              <a:custGeom>
                <a:avLst/>
                <a:gdLst>
                  <a:gd name="T0" fmla="*/ 24 w 48"/>
                  <a:gd name="T1" fmla="*/ 0 h 75"/>
                  <a:gd name="T2" fmla="*/ 21 w 48"/>
                  <a:gd name="T3" fmla="*/ 0 h 75"/>
                  <a:gd name="T4" fmla="*/ 19 w 48"/>
                  <a:gd name="T5" fmla="*/ 1 h 75"/>
                  <a:gd name="T6" fmla="*/ 16 w 48"/>
                  <a:gd name="T7" fmla="*/ 1 h 75"/>
                  <a:gd name="T8" fmla="*/ 14 w 48"/>
                  <a:gd name="T9" fmla="*/ 2 h 75"/>
                  <a:gd name="T10" fmla="*/ 12 w 48"/>
                  <a:gd name="T11" fmla="*/ 5 h 75"/>
                  <a:gd name="T12" fmla="*/ 10 w 48"/>
                  <a:gd name="T13" fmla="*/ 6 h 75"/>
                  <a:gd name="T14" fmla="*/ 6 w 48"/>
                  <a:gd name="T15" fmla="*/ 11 h 75"/>
                  <a:gd name="T16" fmla="*/ 3 w 48"/>
                  <a:gd name="T17" fmla="*/ 16 h 75"/>
                  <a:gd name="T18" fmla="*/ 1 w 48"/>
                  <a:gd name="T19" fmla="*/ 22 h 75"/>
                  <a:gd name="T20" fmla="*/ 0 w 48"/>
                  <a:gd name="T21" fmla="*/ 30 h 75"/>
                  <a:gd name="T22" fmla="*/ 0 w 48"/>
                  <a:gd name="T23" fmla="*/ 38 h 75"/>
                  <a:gd name="T24" fmla="*/ 0 w 48"/>
                  <a:gd name="T25" fmla="*/ 45 h 75"/>
                  <a:gd name="T26" fmla="*/ 1 w 48"/>
                  <a:gd name="T27" fmla="*/ 53 h 75"/>
                  <a:gd name="T28" fmla="*/ 3 w 48"/>
                  <a:gd name="T29" fmla="*/ 59 h 75"/>
                  <a:gd name="T30" fmla="*/ 6 w 48"/>
                  <a:gd name="T31" fmla="*/ 64 h 75"/>
                  <a:gd name="T32" fmla="*/ 10 w 48"/>
                  <a:gd name="T33" fmla="*/ 69 h 75"/>
                  <a:gd name="T34" fmla="*/ 12 w 48"/>
                  <a:gd name="T35" fmla="*/ 70 h 75"/>
                  <a:gd name="T36" fmla="*/ 14 w 48"/>
                  <a:gd name="T37" fmla="*/ 73 h 75"/>
                  <a:gd name="T38" fmla="*/ 16 w 48"/>
                  <a:gd name="T39" fmla="*/ 74 h 75"/>
                  <a:gd name="T40" fmla="*/ 19 w 48"/>
                  <a:gd name="T41" fmla="*/ 74 h 75"/>
                  <a:gd name="T42" fmla="*/ 21 w 48"/>
                  <a:gd name="T43" fmla="*/ 75 h 75"/>
                  <a:gd name="T44" fmla="*/ 24 w 48"/>
                  <a:gd name="T45" fmla="*/ 75 h 75"/>
                  <a:gd name="T46" fmla="*/ 26 w 48"/>
                  <a:gd name="T47" fmla="*/ 75 h 75"/>
                  <a:gd name="T48" fmla="*/ 29 w 48"/>
                  <a:gd name="T49" fmla="*/ 74 h 75"/>
                  <a:gd name="T50" fmla="*/ 30 w 48"/>
                  <a:gd name="T51" fmla="*/ 74 h 75"/>
                  <a:gd name="T52" fmla="*/ 32 w 48"/>
                  <a:gd name="T53" fmla="*/ 73 h 75"/>
                  <a:gd name="T54" fmla="*/ 35 w 48"/>
                  <a:gd name="T55" fmla="*/ 70 h 75"/>
                  <a:gd name="T56" fmla="*/ 36 w 48"/>
                  <a:gd name="T57" fmla="*/ 69 h 75"/>
                  <a:gd name="T58" fmla="*/ 40 w 48"/>
                  <a:gd name="T59" fmla="*/ 64 h 75"/>
                  <a:gd name="T60" fmla="*/ 44 w 48"/>
                  <a:gd name="T61" fmla="*/ 59 h 75"/>
                  <a:gd name="T62" fmla="*/ 45 w 48"/>
                  <a:gd name="T63" fmla="*/ 53 h 75"/>
                  <a:gd name="T64" fmla="*/ 48 w 48"/>
                  <a:gd name="T65" fmla="*/ 45 h 75"/>
                  <a:gd name="T66" fmla="*/ 48 w 48"/>
                  <a:gd name="T67" fmla="*/ 38 h 75"/>
                  <a:gd name="T68" fmla="*/ 48 w 48"/>
                  <a:gd name="T69" fmla="*/ 38 h 75"/>
                  <a:gd name="T70" fmla="*/ 48 w 48"/>
                  <a:gd name="T71" fmla="*/ 30 h 75"/>
                  <a:gd name="T72" fmla="*/ 45 w 48"/>
                  <a:gd name="T73" fmla="*/ 22 h 75"/>
                  <a:gd name="T74" fmla="*/ 44 w 48"/>
                  <a:gd name="T75" fmla="*/ 16 h 75"/>
                  <a:gd name="T76" fmla="*/ 40 w 48"/>
                  <a:gd name="T77" fmla="*/ 11 h 75"/>
                  <a:gd name="T78" fmla="*/ 36 w 48"/>
                  <a:gd name="T79" fmla="*/ 6 h 75"/>
                  <a:gd name="T80" fmla="*/ 35 w 48"/>
                  <a:gd name="T81" fmla="*/ 5 h 75"/>
                  <a:gd name="T82" fmla="*/ 32 w 48"/>
                  <a:gd name="T83" fmla="*/ 2 h 75"/>
                  <a:gd name="T84" fmla="*/ 30 w 48"/>
                  <a:gd name="T85" fmla="*/ 1 h 75"/>
                  <a:gd name="T86" fmla="*/ 29 w 48"/>
                  <a:gd name="T87" fmla="*/ 1 h 75"/>
                  <a:gd name="T88" fmla="*/ 26 w 48"/>
                  <a:gd name="T89" fmla="*/ 0 h 75"/>
                  <a:gd name="T90" fmla="*/ 24 w 48"/>
                  <a:gd name="T9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62" name="Picture 6150"/>
              <p:cNvPicPr>
                <a:picLocks noChangeAspect="1" noChangeArrowheads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4" y="2360"/>
                <a:ext cx="23" cy="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63" name="Rectangle 6151"/>
              <p:cNvSpPr>
                <a:spLocks noChangeArrowheads="1"/>
              </p:cNvSpPr>
              <p:nvPr/>
            </p:nvSpPr>
            <p:spPr bwMode="auto">
              <a:xfrm>
                <a:off x="5596" y="2240"/>
                <a:ext cx="3" cy="208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" name="Rectangle 6152"/>
              <p:cNvSpPr>
                <a:spLocks noChangeArrowheads="1"/>
              </p:cNvSpPr>
              <p:nvPr/>
            </p:nvSpPr>
            <p:spPr bwMode="auto">
              <a:xfrm>
                <a:off x="5594" y="2240"/>
                <a:ext cx="4" cy="208"/>
              </a:xfrm>
              <a:prstGeom prst="rect">
                <a:avLst/>
              </a:pr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5" name="Freeform 6153"/>
              <p:cNvSpPr>
                <a:spLocks noChangeArrowheads="1"/>
              </p:cNvSpPr>
              <p:nvPr/>
            </p:nvSpPr>
            <p:spPr bwMode="auto">
              <a:xfrm>
                <a:off x="5589" y="2412"/>
                <a:ext cx="13" cy="13"/>
              </a:xfrm>
              <a:custGeom>
                <a:avLst/>
                <a:gdLst>
                  <a:gd name="T0" fmla="*/ 0 w 26"/>
                  <a:gd name="T1" fmla="*/ 14 h 28"/>
                  <a:gd name="T2" fmla="*/ 0 w 26"/>
                  <a:gd name="T3" fmla="*/ 12 h 28"/>
                  <a:gd name="T4" fmla="*/ 1 w 26"/>
                  <a:gd name="T5" fmla="*/ 9 h 28"/>
                  <a:gd name="T6" fmla="*/ 2 w 26"/>
                  <a:gd name="T7" fmla="*/ 7 h 28"/>
                  <a:gd name="T8" fmla="*/ 4 w 26"/>
                  <a:gd name="T9" fmla="*/ 4 h 28"/>
                  <a:gd name="T10" fmla="*/ 6 w 26"/>
                  <a:gd name="T11" fmla="*/ 3 h 28"/>
                  <a:gd name="T12" fmla="*/ 9 w 26"/>
                  <a:gd name="T13" fmla="*/ 1 h 28"/>
                  <a:gd name="T14" fmla="*/ 11 w 26"/>
                  <a:gd name="T15" fmla="*/ 0 h 28"/>
                  <a:gd name="T16" fmla="*/ 14 w 26"/>
                  <a:gd name="T17" fmla="*/ 0 h 28"/>
                  <a:gd name="T18" fmla="*/ 16 w 26"/>
                  <a:gd name="T19" fmla="*/ 0 h 28"/>
                  <a:gd name="T20" fmla="*/ 19 w 26"/>
                  <a:gd name="T21" fmla="*/ 1 h 28"/>
                  <a:gd name="T22" fmla="*/ 21 w 26"/>
                  <a:gd name="T23" fmla="*/ 3 h 28"/>
                  <a:gd name="T24" fmla="*/ 22 w 26"/>
                  <a:gd name="T25" fmla="*/ 4 h 28"/>
                  <a:gd name="T26" fmla="*/ 24 w 26"/>
                  <a:gd name="T27" fmla="*/ 7 h 28"/>
                  <a:gd name="T28" fmla="*/ 25 w 26"/>
                  <a:gd name="T29" fmla="*/ 9 h 28"/>
                  <a:gd name="T30" fmla="*/ 26 w 26"/>
                  <a:gd name="T31" fmla="*/ 12 h 28"/>
                  <a:gd name="T32" fmla="*/ 26 w 26"/>
                  <a:gd name="T33" fmla="*/ 14 h 28"/>
                  <a:gd name="T34" fmla="*/ 26 w 26"/>
                  <a:gd name="T35" fmla="*/ 14 h 28"/>
                  <a:gd name="T36" fmla="*/ 26 w 26"/>
                  <a:gd name="T37" fmla="*/ 17 h 28"/>
                  <a:gd name="T38" fmla="*/ 25 w 26"/>
                  <a:gd name="T39" fmla="*/ 19 h 28"/>
                  <a:gd name="T40" fmla="*/ 24 w 26"/>
                  <a:gd name="T41" fmla="*/ 22 h 28"/>
                  <a:gd name="T42" fmla="*/ 22 w 26"/>
                  <a:gd name="T43" fmla="*/ 24 h 28"/>
                  <a:gd name="T44" fmla="*/ 21 w 26"/>
                  <a:gd name="T45" fmla="*/ 25 h 28"/>
                  <a:gd name="T46" fmla="*/ 19 w 26"/>
                  <a:gd name="T47" fmla="*/ 27 h 28"/>
                  <a:gd name="T48" fmla="*/ 16 w 26"/>
                  <a:gd name="T49" fmla="*/ 28 h 28"/>
                  <a:gd name="T50" fmla="*/ 14 w 26"/>
                  <a:gd name="T51" fmla="*/ 28 h 28"/>
                  <a:gd name="T52" fmla="*/ 11 w 26"/>
                  <a:gd name="T53" fmla="*/ 28 h 28"/>
                  <a:gd name="T54" fmla="*/ 9 w 26"/>
                  <a:gd name="T55" fmla="*/ 27 h 28"/>
                  <a:gd name="T56" fmla="*/ 6 w 26"/>
                  <a:gd name="T57" fmla="*/ 25 h 28"/>
                  <a:gd name="T58" fmla="*/ 4 w 26"/>
                  <a:gd name="T59" fmla="*/ 24 h 28"/>
                  <a:gd name="T60" fmla="*/ 2 w 26"/>
                  <a:gd name="T61" fmla="*/ 22 h 28"/>
                  <a:gd name="T62" fmla="*/ 1 w 26"/>
                  <a:gd name="T63" fmla="*/ 19 h 28"/>
                  <a:gd name="T64" fmla="*/ 0 w 26"/>
                  <a:gd name="T65" fmla="*/ 17 h 28"/>
                  <a:gd name="T66" fmla="*/ 0 w 26"/>
                  <a:gd name="T6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6" name="AutoShape 6154"/>
              <p:cNvSpPr>
                <a:spLocks noChangeAspect="1" noChangeArrowheads="1"/>
              </p:cNvSpPr>
              <p:nvPr/>
            </p:nvSpPr>
            <p:spPr bwMode="auto">
              <a:xfrm>
                <a:off x="5589" y="2412"/>
                <a:ext cx="13" cy="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67" name="Picture 6155"/>
              <p:cNvPicPr>
                <a:picLocks noChangeAspect="1"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9" y="2412"/>
                <a:ext cx="13" cy="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68" name="Freeform 6156"/>
              <p:cNvSpPr>
                <a:spLocks noChangeArrowheads="1"/>
              </p:cNvSpPr>
              <p:nvPr/>
            </p:nvSpPr>
            <p:spPr bwMode="auto">
              <a:xfrm>
                <a:off x="5592" y="2415"/>
                <a:ext cx="7" cy="7"/>
              </a:xfrm>
              <a:custGeom>
                <a:avLst/>
                <a:gdLst>
                  <a:gd name="T0" fmla="*/ 0 w 16"/>
                  <a:gd name="T1" fmla="*/ 7 h 15"/>
                  <a:gd name="T2" fmla="*/ 0 w 16"/>
                  <a:gd name="T3" fmla="*/ 6 h 15"/>
                  <a:gd name="T4" fmla="*/ 1 w 16"/>
                  <a:gd name="T5" fmla="*/ 3 h 15"/>
                  <a:gd name="T6" fmla="*/ 2 w 16"/>
                  <a:gd name="T7" fmla="*/ 2 h 15"/>
                  <a:gd name="T8" fmla="*/ 5 w 16"/>
                  <a:gd name="T9" fmla="*/ 0 h 15"/>
                  <a:gd name="T10" fmla="*/ 9 w 16"/>
                  <a:gd name="T11" fmla="*/ 0 h 15"/>
                  <a:gd name="T12" fmla="*/ 11 w 16"/>
                  <a:gd name="T13" fmla="*/ 0 h 15"/>
                  <a:gd name="T14" fmla="*/ 14 w 16"/>
                  <a:gd name="T15" fmla="*/ 2 h 15"/>
                  <a:gd name="T16" fmla="*/ 16 w 16"/>
                  <a:gd name="T17" fmla="*/ 3 h 15"/>
                  <a:gd name="T18" fmla="*/ 16 w 16"/>
                  <a:gd name="T19" fmla="*/ 6 h 15"/>
                  <a:gd name="T20" fmla="*/ 16 w 16"/>
                  <a:gd name="T21" fmla="*/ 7 h 15"/>
                  <a:gd name="T22" fmla="*/ 16 w 16"/>
                  <a:gd name="T23" fmla="*/ 7 h 15"/>
                  <a:gd name="T24" fmla="*/ 16 w 16"/>
                  <a:gd name="T25" fmla="*/ 8 h 15"/>
                  <a:gd name="T26" fmla="*/ 16 w 16"/>
                  <a:gd name="T27" fmla="*/ 10 h 15"/>
                  <a:gd name="T28" fmla="*/ 14 w 16"/>
                  <a:gd name="T29" fmla="*/ 12 h 15"/>
                  <a:gd name="T30" fmla="*/ 11 w 16"/>
                  <a:gd name="T31" fmla="*/ 15 h 15"/>
                  <a:gd name="T32" fmla="*/ 10 w 16"/>
                  <a:gd name="T33" fmla="*/ 15 h 15"/>
                  <a:gd name="T34" fmla="*/ 9 w 16"/>
                  <a:gd name="T35" fmla="*/ 15 h 15"/>
                  <a:gd name="T36" fmla="*/ 7 w 16"/>
                  <a:gd name="T37" fmla="*/ 15 h 15"/>
                  <a:gd name="T38" fmla="*/ 5 w 16"/>
                  <a:gd name="T39" fmla="*/ 15 h 15"/>
                  <a:gd name="T40" fmla="*/ 2 w 16"/>
                  <a:gd name="T41" fmla="*/ 12 h 15"/>
                  <a:gd name="T42" fmla="*/ 1 w 16"/>
                  <a:gd name="T43" fmla="*/ 10 h 15"/>
                  <a:gd name="T44" fmla="*/ 0 w 16"/>
                  <a:gd name="T45" fmla="*/ 8 h 15"/>
                  <a:gd name="T46" fmla="*/ 0 w 16"/>
                  <a:gd name="T4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69" name="Picture 6157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" y="2415"/>
                <a:ext cx="7" cy="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70" name="Freeform 6158"/>
              <p:cNvSpPr>
                <a:spLocks noChangeArrowheads="1"/>
              </p:cNvSpPr>
              <p:nvPr/>
            </p:nvSpPr>
            <p:spPr bwMode="auto">
              <a:xfrm>
                <a:off x="5596" y="2418"/>
                <a:ext cx="1" cy="1"/>
              </a:xfrm>
              <a:custGeom>
                <a:avLst/>
                <a:gdLst>
                  <a:gd name="T0" fmla="*/ 0 w 5"/>
                  <a:gd name="T1" fmla="*/ 2 h 5"/>
                  <a:gd name="T2" fmla="*/ 0 w 5"/>
                  <a:gd name="T3" fmla="*/ 1 h 5"/>
                  <a:gd name="T4" fmla="*/ 0 w 5"/>
                  <a:gd name="T5" fmla="*/ 0 h 5"/>
                  <a:gd name="T6" fmla="*/ 1 w 5"/>
                  <a:gd name="T7" fmla="*/ 0 h 5"/>
                  <a:gd name="T8" fmla="*/ 3 w 5"/>
                  <a:gd name="T9" fmla="*/ 0 h 5"/>
                  <a:gd name="T10" fmla="*/ 3 w 5"/>
                  <a:gd name="T11" fmla="*/ 0 h 5"/>
                  <a:gd name="T12" fmla="*/ 4 w 5"/>
                  <a:gd name="T13" fmla="*/ 0 h 5"/>
                  <a:gd name="T14" fmla="*/ 4 w 5"/>
                  <a:gd name="T15" fmla="*/ 1 h 5"/>
                  <a:gd name="T16" fmla="*/ 5 w 5"/>
                  <a:gd name="T17" fmla="*/ 2 h 5"/>
                  <a:gd name="T18" fmla="*/ 5 w 5"/>
                  <a:gd name="T19" fmla="*/ 2 h 5"/>
                  <a:gd name="T20" fmla="*/ 4 w 5"/>
                  <a:gd name="T21" fmla="*/ 3 h 5"/>
                  <a:gd name="T22" fmla="*/ 4 w 5"/>
                  <a:gd name="T23" fmla="*/ 3 h 5"/>
                  <a:gd name="T24" fmla="*/ 3 w 5"/>
                  <a:gd name="T25" fmla="*/ 5 h 5"/>
                  <a:gd name="T26" fmla="*/ 3 w 5"/>
                  <a:gd name="T27" fmla="*/ 5 h 5"/>
                  <a:gd name="T28" fmla="*/ 1 w 5"/>
                  <a:gd name="T29" fmla="*/ 5 h 5"/>
                  <a:gd name="T30" fmla="*/ 0 w 5"/>
                  <a:gd name="T31" fmla="*/ 3 h 5"/>
                  <a:gd name="T32" fmla="*/ 0 w 5"/>
                  <a:gd name="T33" fmla="*/ 3 h 5"/>
                  <a:gd name="T34" fmla="*/ 0 w 5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1" name="Freeform 6159"/>
              <p:cNvSpPr>
                <a:spLocks noChangeArrowheads="1"/>
              </p:cNvSpPr>
              <p:nvPr/>
            </p:nvSpPr>
            <p:spPr bwMode="auto">
              <a:xfrm>
                <a:off x="5596" y="2418"/>
                <a:ext cx="1" cy="1"/>
              </a:xfrm>
              <a:custGeom>
                <a:avLst/>
                <a:gdLst>
                  <a:gd name="T0" fmla="*/ 0 w 5"/>
                  <a:gd name="T1" fmla="*/ 2 h 5"/>
                  <a:gd name="T2" fmla="*/ 0 w 5"/>
                  <a:gd name="T3" fmla="*/ 1 h 5"/>
                  <a:gd name="T4" fmla="*/ 0 w 5"/>
                  <a:gd name="T5" fmla="*/ 0 h 5"/>
                  <a:gd name="T6" fmla="*/ 1 w 5"/>
                  <a:gd name="T7" fmla="*/ 0 h 5"/>
                  <a:gd name="T8" fmla="*/ 3 w 5"/>
                  <a:gd name="T9" fmla="*/ 0 h 5"/>
                  <a:gd name="T10" fmla="*/ 3 w 5"/>
                  <a:gd name="T11" fmla="*/ 0 h 5"/>
                  <a:gd name="T12" fmla="*/ 4 w 5"/>
                  <a:gd name="T13" fmla="*/ 0 h 5"/>
                  <a:gd name="T14" fmla="*/ 4 w 5"/>
                  <a:gd name="T15" fmla="*/ 1 h 5"/>
                  <a:gd name="T16" fmla="*/ 5 w 5"/>
                  <a:gd name="T17" fmla="*/ 2 h 5"/>
                  <a:gd name="T18" fmla="*/ 5 w 5"/>
                  <a:gd name="T19" fmla="*/ 2 h 5"/>
                  <a:gd name="T20" fmla="*/ 4 w 5"/>
                  <a:gd name="T21" fmla="*/ 3 h 5"/>
                  <a:gd name="T22" fmla="*/ 4 w 5"/>
                  <a:gd name="T23" fmla="*/ 3 h 5"/>
                  <a:gd name="T24" fmla="*/ 3 w 5"/>
                  <a:gd name="T25" fmla="*/ 5 h 5"/>
                  <a:gd name="T26" fmla="*/ 3 w 5"/>
                  <a:gd name="T27" fmla="*/ 5 h 5"/>
                  <a:gd name="T28" fmla="*/ 1 w 5"/>
                  <a:gd name="T29" fmla="*/ 5 h 5"/>
                  <a:gd name="T30" fmla="*/ 0 w 5"/>
                  <a:gd name="T31" fmla="*/ 3 h 5"/>
                  <a:gd name="T32" fmla="*/ 0 w 5"/>
                  <a:gd name="T33" fmla="*/ 3 h 5"/>
                  <a:gd name="T34" fmla="*/ 0 w 5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24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Freeform 6160"/>
              <p:cNvSpPr>
                <a:spLocks noChangeArrowheads="1"/>
              </p:cNvSpPr>
              <p:nvPr/>
            </p:nvSpPr>
            <p:spPr bwMode="auto">
              <a:xfrm>
                <a:off x="5450" y="2168"/>
                <a:ext cx="207" cy="287"/>
              </a:xfrm>
              <a:custGeom>
                <a:avLst/>
                <a:gdLst>
                  <a:gd name="T0" fmla="*/ 16 w 416"/>
                  <a:gd name="T1" fmla="*/ 577 h 577"/>
                  <a:gd name="T2" fmla="*/ 16 w 416"/>
                  <a:gd name="T3" fmla="*/ 561 h 577"/>
                  <a:gd name="T4" fmla="*/ 0 w 416"/>
                  <a:gd name="T5" fmla="*/ 561 h 577"/>
                  <a:gd name="T6" fmla="*/ 0 w 416"/>
                  <a:gd name="T7" fmla="*/ 64 h 577"/>
                  <a:gd name="T8" fmla="*/ 64 w 416"/>
                  <a:gd name="T9" fmla="*/ 0 h 577"/>
                  <a:gd name="T10" fmla="*/ 416 w 416"/>
                  <a:gd name="T11" fmla="*/ 0 h 577"/>
                  <a:gd name="T12" fmla="*/ 416 w 416"/>
                  <a:gd name="T13" fmla="*/ 497 h 577"/>
                  <a:gd name="T14" fmla="*/ 409 w 416"/>
                  <a:gd name="T15" fmla="*/ 505 h 577"/>
                  <a:gd name="T16" fmla="*/ 409 w 416"/>
                  <a:gd name="T17" fmla="*/ 512 h 577"/>
                  <a:gd name="T18" fmla="*/ 344 w 416"/>
                  <a:gd name="T19" fmla="*/ 577 h 577"/>
                  <a:gd name="T20" fmla="*/ 16 w 416"/>
                  <a:gd name="T21" fmla="*/ 57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2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3" name="Rectangle 6161"/>
              <p:cNvSpPr>
                <a:spLocks noChangeArrowheads="1"/>
              </p:cNvSpPr>
              <p:nvPr/>
            </p:nvSpPr>
            <p:spPr bwMode="auto">
              <a:xfrm>
                <a:off x="5505" y="2472"/>
                <a:ext cx="113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hangingPunct="1">
                  <a:lnSpc>
                    <a:spcPct val="100000"/>
                  </a:lnSpc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1200" b="1">
                    <a:solidFill>
                      <a:srgbClr val="000099"/>
                    </a:solidFill>
                    <a:latin typeface="Luxi Serif" charset="0"/>
                  </a:rPr>
                  <a:t>T2</a:t>
                </a:r>
              </a:p>
            </p:txBody>
          </p:sp>
        </p:grpSp>
      </p:grpSp>
      <p:grpSp>
        <p:nvGrpSpPr>
          <p:cNvPr id="6174" name="Group 6162"/>
          <p:cNvGrpSpPr>
            <a:grpSpLocks/>
          </p:cNvGrpSpPr>
          <p:nvPr/>
        </p:nvGrpSpPr>
        <p:grpSpPr bwMode="auto">
          <a:xfrm>
            <a:off x="8796783" y="4418016"/>
            <a:ext cx="330200" cy="666750"/>
            <a:chOff x="5347" y="2783"/>
            <a:chExt cx="208" cy="420"/>
          </a:xfrm>
        </p:grpSpPr>
        <p:sp>
          <p:nvSpPr>
            <p:cNvPr id="6175" name="Freeform 6163"/>
            <p:cNvSpPr>
              <a:spLocks noChangeArrowheads="1"/>
            </p:cNvSpPr>
            <p:nvPr/>
          </p:nvSpPr>
          <p:spPr bwMode="auto">
            <a:xfrm>
              <a:off x="5355" y="3032"/>
              <a:ext cx="196" cy="39"/>
            </a:xfrm>
            <a:custGeom>
              <a:avLst/>
              <a:gdLst>
                <a:gd name="T0" fmla="*/ 0 w 392"/>
                <a:gd name="T1" fmla="*/ 80 h 80"/>
                <a:gd name="T2" fmla="*/ 328 w 392"/>
                <a:gd name="T3" fmla="*/ 80 h 80"/>
                <a:gd name="T4" fmla="*/ 328 w 392"/>
                <a:gd name="T5" fmla="*/ 64 h 80"/>
                <a:gd name="T6" fmla="*/ 0 w 392"/>
                <a:gd name="T7" fmla="*/ 64 h 80"/>
                <a:gd name="T8" fmla="*/ 0 w 392"/>
                <a:gd name="T9" fmla="*/ 80 h 80"/>
                <a:gd name="T10" fmla="*/ 328 w 392"/>
                <a:gd name="T11" fmla="*/ 80 h 80"/>
                <a:gd name="T12" fmla="*/ 392 w 392"/>
                <a:gd name="T13" fmla="*/ 16 h 80"/>
                <a:gd name="T14" fmla="*/ 392 w 392"/>
                <a:gd name="T15" fmla="*/ 0 h 80"/>
                <a:gd name="T16" fmla="*/ 328 w 392"/>
                <a:gd name="T17" fmla="*/ 64 h 80"/>
                <a:gd name="T18" fmla="*/ 328 w 392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Freeform 6164"/>
            <p:cNvSpPr>
              <a:spLocks noChangeArrowheads="1"/>
            </p:cNvSpPr>
            <p:nvPr/>
          </p:nvSpPr>
          <p:spPr bwMode="auto">
            <a:xfrm>
              <a:off x="5525" y="2783"/>
              <a:ext cx="30" cy="280"/>
            </a:xfrm>
            <a:custGeom>
              <a:avLst/>
              <a:gdLst>
                <a:gd name="T0" fmla="*/ 0 w 64"/>
                <a:gd name="T1" fmla="*/ 562 h 562"/>
                <a:gd name="T2" fmla="*/ 64 w 64"/>
                <a:gd name="T3" fmla="*/ 498 h 562"/>
                <a:gd name="T4" fmla="*/ 64 w 64"/>
                <a:gd name="T5" fmla="*/ 0 h 562"/>
                <a:gd name="T6" fmla="*/ 0 w 64"/>
                <a:gd name="T7" fmla="*/ 65 h 562"/>
                <a:gd name="T8" fmla="*/ 0 w 64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Freeform 6165"/>
            <p:cNvSpPr>
              <a:spLocks noChangeArrowheads="1"/>
            </p:cNvSpPr>
            <p:nvPr/>
          </p:nvSpPr>
          <p:spPr bwMode="auto">
            <a:xfrm>
              <a:off x="5347" y="2783"/>
              <a:ext cx="208" cy="31"/>
            </a:xfrm>
            <a:custGeom>
              <a:avLst/>
              <a:gdLst>
                <a:gd name="T0" fmla="*/ 0 w 418"/>
                <a:gd name="T1" fmla="*/ 65 h 65"/>
                <a:gd name="T2" fmla="*/ 65 w 418"/>
                <a:gd name="T3" fmla="*/ 0 h 65"/>
                <a:gd name="T4" fmla="*/ 418 w 418"/>
                <a:gd name="T5" fmla="*/ 0 h 65"/>
                <a:gd name="T6" fmla="*/ 354 w 418"/>
                <a:gd name="T7" fmla="*/ 65 h 65"/>
                <a:gd name="T8" fmla="*/ 0 w 418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Rectangle 6166"/>
            <p:cNvSpPr>
              <a:spLocks noChangeArrowheads="1"/>
            </p:cNvSpPr>
            <p:nvPr/>
          </p:nvSpPr>
          <p:spPr bwMode="auto">
            <a:xfrm>
              <a:off x="5347" y="2815"/>
              <a:ext cx="176" cy="2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Rectangle 6167"/>
            <p:cNvSpPr>
              <a:spLocks noChangeArrowheads="1"/>
            </p:cNvSpPr>
            <p:nvPr/>
          </p:nvSpPr>
          <p:spPr bwMode="auto">
            <a:xfrm>
              <a:off x="5347" y="2815"/>
              <a:ext cx="176" cy="248"/>
            </a:xfrm>
            <a:prstGeom prst="rect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Rectangle 6168"/>
            <p:cNvSpPr>
              <a:spLocks noChangeArrowheads="1"/>
            </p:cNvSpPr>
            <p:nvPr/>
          </p:nvSpPr>
          <p:spPr bwMode="auto">
            <a:xfrm>
              <a:off x="5361" y="2889"/>
              <a:ext cx="148" cy="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Rectangle 6169"/>
            <p:cNvSpPr>
              <a:spLocks noChangeArrowheads="1"/>
            </p:cNvSpPr>
            <p:nvPr/>
          </p:nvSpPr>
          <p:spPr bwMode="auto">
            <a:xfrm>
              <a:off x="5361" y="2890"/>
              <a:ext cx="148" cy="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Rectangle 6170"/>
            <p:cNvSpPr>
              <a:spLocks noChangeArrowheads="1"/>
            </p:cNvSpPr>
            <p:nvPr/>
          </p:nvSpPr>
          <p:spPr bwMode="auto">
            <a:xfrm>
              <a:off x="5361" y="2897"/>
              <a:ext cx="148" cy="6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Rectangle 6171"/>
            <p:cNvSpPr>
              <a:spLocks noChangeArrowheads="1"/>
            </p:cNvSpPr>
            <p:nvPr/>
          </p:nvSpPr>
          <p:spPr bwMode="auto">
            <a:xfrm>
              <a:off x="5361" y="2904"/>
              <a:ext cx="148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Rectangle 6172"/>
            <p:cNvSpPr>
              <a:spLocks noChangeArrowheads="1"/>
            </p:cNvSpPr>
            <p:nvPr/>
          </p:nvSpPr>
          <p:spPr bwMode="auto">
            <a:xfrm>
              <a:off x="5361" y="2912"/>
              <a:ext cx="148" cy="8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Rectangle 6173"/>
            <p:cNvSpPr>
              <a:spLocks noChangeArrowheads="1"/>
            </p:cNvSpPr>
            <p:nvPr/>
          </p:nvSpPr>
          <p:spPr bwMode="auto">
            <a:xfrm>
              <a:off x="5361" y="2921"/>
              <a:ext cx="148" cy="6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Rectangle 6174"/>
            <p:cNvSpPr>
              <a:spLocks noChangeArrowheads="1"/>
            </p:cNvSpPr>
            <p:nvPr/>
          </p:nvSpPr>
          <p:spPr bwMode="auto">
            <a:xfrm>
              <a:off x="5361" y="2928"/>
              <a:ext cx="148" cy="8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Rectangle 6175"/>
            <p:cNvSpPr>
              <a:spLocks noChangeArrowheads="1"/>
            </p:cNvSpPr>
            <p:nvPr/>
          </p:nvSpPr>
          <p:spPr bwMode="auto">
            <a:xfrm>
              <a:off x="5361" y="2937"/>
              <a:ext cx="148" cy="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Rectangle 6176"/>
            <p:cNvSpPr>
              <a:spLocks noChangeArrowheads="1"/>
            </p:cNvSpPr>
            <p:nvPr/>
          </p:nvSpPr>
          <p:spPr bwMode="auto">
            <a:xfrm>
              <a:off x="5361" y="2947"/>
              <a:ext cx="148" cy="7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Rectangle 6177"/>
            <p:cNvSpPr>
              <a:spLocks noChangeArrowheads="1"/>
            </p:cNvSpPr>
            <p:nvPr/>
          </p:nvSpPr>
          <p:spPr bwMode="auto">
            <a:xfrm>
              <a:off x="5361" y="2955"/>
              <a:ext cx="148" cy="6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Rectangle 6178"/>
            <p:cNvSpPr>
              <a:spLocks noChangeArrowheads="1"/>
            </p:cNvSpPr>
            <p:nvPr/>
          </p:nvSpPr>
          <p:spPr bwMode="auto">
            <a:xfrm>
              <a:off x="5361" y="2962"/>
              <a:ext cx="148" cy="10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Rectangle 6179"/>
            <p:cNvSpPr>
              <a:spLocks noChangeArrowheads="1"/>
            </p:cNvSpPr>
            <p:nvPr/>
          </p:nvSpPr>
          <p:spPr bwMode="auto">
            <a:xfrm>
              <a:off x="5361" y="2973"/>
              <a:ext cx="14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Rectangle 6180"/>
            <p:cNvSpPr>
              <a:spLocks noChangeArrowheads="1"/>
            </p:cNvSpPr>
            <p:nvPr/>
          </p:nvSpPr>
          <p:spPr bwMode="auto">
            <a:xfrm>
              <a:off x="5361" y="2981"/>
              <a:ext cx="148" cy="6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3" name="Rectangle 6181"/>
            <p:cNvSpPr>
              <a:spLocks noChangeArrowheads="1"/>
            </p:cNvSpPr>
            <p:nvPr/>
          </p:nvSpPr>
          <p:spPr bwMode="auto">
            <a:xfrm>
              <a:off x="5361" y="2988"/>
              <a:ext cx="148" cy="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4" name="Rectangle 6182"/>
            <p:cNvSpPr>
              <a:spLocks noChangeArrowheads="1"/>
            </p:cNvSpPr>
            <p:nvPr/>
          </p:nvSpPr>
          <p:spPr bwMode="auto">
            <a:xfrm>
              <a:off x="5361" y="2997"/>
              <a:ext cx="148" cy="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5" name="Rectangle 6183"/>
            <p:cNvSpPr>
              <a:spLocks noChangeArrowheads="1"/>
            </p:cNvSpPr>
            <p:nvPr/>
          </p:nvSpPr>
          <p:spPr bwMode="auto">
            <a:xfrm>
              <a:off x="5361" y="3005"/>
              <a:ext cx="148" cy="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6" name="Rectangle 6184"/>
            <p:cNvSpPr>
              <a:spLocks noChangeArrowheads="1"/>
            </p:cNvSpPr>
            <p:nvPr/>
          </p:nvSpPr>
          <p:spPr bwMode="auto">
            <a:xfrm>
              <a:off x="5361" y="3012"/>
              <a:ext cx="148" cy="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7" name="Rectangle 6185"/>
            <p:cNvSpPr>
              <a:spLocks noChangeArrowheads="1"/>
            </p:cNvSpPr>
            <p:nvPr/>
          </p:nvSpPr>
          <p:spPr bwMode="auto">
            <a:xfrm>
              <a:off x="5361" y="3022"/>
              <a:ext cx="148" cy="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8" name="Rectangle 6186"/>
            <p:cNvSpPr>
              <a:spLocks noChangeArrowheads="1"/>
            </p:cNvSpPr>
            <p:nvPr/>
          </p:nvSpPr>
          <p:spPr bwMode="auto">
            <a:xfrm>
              <a:off x="5361" y="3032"/>
              <a:ext cx="148" cy="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9" name="Rectangle 6187"/>
            <p:cNvSpPr>
              <a:spLocks noChangeArrowheads="1"/>
            </p:cNvSpPr>
            <p:nvPr/>
          </p:nvSpPr>
          <p:spPr bwMode="auto">
            <a:xfrm>
              <a:off x="5361" y="3038"/>
              <a:ext cx="148" cy="9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0" name="Rectangle 6188"/>
            <p:cNvSpPr>
              <a:spLocks noChangeArrowheads="1"/>
            </p:cNvSpPr>
            <p:nvPr/>
          </p:nvSpPr>
          <p:spPr bwMode="auto">
            <a:xfrm>
              <a:off x="5361" y="3048"/>
              <a:ext cx="148" cy="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1" name="Rectangle 6189"/>
            <p:cNvSpPr>
              <a:spLocks noChangeArrowheads="1"/>
            </p:cNvSpPr>
            <p:nvPr/>
          </p:nvSpPr>
          <p:spPr bwMode="auto">
            <a:xfrm>
              <a:off x="5361" y="2971"/>
              <a:ext cx="0" cy="4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2" name="Rectangle 6190"/>
            <p:cNvSpPr>
              <a:spLocks noChangeArrowheads="1"/>
            </p:cNvSpPr>
            <p:nvPr/>
          </p:nvSpPr>
          <p:spPr bwMode="auto">
            <a:xfrm>
              <a:off x="5362" y="2971"/>
              <a:ext cx="5" cy="4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3" name="Rectangle 6191"/>
            <p:cNvSpPr>
              <a:spLocks noChangeArrowheads="1"/>
            </p:cNvSpPr>
            <p:nvPr/>
          </p:nvSpPr>
          <p:spPr bwMode="auto">
            <a:xfrm>
              <a:off x="5368" y="2971"/>
              <a:ext cx="4" cy="45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4" name="Rectangle 6192"/>
            <p:cNvSpPr>
              <a:spLocks noChangeArrowheads="1"/>
            </p:cNvSpPr>
            <p:nvPr/>
          </p:nvSpPr>
          <p:spPr bwMode="auto">
            <a:xfrm>
              <a:off x="5374" y="2971"/>
              <a:ext cx="6" cy="45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" name="Rectangle 6193"/>
            <p:cNvSpPr>
              <a:spLocks noChangeArrowheads="1"/>
            </p:cNvSpPr>
            <p:nvPr/>
          </p:nvSpPr>
          <p:spPr bwMode="auto">
            <a:xfrm>
              <a:off x="5381" y="2971"/>
              <a:ext cx="5" cy="45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6" name="Rectangle 6194"/>
            <p:cNvSpPr>
              <a:spLocks noChangeArrowheads="1"/>
            </p:cNvSpPr>
            <p:nvPr/>
          </p:nvSpPr>
          <p:spPr bwMode="auto">
            <a:xfrm>
              <a:off x="5388" y="2971"/>
              <a:ext cx="5" cy="45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7" name="Rectangle 6195"/>
            <p:cNvSpPr>
              <a:spLocks noChangeArrowheads="1"/>
            </p:cNvSpPr>
            <p:nvPr/>
          </p:nvSpPr>
          <p:spPr bwMode="auto">
            <a:xfrm>
              <a:off x="5394" y="2971"/>
              <a:ext cx="7" cy="45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8" name="Rectangle 6196"/>
            <p:cNvSpPr>
              <a:spLocks noChangeArrowheads="1"/>
            </p:cNvSpPr>
            <p:nvPr/>
          </p:nvSpPr>
          <p:spPr bwMode="auto">
            <a:xfrm>
              <a:off x="5403" y="2971"/>
              <a:ext cx="6" cy="4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9" name="Rectangle 6197"/>
            <p:cNvSpPr>
              <a:spLocks noChangeArrowheads="1"/>
            </p:cNvSpPr>
            <p:nvPr/>
          </p:nvSpPr>
          <p:spPr bwMode="auto">
            <a:xfrm>
              <a:off x="5410" y="2971"/>
              <a:ext cx="5" cy="45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0" name="Rectangle 6198"/>
            <p:cNvSpPr>
              <a:spLocks noChangeArrowheads="1"/>
            </p:cNvSpPr>
            <p:nvPr/>
          </p:nvSpPr>
          <p:spPr bwMode="auto">
            <a:xfrm>
              <a:off x="5416" y="2971"/>
              <a:ext cx="5" cy="45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1" name="Rectangle 6199"/>
            <p:cNvSpPr>
              <a:spLocks noChangeArrowheads="1"/>
            </p:cNvSpPr>
            <p:nvPr/>
          </p:nvSpPr>
          <p:spPr bwMode="auto">
            <a:xfrm>
              <a:off x="5423" y="2971"/>
              <a:ext cx="8" cy="4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2" name="Rectangle 6200"/>
            <p:cNvSpPr>
              <a:spLocks noChangeArrowheads="1"/>
            </p:cNvSpPr>
            <p:nvPr/>
          </p:nvSpPr>
          <p:spPr bwMode="auto">
            <a:xfrm>
              <a:off x="5432" y="2971"/>
              <a:ext cx="6" cy="4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3" name="Rectangle 6201"/>
            <p:cNvSpPr>
              <a:spLocks noChangeArrowheads="1"/>
            </p:cNvSpPr>
            <p:nvPr/>
          </p:nvSpPr>
          <p:spPr bwMode="auto">
            <a:xfrm>
              <a:off x="5439" y="2971"/>
              <a:ext cx="4" cy="45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4" name="Rectangle 6202"/>
            <p:cNvSpPr>
              <a:spLocks noChangeArrowheads="1"/>
            </p:cNvSpPr>
            <p:nvPr/>
          </p:nvSpPr>
          <p:spPr bwMode="auto">
            <a:xfrm>
              <a:off x="5445" y="2971"/>
              <a:ext cx="7" cy="4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5" name="Rectangle 6203"/>
            <p:cNvSpPr>
              <a:spLocks noChangeArrowheads="1"/>
            </p:cNvSpPr>
            <p:nvPr/>
          </p:nvSpPr>
          <p:spPr bwMode="auto">
            <a:xfrm>
              <a:off x="5453" y="2971"/>
              <a:ext cx="4" cy="45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6" name="Rectangle 6204"/>
            <p:cNvSpPr>
              <a:spLocks noChangeArrowheads="1"/>
            </p:cNvSpPr>
            <p:nvPr/>
          </p:nvSpPr>
          <p:spPr bwMode="auto">
            <a:xfrm>
              <a:off x="5459" y="2971"/>
              <a:ext cx="6" cy="45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7" name="Rectangle 6205"/>
            <p:cNvSpPr>
              <a:spLocks noChangeArrowheads="1"/>
            </p:cNvSpPr>
            <p:nvPr/>
          </p:nvSpPr>
          <p:spPr bwMode="auto">
            <a:xfrm>
              <a:off x="5466" y="2971"/>
              <a:ext cx="7" cy="45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8" name="Rectangle 6206"/>
            <p:cNvSpPr>
              <a:spLocks noChangeArrowheads="1"/>
            </p:cNvSpPr>
            <p:nvPr/>
          </p:nvSpPr>
          <p:spPr bwMode="auto">
            <a:xfrm>
              <a:off x="5475" y="2971"/>
              <a:ext cx="6" cy="4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9" name="Rectangle 6207"/>
            <p:cNvSpPr>
              <a:spLocks noChangeArrowheads="1"/>
            </p:cNvSpPr>
            <p:nvPr/>
          </p:nvSpPr>
          <p:spPr bwMode="auto">
            <a:xfrm>
              <a:off x="5482" y="2971"/>
              <a:ext cx="5" cy="4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0" name="Rectangle 6208"/>
            <p:cNvSpPr>
              <a:spLocks noChangeArrowheads="1"/>
            </p:cNvSpPr>
            <p:nvPr/>
          </p:nvSpPr>
          <p:spPr bwMode="auto">
            <a:xfrm>
              <a:off x="5489" y="2971"/>
              <a:ext cx="5" cy="45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1" name="Rectangle 6209"/>
            <p:cNvSpPr>
              <a:spLocks noChangeArrowheads="1"/>
            </p:cNvSpPr>
            <p:nvPr/>
          </p:nvSpPr>
          <p:spPr bwMode="auto">
            <a:xfrm>
              <a:off x="5495" y="2971"/>
              <a:ext cx="2" cy="4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2" name="Rectangle 6210"/>
            <p:cNvSpPr>
              <a:spLocks noChangeArrowheads="1"/>
            </p:cNvSpPr>
            <p:nvPr/>
          </p:nvSpPr>
          <p:spPr bwMode="auto">
            <a:xfrm>
              <a:off x="5361" y="2827"/>
              <a:ext cx="148" cy="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3" name="Rectangle 6211"/>
            <p:cNvSpPr>
              <a:spLocks noChangeArrowheads="1"/>
            </p:cNvSpPr>
            <p:nvPr/>
          </p:nvSpPr>
          <p:spPr bwMode="auto">
            <a:xfrm>
              <a:off x="5361" y="2828"/>
              <a:ext cx="148" cy="0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4" name="Rectangle 6212"/>
            <p:cNvSpPr>
              <a:spLocks noChangeArrowheads="1"/>
            </p:cNvSpPr>
            <p:nvPr/>
          </p:nvSpPr>
          <p:spPr bwMode="auto">
            <a:xfrm>
              <a:off x="5361" y="2829"/>
              <a:ext cx="148" cy="0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5" name="Rectangle 6213"/>
            <p:cNvSpPr>
              <a:spLocks noChangeArrowheads="1"/>
            </p:cNvSpPr>
            <p:nvPr/>
          </p:nvSpPr>
          <p:spPr bwMode="auto">
            <a:xfrm>
              <a:off x="5361" y="2829"/>
              <a:ext cx="148" cy="0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" name="Rectangle 6214"/>
            <p:cNvSpPr>
              <a:spLocks noChangeArrowheads="1"/>
            </p:cNvSpPr>
            <p:nvPr/>
          </p:nvSpPr>
          <p:spPr bwMode="auto">
            <a:xfrm>
              <a:off x="5361" y="2830"/>
              <a:ext cx="148" cy="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7" name="Rectangle 6215"/>
            <p:cNvSpPr>
              <a:spLocks noChangeArrowheads="1"/>
            </p:cNvSpPr>
            <p:nvPr/>
          </p:nvSpPr>
          <p:spPr bwMode="auto">
            <a:xfrm>
              <a:off x="5361" y="2831"/>
              <a:ext cx="148" cy="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8" name="Rectangle 6216"/>
            <p:cNvSpPr>
              <a:spLocks noChangeArrowheads="1"/>
            </p:cNvSpPr>
            <p:nvPr/>
          </p:nvSpPr>
          <p:spPr bwMode="auto">
            <a:xfrm>
              <a:off x="5361" y="2831"/>
              <a:ext cx="148" cy="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9" name="Rectangle 6217"/>
            <p:cNvSpPr>
              <a:spLocks noChangeArrowheads="1"/>
            </p:cNvSpPr>
            <p:nvPr/>
          </p:nvSpPr>
          <p:spPr bwMode="auto">
            <a:xfrm>
              <a:off x="5361" y="2832"/>
              <a:ext cx="148" cy="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0" name="Rectangle 6218"/>
            <p:cNvSpPr>
              <a:spLocks noChangeArrowheads="1"/>
            </p:cNvSpPr>
            <p:nvPr/>
          </p:nvSpPr>
          <p:spPr bwMode="auto">
            <a:xfrm>
              <a:off x="5361" y="2832"/>
              <a:ext cx="148" cy="0"/>
            </a:xfrm>
            <a:prstGeom prst="rect">
              <a:avLst/>
            </a:prstGeom>
            <a:solidFill>
              <a:srgbClr val="AFAFA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1" name="Rectangle 6219"/>
            <p:cNvSpPr>
              <a:spLocks noChangeArrowheads="1"/>
            </p:cNvSpPr>
            <p:nvPr/>
          </p:nvSpPr>
          <p:spPr bwMode="auto">
            <a:xfrm>
              <a:off x="5361" y="2833"/>
              <a:ext cx="148" cy="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2" name="Rectangle 6220"/>
            <p:cNvSpPr>
              <a:spLocks noChangeArrowheads="1"/>
            </p:cNvSpPr>
            <p:nvPr/>
          </p:nvSpPr>
          <p:spPr bwMode="auto">
            <a:xfrm>
              <a:off x="5362" y="2827"/>
              <a:ext cx="148" cy="6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3" name="Rectangle 6221"/>
            <p:cNvSpPr>
              <a:spLocks noChangeArrowheads="1"/>
            </p:cNvSpPr>
            <p:nvPr/>
          </p:nvSpPr>
          <p:spPr bwMode="auto">
            <a:xfrm>
              <a:off x="5361" y="2833"/>
              <a:ext cx="1" cy="21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4" name="Rectangle 6222"/>
            <p:cNvSpPr>
              <a:spLocks noChangeArrowheads="1"/>
            </p:cNvSpPr>
            <p:nvPr/>
          </p:nvSpPr>
          <p:spPr bwMode="auto">
            <a:xfrm>
              <a:off x="5363" y="2833"/>
              <a:ext cx="2" cy="2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5" name="Rectangle 6223"/>
            <p:cNvSpPr>
              <a:spLocks noChangeArrowheads="1"/>
            </p:cNvSpPr>
            <p:nvPr/>
          </p:nvSpPr>
          <p:spPr bwMode="auto">
            <a:xfrm>
              <a:off x="5366" y="2833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" name="Rectangle 6224"/>
            <p:cNvSpPr>
              <a:spLocks noChangeArrowheads="1"/>
            </p:cNvSpPr>
            <p:nvPr/>
          </p:nvSpPr>
          <p:spPr bwMode="auto">
            <a:xfrm>
              <a:off x="5367" y="2833"/>
              <a:ext cx="1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7" name="Rectangle 6225"/>
            <p:cNvSpPr>
              <a:spLocks noChangeArrowheads="1"/>
            </p:cNvSpPr>
            <p:nvPr/>
          </p:nvSpPr>
          <p:spPr bwMode="auto">
            <a:xfrm>
              <a:off x="5369" y="2833"/>
              <a:ext cx="0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8" name="Rectangle 6226"/>
            <p:cNvSpPr>
              <a:spLocks noChangeArrowheads="1"/>
            </p:cNvSpPr>
            <p:nvPr/>
          </p:nvSpPr>
          <p:spPr bwMode="auto">
            <a:xfrm>
              <a:off x="5370" y="2833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9" name="Rectangle 6227"/>
            <p:cNvSpPr>
              <a:spLocks noChangeArrowheads="1"/>
            </p:cNvSpPr>
            <p:nvPr/>
          </p:nvSpPr>
          <p:spPr bwMode="auto">
            <a:xfrm>
              <a:off x="5372" y="2833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0" name="Rectangle 6228"/>
            <p:cNvSpPr>
              <a:spLocks noChangeArrowheads="1"/>
            </p:cNvSpPr>
            <p:nvPr/>
          </p:nvSpPr>
          <p:spPr bwMode="auto">
            <a:xfrm>
              <a:off x="5374" y="2833"/>
              <a:ext cx="1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1" name="Rectangle 6229"/>
            <p:cNvSpPr>
              <a:spLocks noChangeArrowheads="1"/>
            </p:cNvSpPr>
            <p:nvPr/>
          </p:nvSpPr>
          <p:spPr bwMode="auto">
            <a:xfrm>
              <a:off x="5376" y="2833"/>
              <a:ext cx="3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2" name="Rectangle 6230"/>
            <p:cNvSpPr>
              <a:spLocks noChangeArrowheads="1"/>
            </p:cNvSpPr>
            <p:nvPr/>
          </p:nvSpPr>
          <p:spPr bwMode="auto">
            <a:xfrm>
              <a:off x="5379" y="2833"/>
              <a:ext cx="1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3" name="Rectangle 6231"/>
            <p:cNvSpPr>
              <a:spLocks noChangeArrowheads="1"/>
            </p:cNvSpPr>
            <p:nvPr/>
          </p:nvSpPr>
          <p:spPr bwMode="auto">
            <a:xfrm>
              <a:off x="5381" y="2833"/>
              <a:ext cx="0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4" name="Rectangle 6232"/>
            <p:cNvSpPr>
              <a:spLocks noChangeArrowheads="1"/>
            </p:cNvSpPr>
            <p:nvPr/>
          </p:nvSpPr>
          <p:spPr bwMode="auto">
            <a:xfrm>
              <a:off x="5382" y="2833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5" name="Rectangle 6233"/>
            <p:cNvSpPr>
              <a:spLocks noChangeArrowheads="1"/>
            </p:cNvSpPr>
            <p:nvPr/>
          </p:nvSpPr>
          <p:spPr bwMode="auto">
            <a:xfrm>
              <a:off x="5384" y="2833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6" name="Rectangle 6234"/>
            <p:cNvSpPr>
              <a:spLocks noChangeArrowheads="1"/>
            </p:cNvSpPr>
            <p:nvPr/>
          </p:nvSpPr>
          <p:spPr bwMode="auto">
            <a:xfrm>
              <a:off x="5386" y="2833"/>
              <a:ext cx="1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" name="Rectangle 6235"/>
            <p:cNvSpPr>
              <a:spLocks noChangeArrowheads="1"/>
            </p:cNvSpPr>
            <p:nvPr/>
          </p:nvSpPr>
          <p:spPr bwMode="auto">
            <a:xfrm>
              <a:off x="5388" y="2833"/>
              <a:ext cx="2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" name="Rectangle 6236"/>
            <p:cNvSpPr>
              <a:spLocks noChangeArrowheads="1"/>
            </p:cNvSpPr>
            <p:nvPr/>
          </p:nvSpPr>
          <p:spPr bwMode="auto">
            <a:xfrm>
              <a:off x="5391" y="2833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" name="Rectangle 6237"/>
            <p:cNvSpPr>
              <a:spLocks noChangeArrowheads="1"/>
            </p:cNvSpPr>
            <p:nvPr/>
          </p:nvSpPr>
          <p:spPr bwMode="auto">
            <a:xfrm>
              <a:off x="5392" y="2833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" name="Rectangle 6238"/>
            <p:cNvSpPr>
              <a:spLocks noChangeArrowheads="1"/>
            </p:cNvSpPr>
            <p:nvPr/>
          </p:nvSpPr>
          <p:spPr bwMode="auto">
            <a:xfrm>
              <a:off x="5394" y="2833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" name="Rectangle 6239"/>
            <p:cNvSpPr>
              <a:spLocks noChangeArrowheads="1"/>
            </p:cNvSpPr>
            <p:nvPr/>
          </p:nvSpPr>
          <p:spPr bwMode="auto">
            <a:xfrm>
              <a:off x="5396" y="2833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" name="Rectangle 6240"/>
            <p:cNvSpPr>
              <a:spLocks noChangeArrowheads="1"/>
            </p:cNvSpPr>
            <p:nvPr/>
          </p:nvSpPr>
          <p:spPr bwMode="auto">
            <a:xfrm>
              <a:off x="5398" y="2833"/>
              <a:ext cx="1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" name="Rectangle 6241"/>
            <p:cNvSpPr>
              <a:spLocks noChangeArrowheads="1"/>
            </p:cNvSpPr>
            <p:nvPr/>
          </p:nvSpPr>
          <p:spPr bwMode="auto">
            <a:xfrm>
              <a:off x="5400" y="2833"/>
              <a:ext cx="2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4" name="Rectangle 6242"/>
            <p:cNvSpPr>
              <a:spLocks noChangeArrowheads="1"/>
            </p:cNvSpPr>
            <p:nvPr/>
          </p:nvSpPr>
          <p:spPr bwMode="auto">
            <a:xfrm>
              <a:off x="5403" y="2833"/>
              <a:ext cx="0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5" name="Rectangle 6243"/>
            <p:cNvSpPr>
              <a:spLocks noChangeArrowheads="1"/>
            </p:cNvSpPr>
            <p:nvPr/>
          </p:nvSpPr>
          <p:spPr bwMode="auto">
            <a:xfrm>
              <a:off x="5404" y="2833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6" name="Rectangle 6244"/>
            <p:cNvSpPr>
              <a:spLocks noChangeArrowheads="1"/>
            </p:cNvSpPr>
            <p:nvPr/>
          </p:nvSpPr>
          <p:spPr bwMode="auto">
            <a:xfrm>
              <a:off x="5405" y="2833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7" name="Rectangle 6245"/>
            <p:cNvSpPr>
              <a:spLocks noChangeArrowheads="1"/>
            </p:cNvSpPr>
            <p:nvPr/>
          </p:nvSpPr>
          <p:spPr bwMode="auto">
            <a:xfrm>
              <a:off x="5407" y="2833"/>
              <a:ext cx="2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8" name="Rectangle 6246"/>
            <p:cNvSpPr>
              <a:spLocks noChangeArrowheads="1"/>
            </p:cNvSpPr>
            <p:nvPr/>
          </p:nvSpPr>
          <p:spPr bwMode="auto">
            <a:xfrm>
              <a:off x="5410" y="2833"/>
              <a:ext cx="0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9" name="Rectangle 6247"/>
            <p:cNvSpPr>
              <a:spLocks noChangeArrowheads="1"/>
            </p:cNvSpPr>
            <p:nvPr/>
          </p:nvSpPr>
          <p:spPr bwMode="auto">
            <a:xfrm>
              <a:off x="5411" y="2833"/>
              <a:ext cx="2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0" name="Rectangle 6248"/>
            <p:cNvSpPr>
              <a:spLocks noChangeArrowheads="1"/>
            </p:cNvSpPr>
            <p:nvPr/>
          </p:nvSpPr>
          <p:spPr bwMode="auto">
            <a:xfrm>
              <a:off x="5414" y="2833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1" name="Rectangle 6249"/>
            <p:cNvSpPr>
              <a:spLocks noChangeArrowheads="1"/>
            </p:cNvSpPr>
            <p:nvPr/>
          </p:nvSpPr>
          <p:spPr bwMode="auto">
            <a:xfrm>
              <a:off x="5416" y="2833"/>
              <a:ext cx="2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2" name="Rectangle 6250"/>
            <p:cNvSpPr>
              <a:spLocks noChangeArrowheads="1"/>
            </p:cNvSpPr>
            <p:nvPr/>
          </p:nvSpPr>
          <p:spPr bwMode="auto">
            <a:xfrm>
              <a:off x="5418" y="2833"/>
              <a:ext cx="0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3" name="Rectangle 6251"/>
            <p:cNvSpPr>
              <a:spLocks noChangeArrowheads="1"/>
            </p:cNvSpPr>
            <p:nvPr/>
          </p:nvSpPr>
          <p:spPr bwMode="auto">
            <a:xfrm>
              <a:off x="5419" y="2833"/>
              <a:ext cx="1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4" name="Rectangle 6252"/>
            <p:cNvSpPr>
              <a:spLocks noChangeArrowheads="1"/>
            </p:cNvSpPr>
            <p:nvPr/>
          </p:nvSpPr>
          <p:spPr bwMode="auto">
            <a:xfrm>
              <a:off x="5421" y="2833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5" name="Rectangle 6253"/>
            <p:cNvSpPr>
              <a:spLocks noChangeArrowheads="1"/>
            </p:cNvSpPr>
            <p:nvPr/>
          </p:nvSpPr>
          <p:spPr bwMode="auto">
            <a:xfrm>
              <a:off x="5423" y="2833"/>
              <a:ext cx="2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6" name="Rectangle 6254"/>
            <p:cNvSpPr>
              <a:spLocks noChangeArrowheads="1"/>
            </p:cNvSpPr>
            <p:nvPr/>
          </p:nvSpPr>
          <p:spPr bwMode="auto">
            <a:xfrm>
              <a:off x="5426" y="2833"/>
              <a:ext cx="1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7" name="Rectangle 6255"/>
            <p:cNvSpPr>
              <a:spLocks noChangeArrowheads="1"/>
            </p:cNvSpPr>
            <p:nvPr/>
          </p:nvSpPr>
          <p:spPr bwMode="auto">
            <a:xfrm>
              <a:off x="5428" y="2833"/>
              <a:ext cx="1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8" name="Rectangle 6256"/>
            <p:cNvSpPr>
              <a:spLocks noChangeArrowheads="1"/>
            </p:cNvSpPr>
            <p:nvPr/>
          </p:nvSpPr>
          <p:spPr bwMode="auto">
            <a:xfrm>
              <a:off x="5429" y="2833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9" name="Rectangle 6257"/>
            <p:cNvSpPr>
              <a:spLocks noChangeArrowheads="1"/>
            </p:cNvSpPr>
            <p:nvPr/>
          </p:nvSpPr>
          <p:spPr bwMode="auto">
            <a:xfrm>
              <a:off x="5431" y="283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0" name="Rectangle 6258"/>
            <p:cNvSpPr>
              <a:spLocks noChangeArrowheads="1"/>
            </p:cNvSpPr>
            <p:nvPr/>
          </p:nvSpPr>
          <p:spPr bwMode="auto">
            <a:xfrm>
              <a:off x="5433" y="283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1" name="Rectangle 6259"/>
            <p:cNvSpPr>
              <a:spLocks noChangeArrowheads="1"/>
            </p:cNvSpPr>
            <p:nvPr/>
          </p:nvSpPr>
          <p:spPr bwMode="auto">
            <a:xfrm>
              <a:off x="5435" y="2833"/>
              <a:ext cx="2" cy="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2" name="Rectangle 6260"/>
            <p:cNvSpPr>
              <a:spLocks noChangeArrowheads="1"/>
            </p:cNvSpPr>
            <p:nvPr/>
          </p:nvSpPr>
          <p:spPr bwMode="auto">
            <a:xfrm>
              <a:off x="5438" y="2833"/>
              <a:ext cx="1" cy="21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3" name="Rectangle 6261"/>
            <p:cNvSpPr>
              <a:spLocks noChangeArrowheads="1"/>
            </p:cNvSpPr>
            <p:nvPr/>
          </p:nvSpPr>
          <p:spPr bwMode="auto">
            <a:xfrm>
              <a:off x="5439" y="2833"/>
              <a:ext cx="1" cy="21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4" name="Rectangle 6262"/>
            <p:cNvSpPr>
              <a:spLocks noChangeArrowheads="1"/>
            </p:cNvSpPr>
            <p:nvPr/>
          </p:nvSpPr>
          <p:spPr bwMode="auto">
            <a:xfrm>
              <a:off x="5441" y="2833"/>
              <a:ext cx="1" cy="2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5" name="Rectangle 6263"/>
            <p:cNvSpPr>
              <a:spLocks noChangeArrowheads="1"/>
            </p:cNvSpPr>
            <p:nvPr/>
          </p:nvSpPr>
          <p:spPr bwMode="auto">
            <a:xfrm>
              <a:off x="5443" y="2833"/>
              <a:ext cx="2" cy="21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6" name="Rectangle 6264"/>
            <p:cNvSpPr>
              <a:spLocks noChangeArrowheads="1"/>
            </p:cNvSpPr>
            <p:nvPr/>
          </p:nvSpPr>
          <p:spPr bwMode="auto">
            <a:xfrm>
              <a:off x="5446" y="2833"/>
              <a:ext cx="0" cy="2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7" name="Rectangle 6265"/>
            <p:cNvSpPr>
              <a:spLocks noChangeArrowheads="1"/>
            </p:cNvSpPr>
            <p:nvPr/>
          </p:nvSpPr>
          <p:spPr bwMode="auto">
            <a:xfrm>
              <a:off x="5447" y="2833"/>
              <a:ext cx="2" cy="2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8" name="Rectangle 6266"/>
            <p:cNvSpPr>
              <a:spLocks noChangeArrowheads="1"/>
            </p:cNvSpPr>
            <p:nvPr/>
          </p:nvSpPr>
          <p:spPr bwMode="auto">
            <a:xfrm>
              <a:off x="5450" y="2833"/>
              <a:ext cx="1" cy="2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9" name="Rectangle 6267"/>
            <p:cNvSpPr>
              <a:spLocks noChangeArrowheads="1"/>
            </p:cNvSpPr>
            <p:nvPr/>
          </p:nvSpPr>
          <p:spPr bwMode="auto">
            <a:xfrm>
              <a:off x="5452" y="2833"/>
              <a:ext cx="0" cy="21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0" name="Rectangle 6268"/>
            <p:cNvSpPr>
              <a:spLocks noChangeArrowheads="1"/>
            </p:cNvSpPr>
            <p:nvPr/>
          </p:nvSpPr>
          <p:spPr bwMode="auto">
            <a:xfrm>
              <a:off x="5452" y="2833"/>
              <a:ext cx="1" cy="2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1" name="Rectangle 6269"/>
            <p:cNvSpPr>
              <a:spLocks noChangeArrowheads="1"/>
            </p:cNvSpPr>
            <p:nvPr/>
          </p:nvSpPr>
          <p:spPr bwMode="auto">
            <a:xfrm>
              <a:off x="5454" y="2833"/>
              <a:ext cx="2" cy="21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2" name="Rectangle 6270"/>
            <p:cNvSpPr>
              <a:spLocks noChangeArrowheads="1"/>
            </p:cNvSpPr>
            <p:nvPr/>
          </p:nvSpPr>
          <p:spPr bwMode="auto">
            <a:xfrm>
              <a:off x="5457" y="2833"/>
              <a:ext cx="1" cy="21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3" name="Rectangle 6271"/>
            <p:cNvSpPr>
              <a:spLocks noChangeArrowheads="1"/>
            </p:cNvSpPr>
            <p:nvPr/>
          </p:nvSpPr>
          <p:spPr bwMode="auto">
            <a:xfrm>
              <a:off x="5459" y="2833"/>
              <a:ext cx="2" cy="21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4" name="Rectangle 6272"/>
            <p:cNvSpPr>
              <a:spLocks noChangeArrowheads="1"/>
            </p:cNvSpPr>
            <p:nvPr/>
          </p:nvSpPr>
          <p:spPr bwMode="auto">
            <a:xfrm>
              <a:off x="5462" y="2833"/>
              <a:ext cx="1" cy="2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5" name="Rectangle 6273"/>
            <p:cNvSpPr>
              <a:spLocks noChangeArrowheads="1"/>
            </p:cNvSpPr>
            <p:nvPr/>
          </p:nvSpPr>
          <p:spPr bwMode="auto">
            <a:xfrm>
              <a:off x="5464" y="2833"/>
              <a:ext cx="0" cy="21"/>
            </a:xfrm>
            <a:prstGeom prst="rect">
              <a:avLst/>
            </a:pr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6" name="Rectangle 6274"/>
            <p:cNvSpPr>
              <a:spLocks noChangeArrowheads="1"/>
            </p:cNvSpPr>
            <p:nvPr/>
          </p:nvSpPr>
          <p:spPr bwMode="auto">
            <a:xfrm>
              <a:off x="5465" y="2833"/>
              <a:ext cx="1" cy="21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7" name="Rectangle 6275"/>
            <p:cNvSpPr>
              <a:spLocks noChangeArrowheads="1"/>
            </p:cNvSpPr>
            <p:nvPr/>
          </p:nvSpPr>
          <p:spPr bwMode="auto">
            <a:xfrm>
              <a:off x="5466" y="2833"/>
              <a:ext cx="1" cy="21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8" name="Rectangle 6276"/>
            <p:cNvSpPr>
              <a:spLocks noChangeArrowheads="1"/>
            </p:cNvSpPr>
            <p:nvPr/>
          </p:nvSpPr>
          <p:spPr bwMode="auto">
            <a:xfrm>
              <a:off x="5468" y="2833"/>
              <a:ext cx="1" cy="2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9" name="Rectangle 6277"/>
            <p:cNvSpPr>
              <a:spLocks noChangeArrowheads="1"/>
            </p:cNvSpPr>
            <p:nvPr/>
          </p:nvSpPr>
          <p:spPr bwMode="auto">
            <a:xfrm>
              <a:off x="5470" y="2833"/>
              <a:ext cx="1" cy="2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0" name="Rectangle 6278"/>
            <p:cNvSpPr>
              <a:spLocks noChangeArrowheads="1"/>
            </p:cNvSpPr>
            <p:nvPr/>
          </p:nvSpPr>
          <p:spPr bwMode="auto">
            <a:xfrm>
              <a:off x="5472" y="2833"/>
              <a:ext cx="2" cy="2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1" name="Rectangle 6279"/>
            <p:cNvSpPr>
              <a:spLocks noChangeArrowheads="1"/>
            </p:cNvSpPr>
            <p:nvPr/>
          </p:nvSpPr>
          <p:spPr bwMode="auto">
            <a:xfrm>
              <a:off x="5475" y="2833"/>
              <a:ext cx="1" cy="21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2" name="Rectangle 6280"/>
            <p:cNvSpPr>
              <a:spLocks noChangeArrowheads="1"/>
            </p:cNvSpPr>
            <p:nvPr/>
          </p:nvSpPr>
          <p:spPr bwMode="auto">
            <a:xfrm>
              <a:off x="5477" y="2833"/>
              <a:ext cx="1" cy="21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3" name="Rectangle 6281"/>
            <p:cNvSpPr>
              <a:spLocks noChangeArrowheads="1"/>
            </p:cNvSpPr>
            <p:nvPr/>
          </p:nvSpPr>
          <p:spPr bwMode="auto">
            <a:xfrm>
              <a:off x="5478" y="2833"/>
              <a:ext cx="1" cy="2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4" name="Rectangle 6282"/>
            <p:cNvSpPr>
              <a:spLocks noChangeArrowheads="1"/>
            </p:cNvSpPr>
            <p:nvPr/>
          </p:nvSpPr>
          <p:spPr bwMode="auto">
            <a:xfrm>
              <a:off x="5480" y="2833"/>
              <a:ext cx="1" cy="2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5" name="Rectangle 6283"/>
            <p:cNvSpPr>
              <a:spLocks noChangeArrowheads="1"/>
            </p:cNvSpPr>
            <p:nvPr/>
          </p:nvSpPr>
          <p:spPr bwMode="auto">
            <a:xfrm>
              <a:off x="5482" y="2833"/>
              <a:ext cx="1" cy="21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6" name="Rectangle 6284"/>
            <p:cNvSpPr>
              <a:spLocks noChangeArrowheads="1"/>
            </p:cNvSpPr>
            <p:nvPr/>
          </p:nvSpPr>
          <p:spPr bwMode="auto">
            <a:xfrm>
              <a:off x="5484" y="2833"/>
              <a:ext cx="2" cy="21"/>
            </a:xfrm>
            <a:prstGeom prst="rect">
              <a:avLst/>
            </a:prstGeom>
            <a:solidFill>
              <a:srgbClr val="B4B4B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" name="Rectangle 6285"/>
            <p:cNvSpPr>
              <a:spLocks noChangeArrowheads="1"/>
            </p:cNvSpPr>
            <p:nvPr/>
          </p:nvSpPr>
          <p:spPr bwMode="auto">
            <a:xfrm>
              <a:off x="5487" y="2833"/>
              <a:ext cx="1" cy="2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" name="Rectangle 6286"/>
            <p:cNvSpPr>
              <a:spLocks noChangeArrowheads="1"/>
            </p:cNvSpPr>
            <p:nvPr/>
          </p:nvSpPr>
          <p:spPr bwMode="auto">
            <a:xfrm>
              <a:off x="5489" y="2833"/>
              <a:ext cx="1" cy="2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9" name="Rectangle 6287"/>
            <p:cNvSpPr>
              <a:spLocks noChangeArrowheads="1"/>
            </p:cNvSpPr>
            <p:nvPr/>
          </p:nvSpPr>
          <p:spPr bwMode="auto">
            <a:xfrm>
              <a:off x="5490" y="2833"/>
              <a:ext cx="1" cy="21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0" name="Rectangle 6288"/>
            <p:cNvSpPr>
              <a:spLocks noChangeArrowheads="1"/>
            </p:cNvSpPr>
            <p:nvPr/>
          </p:nvSpPr>
          <p:spPr bwMode="auto">
            <a:xfrm>
              <a:off x="5492" y="2833"/>
              <a:ext cx="0" cy="21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1" name="Rectangle 6289"/>
            <p:cNvSpPr>
              <a:spLocks noChangeArrowheads="1"/>
            </p:cNvSpPr>
            <p:nvPr/>
          </p:nvSpPr>
          <p:spPr bwMode="auto">
            <a:xfrm>
              <a:off x="5493" y="2833"/>
              <a:ext cx="2" cy="21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2" name="Rectangle 6290"/>
            <p:cNvSpPr>
              <a:spLocks noChangeArrowheads="1"/>
            </p:cNvSpPr>
            <p:nvPr/>
          </p:nvSpPr>
          <p:spPr bwMode="auto">
            <a:xfrm>
              <a:off x="5496" y="2833"/>
              <a:ext cx="2" cy="21"/>
            </a:xfrm>
            <a:prstGeom prst="rect">
              <a:avLst/>
            </a:prstGeom>
            <a:solidFill>
              <a:srgbClr val="A8A8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3" name="Rectangle 6291"/>
            <p:cNvSpPr>
              <a:spLocks noChangeArrowheads="1"/>
            </p:cNvSpPr>
            <p:nvPr/>
          </p:nvSpPr>
          <p:spPr bwMode="auto">
            <a:xfrm>
              <a:off x="5499" y="2833"/>
              <a:ext cx="1" cy="2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4" name="Rectangle 6292"/>
            <p:cNvSpPr>
              <a:spLocks noChangeArrowheads="1"/>
            </p:cNvSpPr>
            <p:nvPr/>
          </p:nvSpPr>
          <p:spPr bwMode="auto">
            <a:xfrm>
              <a:off x="5501" y="2833"/>
              <a:ext cx="1" cy="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5" name="Rectangle 6293"/>
            <p:cNvSpPr>
              <a:spLocks noChangeArrowheads="1"/>
            </p:cNvSpPr>
            <p:nvPr/>
          </p:nvSpPr>
          <p:spPr bwMode="auto">
            <a:xfrm>
              <a:off x="5502" y="2833"/>
              <a:ext cx="1" cy="21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6" name="Rectangle 6294"/>
            <p:cNvSpPr>
              <a:spLocks noChangeArrowheads="1"/>
            </p:cNvSpPr>
            <p:nvPr/>
          </p:nvSpPr>
          <p:spPr bwMode="auto">
            <a:xfrm>
              <a:off x="5504" y="2833"/>
              <a:ext cx="0" cy="21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7" name="Rectangle 6295"/>
            <p:cNvSpPr>
              <a:spLocks noChangeArrowheads="1"/>
            </p:cNvSpPr>
            <p:nvPr/>
          </p:nvSpPr>
          <p:spPr bwMode="auto">
            <a:xfrm>
              <a:off x="5505" y="2833"/>
              <a:ext cx="1" cy="21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" name="Rectangle 6296"/>
            <p:cNvSpPr>
              <a:spLocks noChangeArrowheads="1"/>
            </p:cNvSpPr>
            <p:nvPr/>
          </p:nvSpPr>
          <p:spPr bwMode="auto">
            <a:xfrm>
              <a:off x="5507" y="2833"/>
              <a:ext cx="2" cy="21"/>
            </a:xfrm>
            <a:prstGeom prst="rect">
              <a:avLst/>
            </a:prstGeom>
            <a:solidFill>
              <a:srgbClr val="9B9B9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" name="Rectangle 6297"/>
            <p:cNvSpPr>
              <a:spLocks noChangeArrowheads="1"/>
            </p:cNvSpPr>
            <p:nvPr/>
          </p:nvSpPr>
          <p:spPr bwMode="auto">
            <a:xfrm>
              <a:off x="5362" y="2834"/>
              <a:ext cx="148" cy="21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0" name="Rectangle 6298"/>
            <p:cNvSpPr>
              <a:spLocks noChangeArrowheads="1"/>
            </p:cNvSpPr>
            <p:nvPr/>
          </p:nvSpPr>
          <p:spPr bwMode="auto">
            <a:xfrm>
              <a:off x="5366" y="2837"/>
              <a:ext cx="31" cy="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1" name="Rectangle 6299"/>
            <p:cNvSpPr>
              <a:spLocks noChangeArrowheads="1"/>
            </p:cNvSpPr>
            <p:nvPr/>
          </p:nvSpPr>
          <p:spPr bwMode="auto">
            <a:xfrm>
              <a:off x="5366" y="2837"/>
              <a:ext cx="31" cy="13"/>
            </a:xfrm>
            <a:prstGeom prst="rect">
              <a:avLst/>
            </a:prstGeom>
            <a:noFill/>
            <a:ln w="1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2" name="Rectangle 6300"/>
            <p:cNvSpPr>
              <a:spLocks noChangeArrowheads="1"/>
            </p:cNvSpPr>
            <p:nvPr/>
          </p:nvSpPr>
          <p:spPr bwMode="auto">
            <a:xfrm>
              <a:off x="5367" y="2839"/>
              <a:ext cx="6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3" name="Rectangle 6301"/>
            <p:cNvSpPr>
              <a:spLocks noChangeArrowheads="1"/>
            </p:cNvSpPr>
            <p:nvPr/>
          </p:nvSpPr>
          <p:spPr bwMode="auto">
            <a:xfrm>
              <a:off x="5387" y="2839"/>
              <a:ext cx="8" cy="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4" name="Rectangle 6302"/>
            <p:cNvSpPr>
              <a:spLocks noChangeArrowheads="1"/>
            </p:cNvSpPr>
            <p:nvPr/>
          </p:nvSpPr>
          <p:spPr bwMode="auto">
            <a:xfrm>
              <a:off x="5367" y="2846"/>
              <a:ext cx="6" cy="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5" name="Rectangle 6303"/>
            <p:cNvSpPr>
              <a:spLocks noChangeArrowheads="1"/>
            </p:cNvSpPr>
            <p:nvPr/>
          </p:nvSpPr>
          <p:spPr bwMode="auto">
            <a:xfrm>
              <a:off x="5378" y="2846"/>
              <a:ext cx="7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6" name="Rectangle 6304"/>
            <p:cNvSpPr>
              <a:spLocks noChangeArrowheads="1"/>
            </p:cNvSpPr>
            <p:nvPr/>
          </p:nvSpPr>
          <p:spPr bwMode="auto">
            <a:xfrm>
              <a:off x="5378" y="2839"/>
              <a:ext cx="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7" name="Rectangle 6305"/>
            <p:cNvSpPr>
              <a:spLocks noChangeArrowheads="1"/>
            </p:cNvSpPr>
            <p:nvPr/>
          </p:nvSpPr>
          <p:spPr bwMode="auto">
            <a:xfrm>
              <a:off x="5387" y="2846"/>
              <a:ext cx="8" cy="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" name="Freeform 6306"/>
            <p:cNvSpPr>
              <a:spLocks noChangeArrowheads="1"/>
            </p:cNvSpPr>
            <p:nvPr/>
          </p:nvSpPr>
          <p:spPr bwMode="auto">
            <a:xfrm>
              <a:off x="5362" y="2890"/>
              <a:ext cx="148" cy="161"/>
            </a:xfrm>
            <a:custGeom>
              <a:avLst/>
              <a:gdLst>
                <a:gd name="T0" fmla="*/ 297 w 297"/>
                <a:gd name="T1" fmla="*/ 160 h 324"/>
                <a:gd name="T2" fmla="*/ 297 w 297"/>
                <a:gd name="T3" fmla="*/ 164 h 324"/>
                <a:gd name="T4" fmla="*/ 0 w 297"/>
                <a:gd name="T5" fmla="*/ 164 h 324"/>
                <a:gd name="T6" fmla="*/ 0 w 297"/>
                <a:gd name="T7" fmla="*/ 160 h 324"/>
                <a:gd name="T8" fmla="*/ 297 w 297"/>
                <a:gd name="T9" fmla="*/ 160 h 324"/>
                <a:gd name="T10" fmla="*/ 297 w 297"/>
                <a:gd name="T11" fmla="*/ 127 h 324"/>
                <a:gd name="T12" fmla="*/ 297 w 297"/>
                <a:gd name="T13" fmla="*/ 131 h 324"/>
                <a:gd name="T14" fmla="*/ 0 w 297"/>
                <a:gd name="T15" fmla="*/ 131 h 324"/>
                <a:gd name="T16" fmla="*/ 0 w 297"/>
                <a:gd name="T17" fmla="*/ 127 h 324"/>
                <a:gd name="T18" fmla="*/ 297 w 297"/>
                <a:gd name="T19" fmla="*/ 127 h 324"/>
                <a:gd name="T20" fmla="*/ 297 w 297"/>
                <a:gd name="T21" fmla="*/ 96 h 324"/>
                <a:gd name="T22" fmla="*/ 297 w 297"/>
                <a:gd name="T23" fmla="*/ 99 h 324"/>
                <a:gd name="T24" fmla="*/ 0 w 297"/>
                <a:gd name="T25" fmla="*/ 99 h 324"/>
                <a:gd name="T26" fmla="*/ 0 w 297"/>
                <a:gd name="T27" fmla="*/ 96 h 324"/>
                <a:gd name="T28" fmla="*/ 297 w 297"/>
                <a:gd name="T29" fmla="*/ 96 h 324"/>
                <a:gd name="T30" fmla="*/ 297 w 297"/>
                <a:gd name="T31" fmla="*/ 64 h 324"/>
                <a:gd name="T32" fmla="*/ 297 w 297"/>
                <a:gd name="T33" fmla="*/ 68 h 324"/>
                <a:gd name="T34" fmla="*/ 0 w 297"/>
                <a:gd name="T35" fmla="*/ 68 h 324"/>
                <a:gd name="T36" fmla="*/ 0 w 297"/>
                <a:gd name="T37" fmla="*/ 64 h 324"/>
                <a:gd name="T38" fmla="*/ 297 w 297"/>
                <a:gd name="T39" fmla="*/ 64 h 324"/>
                <a:gd name="T40" fmla="*/ 297 w 297"/>
                <a:gd name="T41" fmla="*/ 31 h 324"/>
                <a:gd name="T42" fmla="*/ 297 w 297"/>
                <a:gd name="T43" fmla="*/ 35 h 324"/>
                <a:gd name="T44" fmla="*/ 0 w 297"/>
                <a:gd name="T45" fmla="*/ 35 h 324"/>
                <a:gd name="T46" fmla="*/ 0 w 297"/>
                <a:gd name="T47" fmla="*/ 31 h 324"/>
                <a:gd name="T48" fmla="*/ 297 w 297"/>
                <a:gd name="T49" fmla="*/ 31 h 324"/>
                <a:gd name="T50" fmla="*/ 297 w 297"/>
                <a:gd name="T51" fmla="*/ 0 h 324"/>
                <a:gd name="T52" fmla="*/ 297 w 297"/>
                <a:gd name="T53" fmla="*/ 3 h 324"/>
                <a:gd name="T54" fmla="*/ 0 w 297"/>
                <a:gd name="T55" fmla="*/ 3 h 324"/>
                <a:gd name="T56" fmla="*/ 0 w 297"/>
                <a:gd name="T57" fmla="*/ 0 h 324"/>
                <a:gd name="T58" fmla="*/ 297 w 297"/>
                <a:gd name="T59" fmla="*/ 0 h 324"/>
                <a:gd name="T60" fmla="*/ 297 w 297"/>
                <a:gd name="T61" fmla="*/ 224 h 324"/>
                <a:gd name="T62" fmla="*/ 297 w 297"/>
                <a:gd name="T63" fmla="*/ 228 h 324"/>
                <a:gd name="T64" fmla="*/ 264 w 297"/>
                <a:gd name="T65" fmla="*/ 228 h 324"/>
                <a:gd name="T66" fmla="*/ 264 w 297"/>
                <a:gd name="T67" fmla="*/ 224 h 324"/>
                <a:gd name="T68" fmla="*/ 297 w 297"/>
                <a:gd name="T69" fmla="*/ 224 h 324"/>
                <a:gd name="T70" fmla="*/ 297 w 297"/>
                <a:gd name="T71" fmla="*/ 192 h 324"/>
                <a:gd name="T72" fmla="*/ 297 w 297"/>
                <a:gd name="T73" fmla="*/ 195 h 324"/>
                <a:gd name="T74" fmla="*/ 264 w 297"/>
                <a:gd name="T75" fmla="*/ 195 h 324"/>
                <a:gd name="T76" fmla="*/ 264 w 297"/>
                <a:gd name="T77" fmla="*/ 192 h 324"/>
                <a:gd name="T78" fmla="*/ 297 w 297"/>
                <a:gd name="T79" fmla="*/ 192 h 324"/>
                <a:gd name="T80" fmla="*/ 297 w 297"/>
                <a:gd name="T81" fmla="*/ 256 h 324"/>
                <a:gd name="T82" fmla="*/ 297 w 297"/>
                <a:gd name="T83" fmla="*/ 260 h 324"/>
                <a:gd name="T84" fmla="*/ 0 w 297"/>
                <a:gd name="T85" fmla="*/ 260 h 324"/>
                <a:gd name="T86" fmla="*/ 0 w 297"/>
                <a:gd name="T87" fmla="*/ 256 h 324"/>
                <a:gd name="T88" fmla="*/ 297 w 297"/>
                <a:gd name="T89" fmla="*/ 256 h 324"/>
                <a:gd name="T90" fmla="*/ 297 w 297"/>
                <a:gd name="T91" fmla="*/ 287 h 324"/>
                <a:gd name="T92" fmla="*/ 297 w 297"/>
                <a:gd name="T93" fmla="*/ 291 h 324"/>
                <a:gd name="T94" fmla="*/ 0 w 297"/>
                <a:gd name="T95" fmla="*/ 291 h 324"/>
                <a:gd name="T96" fmla="*/ 0 w 297"/>
                <a:gd name="T97" fmla="*/ 287 h 324"/>
                <a:gd name="T98" fmla="*/ 297 w 297"/>
                <a:gd name="T99" fmla="*/ 287 h 324"/>
                <a:gd name="T100" fmla="*/ 297 w 297"/>
                <a:gd name="T101" fmla="*/ 320 h 324"/>
                <a:gd name="T102" fmla="*/ 297 w 297"/>
                <a:gd name="T103" fmla="*/ 324 h 324"/>
                <a:gd name="T104" fmla="*/ 0 w 297"/>
                <a:gd name="T105" fmla="*/ 324 h 324"/>
                <a:gd name="T106" fmla="*/ 0 w 297"/>
                <a:gd name="T107" fmla="*/ 320 h 324"/>
                <a:gd name="T108" fmla="*/ 297 w 297"/>
                <a:gd name="T109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9" name="Freeform 6307"/>
            <p:cNvSpPr>
              <a:spLocks noChangeArrowheads="1"/>
            </p:cNvSpPr>
            <p:nvPr/>
          </p:nvSpPr>
          <p:spPr bwMode="auto">
            <a:xfrm>
              <a:off x="5481" y="2976"/>
              <a:ext cx="23" cy="37"/>
            </a:xfrm>
            <a:custGeom>
              <a:avLst/>
              <a:gdLst>
                <a:gd name="T0" fmla="*/ 24 w 48"/>
                <a:gd name="T1" fmla="*/ 0 h 77"/>
                <a:gd name="T2" fmla="*/ 21 w 48"/>
                <a:gd name="T3" fmla="*/ 0 h 77"/>
                <a:gd name="T4" fmla="*/ 19 w 48"/>
                <a:gd name="T5" fmla="*/ 2 h 77"/>
                <a:gd name="T6" fmla="*/ 18 w 48"/>
                <a:gd name="T7" fmla="*/ 2 h 77"/>
                <a:gd name="T8" fmla="*/ 15 w 48"/>
                <a:gd name="T9" fmla="*/ 3 h 77"/>
                <a:gd name="T10" fmla="*/ 13 w 48"/>
                <a:gd name="T11" fmla="*/ 5 h 77"/>
                <a:gd name="T12" fmla="*/ 11 w 48"/>
                <a:gd name="T13" fmla="*/ 7 h 77"/>
                <a:gd name="T14" fmla="*/ 8 w 48"/>
                <a:gd name="T15" fmla="*/ 12 h 77"/>
                <a:gd name="T16" fmla="*/ 4 w 48"/>
                <a:gd name="T17" fmla="*/ 17 h 77"/>
                <a:gd name="T18" fmla="*/ 2 w 48"/>
                <a:gd name="T19" fmla="*/ 24 h 77"/>
                <a:gd name="T20" fmla="*/ 0 w 48"/>
                <a:gd name="T21" fmla="*/ 31 h 77"/>
                <a:gd name="T22" fmla="*/ 0 w 48"/>
                <a:gd name="T23" fmla="*/ 38 h 77"/>
                <a:gd name="T24" fmla="*/ 0 w 48"/>
                <a:gd name="T25" fmla="*/ 46 h 77"/>
                <a:gd name="T26" fmla="*/ 2 w 48"/>
                <a:gd name="T27" fmla="*/ 53 h 77"/>
                <a:gd name="T28" fmla="*/ 4 w 48"/>
                <a:gd name="T29" fmla="*/ 60 h 77"/>
                <a:gd name="T30" fmla="*/ 8 w 48"/>
                <a:gd name="T31" fmla="*/ 66 h 77"/>
                <a:gd name="T32" fmla="*/ 11 w 48"/>
                <a:gd name="T33" fmla="*/ 71 h 77"/>
                <a:gd name="T34" fmla="*/ 13 w 48"/>
                <a:gd name="T35" fmla="*/ 72 h 77"/>
                <a:gd name="T36" fmla="*/ 15 w 48"/>
                <a:gd name="T37" fmla="*/ 75 h 77"/>
                <a:gd name="T38" fmla="*/ 18 w 48"/>
                <a:gd name="T39" fmla="*/ 76 h 77"/>
                <a:gd name="T40" fmla="*/ 19 w 48"/>
                <a:gd name="T41" fmla="*/ 76 h 77"/>
                <a:gd name="T42" fmla="*/ 21 w 48"/>
                <a:gd name="T43" fmla="*/ 77 h 77"/>
                <a:gd name="T44" fmla="*/ 24 w 48"/>
                <a:gd name="T45" fmla="*/ 77 h 77"/>
                <a:gd name="T46" fmla="*/ 26 w 48"/>
                <a:gd name="T47" fmla="*/ 77 h 77"/>
                <a:gd name="T48" fmla="*/ 29 w 48"/>
                <a:gd name="T49" fmla="*/ 76 h 77"/>
                <a:gd name="T50" fmla="*/ 32 w 48"/>
                <a:gd name="T51" fmla="*/ 76 h 77"/>
                <a:gd name="T52" fmla="*/ 34 w 48"/>
                <a:gd name="T53" fmla="*/ 75 h 77"/>
                <a:gd name="T54" fmla="*/ 35 w 48"/>
                <a:gd name="T55" fmla="*/ 72 h 77"/>
                <a:gd name="T56" fmla="*/ 38 w 48"/>
                <a:gd name="T57" fmla="*/ 71 h 77"/>
                <a:gd name="T58" fmla="*/ 42 w 48"/>
                <a:gd name="T59" fmla="*/ 66 h 77"/>
                <a:gd name="T60" fmla="*/ 44 w 48"/>
                <a:gd name="T61" fmla="*/ 60 h 77"/>
                <a:gd name="T62" fmla="*/ 47 w 48"/>
                <a:gd name="T63" fmla="*/ 53 h 77"/>
                <a:gd name="T64" fmla="*/ 48 w 48"/>
                <a:gd name="T65" fmla="*/ 46 h 77"/>
                <a:gd name="T66" fmla="*/ 48 w 48"/>
                <a:gd name="T67" fmla="*/ 38 h 77"/>
                <a:gd name="T68" fmla="*/ 48 w 48"/>
                <a:gd name="T69" fmla="*/ 38 h 77"/>
                <a:gd name="T70" fmla="*/ 48 w 48"/>
                <a:gd name="T71" fmla="*/ 31 h 77"/>
                <a:gd name="T72" fmla="*/ 47 w 48"/>
                <a:gd name="T73" fmla="*/ 24 h 77"/>
                <a:gd name="T74" fmla="*/ 44 w 48"/>
                <a:gd name="T75" fmla="*/ 17 h 77"/>
                <a:gd name="T76" fmla="*/ 42 w 48"/>
                <a:gd name="T77" fmla="*/ 12 h 77"/>
                <a:gd name="T78" fmla="*/ 38 w 48"/>
                <a:gd name="T79" fmla="*/ 7 h 77"/>
                <a:gd name="T80" fmla="*/ 35 w 48"/>
                <a:gd name="T81" fmla="*/ 5 h 77"/>
                <a:gd name="T82" fmla="*/ 34 w 48"/>
                <a:gd name="T83" fmla="*/ 3 h 77"/>
                <a:gd name="T84" fmla="*/ 32 w 48"/>
                <a:gd name="T85" fmla="*/ 2 h 77"/>
                <a:gd name="T86" fmla="*/ 29 w 48"/>
                <a:gd name="T87" fmla="*/ 2 h 77"/>
                <a:gd name="T88" fmla="*/ 26 w 48"/>
                <a:gd name="T89" fmla="*/ 0 h 77"/>
                <a:gd name="T90" fmla="*/ 24 w 48"/>
                <a:gd name="T9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20" name="Picture 6308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" y="2976"/>
              <a:ext cx="23" cy="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21" name="Rectangle 6309"/>
            <p:cNvSpPr>
              <a:spLocks noChangeArrowheads="1"/>
            </p:cNvSpPr>
            <p:nvPr/>
          </p:nvSpPr>
          <p:spPr bwMode="auto">
            <a:xfrm>
              <a:off x="5493" y="2856"/>
              <a:ext cx="4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2" name="Rectangle 6310"/>
            <p:cNvSpPr>
              <a:spLocks noChangeArrowheads="1"/>
            </p:cNvSpPr>
            <p:nvPr/>
          </p:nvSpPr>
          <p:spPr bwMode="auto">
            <a:xfrm>
              <a:off x="5492" y="2856"/>
              <a:ext cx="2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3" name="Freeform 6311"/>
            <p:cNvSpPr>
              <a:spLocks noChangeArrowheads="1"/>
            </p:cNvSpPr>
            <p:nvPr/>
          </p:nvSpPr>
          <p:spPr bwMode="auto">
            <a:xfrm>
              <a:off x="5488" y="3028"/>
              <a:ext cx="12" cy="12"/>
            </a:xfrm>
            <a:custGeom>
              <a:avLst/>
              <a:gdLst>
                <a:gd name="T0" fmla="*/ 0 w 27"/>
                <a:gd name="T1" fmla="*/ 13 h 27"/>
                <a:gd name="T2" fmla="*/ 0 w 27"/>
                <a:gd name="T3" fmla="*/ 10 h 27"/>
                <a:gd name="T4" fmla="*/ 2 w 27"/>
                <a:gd name="T5" fmla="*/ 8 h 27"/>
                <a:gd name="T6" fmla="*/ 3 w 27"/>
                <a:gd name="T7" fmla="*/ 6 h 27"/>
                <a:gd name="T8" fmla="*/ 4 w 27"/>
                <a:gd name="T9" fmla="*/ 4 h 27"/>
                <a:gd name="T10" fmla="*/ 5 w 27"/>
                <a:gd name="T11" fmla="*/ 3 h 27"/>
                <a:gd name="T12" fmla="*/ 8 w 27"/>
                <a:gd name="T13" fmla="*/ 1 h 27"/>
                <a:gd name="T14" fmla="*/ 10 w 27"/>
                <a:gd name="T15" fmla="*/ 0 h 27"/>
                <a:gd name="T16" fmla="*/ 13 w 27"/>
                <a:gd name="T17" fmla="*/ 0 h 27"/>
                <a:gd name="T18" fmla="*/ 15 w 27"/>
                <a:gd name="T19" fmla="*/ 0 h 27"/>
                <a:gd name="T20" fmla="*/ 18 w 27"/>
                <a:gd name="T21" fmla="*/ 1 h 27"/>
                <a:gd name="T22" fmla="*/ 21 w 27"/>
                <a:gd name="T23" fmla="*/ 3 h 27"/>
                <a:gd name="T24" fmla="*/ 23 w 27"/>
                <a:gd name="T25" fmla="*/ 4 h 27"/>
                <a:gd name="T26" fmla="*/ 24 w 27"/>
                <a:gd name="T27" fmla="*/ 6 h 27"/>
                <a:gd name="T28" fmla="*/ 26 w 27"/>
                <a:gd name="T29" fmla="*/ 8 h 27"/>
                <a:gd name="T30" fmla="*/ 27 w 27"/>
                <a:gd name="T31" fmla="*/ 10 h 27"/>
                <a:gd name="T32" fmla="*/ 27 w 27"/>
                <a:gd name="T33" fmla="*/ 13 h 27"/>
                <a:gd name="T34" fmla="*/ 27 w 27"/>
                <a:gd name="T35" fmla="*/ 13 h 27"/>
                <a:gd name="T36" fmla="*/ 27 w 27"/>
                <a:gd name="T37" fmla="*/ 15 h 27"/>
                <a:gd name="T38" fmla="*/ 26 w 27"/>
                <a:gd name="T39" fmla="*/ 18 h 27"/>
                <a:gd name="T40" fmla="*/ 24 w 27"/>
                <a:gd name="T41" fmla="*/ 20 h 27"/>
                <a:gd name="T42" fmla="*/ 23 w 27"/>
                <a:gd name="T43" fmla="*/ 23 h 27"/>
                <a:gd name="T44" fmla="*/ 21 w 27"/>
                <a:gd name="T45" fmla="*/ 24 h 27"/>
                <a:gd name="T46" fmla="*/ 18 w 27"/>
                <a:gd name="T47" fmla="*/ 25 h 27"/>
                <a:gd name="T48" fmla="*/ 15 w 27"/>
                <a:gd name="T49" fmla="*/ 27 h 27"/>
                <a:gd name="T50" fmla="*/ 13 w 27"/>
                <a:gd name="T51" fmla="*/ 27 h 27"/>
                <a:gd name="T52" fmla="*/ 10 w 27"/>
                <a:gd name="T53" fmla="*/ 27 h 27"/>
                <a:gd name="T54" fmla="*/ 8 w 27"/>
                <a:gd name="T55" fmla="*/ 25 h 27"/>
                <a:gd name="T56" fmla="*/ 5 w 27"/>
                <a:gd name="T57" fmla="*/ 24 h 27"/>
                <a:gd name="T58" fmla="*/ 4 w 27"/>
                <a:gd name="T59" fmla="*/ 23 h 27"/>
                <a:gd name="T60" fmla="*/ 3 w 27"/>
                <a:gd name="T61" fmla="*/ 20 h 27"/>
                <a:gd name="T62" fmla="*/ 2 w 27"/>
                <a:gd name="T63" fmla="*/ 18 h 27"/>
                <a:gd name="T64" fmla="*/ 0 w 27"/>
                <a:gd name="T65" fmla="*/ 15 h 27"/>
                <a:gd name="T66" fmla="*/ 0 w 27"/>
                <a:gd name="T6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24" name="Picture 6312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" y="3027"/>
              <a:ext cx="12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25" name="Freeform 6313"/>
            <p:cNvSpPr>
              <a:spLocks noChangeArrowheads="1"/>
            </p:cNvSpPr>
            <p:nvPr/>
          </p:nvSpPr>
          <p:spPr bwMode="auto">
            <a:xfrm>
              <a:off x="5490" y="3031"/>
              <a:ext cx="7" cy="7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6 h 17"/>
                <a:gd name="T4" fmla="*/ 2 w 17"/>
                <a:gd name="T5" fmla="*/ 5 h 17"/>
                <a:gd name="T6" fmla="*/ 3 w 17"/>
                <a:gd name="T7" fmla="*/ 3 h 17"/>
                <a:gd name="T8" fmla="*/ 5 w 17"/>
                <a:gd name="T9" fmla="*/ 1 h 17"/>
                <a:gd name="T10" fmla="*/ 7 w 17"/>
                <a:gd name="T11" fmla="*/ 0 h 17"/>
                <a:gd name="T12" fmla="*/ 8 w 17"/>
                <a:gd name="T13" fmla="*/ 0 h 17"/>
                <a:gd name="T14" fmla="*/ 9 w 17"/>
                <a:gd name="T15" fmla="*/ 0 h 17"/>
                <a:gd name="T16" fmla="*/ 12 w 17"/>
                <a:gd name="T17" fmla="*/ 1 h 17"/>
                <a:gd name="T18" fmla="*/ 14 w 17"/>
                <a:gd name="T19" fmla="*/ 3 h 17"/>
                <a:gd name="T20" fmla="*/ 16 w 17"/>
                <a:gd name="T21" fmla="*/ 5 h 17"/>
                <a:gd name="T22" fmla="*/ 17 w 17"/>
                <a:gd name="T23" fmla="*/ 6 h 17"/>
                <a:gd name="T24" fmla="*/ 17 w 17"/>
                <a:gd name="T25" fmla="*/ 8 h 17"/>
                <a:gd name="T26" fmla="*/ 17 w 17"/>
                <a:gd name="T27" fmla="*/ 8 h 17"/>
                <a:gd name="T28" fmla="*/ 17 w 17"/>
                <a:gd name="T29" fmla="*/ 9 h 17"/>
                <a:gd name="T30" fmla="*/ 16 w 17"/>
                <a:gd name="T31" fmla="*/ 12 h 17"/>
                <a:gd name="T32" fmla="*/ 14 w 17"/>
                <a:gd name="T33" fmla="*/ 14 h 17"/>
                <a:gd name="T34" fmla="*/ 12 w 17"/>
                <a:gd name="T35" fmla="*/ 15 h 17"/>
                <a:gd name="T36" fmla="*/ 9 w 17"/>
                <a:gd name="T37" fmla="*/ 17 h 17"/>
                <a:gd name="T38" fmla="*/ 8 w 17"/>
                <a:gd name="T39" fmla="*/ 17 h 17"/>
                <a:gd name="T40" fmla="*/ 7 w 17"/>
                <a:gd name="T41" fmla="*/ 17 h 17"/>
                <a:gd name="T42" fmla="*/ 5 w 17"/>
                <a:gd name="T43" fmla="*/ 15 h 17"/>
                <a:gd name="T44" fmla="*/ 3 w 17"/>
                <a:gd name="T45" fmla="*/ 14 h 17"/>
                <a:gd name="T46" fmla="*/ 2 w 17"/>
                <a:gd name="T47" fmla="*/ 12 h 17"/>
                <a:gd name="T48" fmla="*/ 0 w 17"/>
                <a:gd name="T49" fmla="*/ 9 h 17"/>
                <a:gd name="T50" fmla="*/ 0 w 17"/>
                <a:gd name="T5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26" name="Picture 6314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" y="3031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27" name="Freeform 6315"/>
            <p:cNvSpPr>
              <a:spLocks noChangeArrowheads="1"/>
            </p:cNvSpPr>
            <p:nvPr/>
          </p:nvSpPr>
          <p:spPr bwMode="auto">
            <a:xfrm>
              <a:off x="5492" y="3033"/>
              <a:ext cx="2" cy="2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1 h 5"/>
                <a:gd name="T4" fmla="*/ 2 w 5"/>
                <a:gd name="T5" fmla="*/ 1 h 5"/>
                <a:gd name="T6" fmla="*/ 2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4 w 5"/>
                <a:gd name="T13" fmla="*/ 1 h 5"/>
                <a:gd name="T14" fmla="*/ 5 w 5"/>
                <a:gd name="T15" fmla="*/ 1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4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2 w 5"/>
                <a:gd name="T29" fmla="*/ 5 h 5"/>
                <a:gd name="T30" fmla="*/ 2 w 5"/>
                <a:gd name="T31" fmla="*/ 5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" name="Freeform 6316"/>
            <p:cNvSpPr>
              <a:spLocks noChangeArrowheads="1"/>
            </p:cNvSpPr>
            <p:nvPr/>
          </p:nvSpPr>
          <p:spPr bwMode="auto">
            <a:xfrm>
              <a:off x="5492" y="3033"/>
              <a:ext cx="2" cy="2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1 h 5"/>
                <a:gd name="T4" fmla="*/ 2 w 5"/>
                <a:gd name="T5" fmla="*/ 1 h 5"/>
                <a:gd name="T6" fmla="*/ 2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4 w 5"/>
                <a:gd name="T13" fmla="*/ 1 h 5"/>
                <a:gd name="T14" fmla="*/ 5 w 5"/>
                <a:gd name="T15" fmla="*/ 1 h 5"/>
                <a:gd name="T16" fmla="*/ 5 w 5"/>
                <a:gd name="T17" fmla="*/ 3 h 5"/>
                <a:gd name="T18" fmla="*/ 5 w 5"/>
                <a:gd name="T19" fmla="*/ 3 h 5"/>
                <a:gd name="T20" fmla="*/ 5 w 5"/>
                <a:gd name="T21" fmla="*/ 4 h 5"/>
                <a:gd name="T22" fmla="*/ 4 w 5"/>
                <a:gd name="T23" fmla="*/ 5 h 5"/>
                <a:gd name="T24" fmla="*/ 4 w 5"/>
                <a:gd name="T25" fmla="*/ 5 h 5"/>
                <a:gd name="T26" fmla="*/ 3 w 5"/>
                <a:gd name="T27" fmla="*/ 5 h 5"/>
                <a:gd name="T28" fmla="*/ 2 w 5"/>
                <a:gd name="T29" fmla="*/ 5 h 5"/>
                <a:gd name="T30" fmla="*/ 2 w 5"/>
                <a:gd name="T31" fmla="*/ 5 h 5"/>
                <a:gd name="T32" fmla="*/ 0 w 5"/>
                <a:gd name="T33" fmla="*/ 4 h 5"/>
                <a:gd name="T34" fmla="*/ 0 w 5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" name="Freeform 6317"/>
            <p:cNvSpPr>
              <a:spLocks noChangeArrowheads="1"/>
            </p:cNvSpPr>
            <p:nvPr/>
          </p:nvSpPr>
          <p:spPr bwMode="auto">
            <a:xfrm>
              <a:off x="5347" y="2783"/>
              <a:ext cx="208" cy="288"/>
            </a:xfrm>
            <a:custGeom>
              <a:avLst/>
              <a:gdLst>
                <a:gd name="T0" fmla="*/ 17 w 418"/>
                <a:gd name="T1" fmla="*/ 578 h 578"/>
                <a:gd name="T2" fmla="*/ 17 w 418"/>
                <a:gd name="T3" fmla="*/ 562 h 578"/>
                <a:gd name="T4" fmla="*/ 0 w 418"/>
                <a:gd name="T5" fmla="*/ 562 h 578"/>
                <a:gd name="T6" fmla="*/ 0 w 418"/>
                <a:gd name="T7" fmla="*/ 65 h 578"/>
                <a:gd name="T8" fmla="*/ 65 w 418"/>
                <a:gd name="T9" fmla="*/ 0 h 578"/>
                <a:gd name="T10" fmla="*/ 418 w 418"/>
                <a:gd name="T11" fmla="*/ 0 h 578"/>
                <a:gd name="T12" fmla="*/ 418 w 418"/>
                <a:gd name="T13" fmla="*/ 498 h 578"/>
                <a:gd name="T14" fmla="*/ 409 w 418"/>
                <a:gd name="T15" fmla="*/ 505 h 578"/>
                <a:gd name="T16" fmla="*/ 409 w 418"/>
                <a:gd name="T17" fmla="*/ 514 h 578"/>
                <a:gd name="T18" fmla="*/ 345 w 418"/>
                <a:gd name="T19" fmla="*/ 578 h 578"/>
                <a:gd name="T20" fmla="*/ 17 w 418"/>
                <a:gd name="T2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0" name="Rectangle 6318"/>
            <p:cNvSpPr>
              <a:spLocks noChangeArrowheads="1"/>
            </p:cNvSpPr>
            <p:nvPr/>
          </p:nvSpPr>
          <p:spPr bwMode="auto">
            <a:xfrm>
              <a:off x="5402" y="3087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</p:grpSp>
      <p:grpSp>
        <p:nvGrpSpPr>
          <p:cNvPr id="6331" name="Group 6319"/>
          <p:cNvGrpSpPr>
            <a:grpSpLocks/>
          </p:cNvGrpSpPr>
          <p:nvPr/>
        </p:nvGrpSpPr>
        <p:grpSpPr bwMode="auto">
          <a:xfrm>
            <a:off x="7960172" y="5395917"/>
            <a:ext cx="328613" cy="666750"/>
            <a:chOff x="4820" y="3399"/>
            <a:chExt cx="207" cy="420"/>
          </a:xfrm>
        </p:grpSpPr>
        <p:sp>
          <p:nvSpPr>
            <p:cNvPr id="6332" name="Freeform 6320"/>
            <p:cNvSpPr>
              <a:spLocks noChangeArrowheads="1"/>
            </p:cNvSpPr>
            <p:nvPr/>
          </p:nvSpPr>
          <p:spPr bwMode="auto">
            <a:xfrm>
              <a:off x="4954" y="3592"/>
              <a:ext cx="24" cy="37"/>
            </a:xfrm>
            <a:custGeom>
              <a:avLst/>
              <a:gdLst>
                <a:gd name="T0" fmla="*/ 25 w 49"/>
                <a:gd name="T1" fmla="*/ 0 h 76"/>
                <a:gd name="T2" fmla="*/ 23 w 49"/>
                <a:gd name="T3" fmla="*/ 0 h 76"/>
                <a:gd name="T4" fmla="*/ 20 w 49"/>
                <a:gd name="T5" fmla="*/ 2 h 76"/>
                <a:gd name="T6" fmla="*/ 18 w 49"/>
                <a:gd name="T7" fmla="*/ 2 h 76"/>
                <a:gd name="T8" fmla="*/ 15 w 49"/>
                <a:gd name="T9" fmla="*/ 3 h 76"/>
                <a:gd name="T10" fmla="*/ 14 w 49"/>
                <a:gd name="T11" fmla="*/ 5 h 76"/>
                <a:gd name="T12" fmla="*/ 11 w 49"/>
                <a:gd name="T13" fmla="*/ 7 h 76"/>
                <a:gd name="T14" fmla="*/ 8 w 49"/>
                <a:gd name="T15" fmla="*/ 12 h 76"/>
                <a:gd name="T16" fmla="*/ 4 w 49"/>
                <a:gd name="T17" fmla="*/ 17 h 76"/>
                <a:gd name="T18" fmla="*/ 2 w 49"/>
                <a:gd name="T19" fmla="*/ 23 h 76"/>
                <a:gd name="T20" fmla="*/ 0 w 49"/>
                <a:gd name="T21" fmla="*/ 31 h 76"/>
                <a:gd name="T22" fmla="*/ 0 w 49"/>
                <a:gd name="T23" fmla="*/ 38 h 76"/>
                <a:gd name="T24" fmla="*/ 0 w 49"/>
                <a:gd name="T25" fmla="*/ 46 h 76"/>
                <a:gd name="T26" fmla="*/ 2 w 49"/>
                <a:gd name="T27" fmla="*/ 52 h 76"/>
                <a:gd name="T28" fmla="*/ 4 w 49"/>
                <a:gd name="T29" fmla="*/ 60 h 76"/>
                <a:gd name="T30" fmla="*/ 8 w 49"/>
                <a:gd name="T31" fmla="*/ 65 h 76"/>
                <a:gd name="T32" fmla="*/ 11 w 49"/>
                <a:gd name="T33" fmla="*/ 70 h 76"/>
                <a:gd name="T34" fmla="*/ 14 w 49"/>
                <a:gd name="T35" fmla="*/ 71 h 76"/>
                <a:gd name="T36" fmla="*/ 15 w 49"/>
                <a:gd name="T37" fmla="*/ 73 h 76"/>
                <a:gd name="T38" fmla="*/ 18 w 49"/>
                <a:gd name="T39" fmla="*/ 75 h 76"/>
                <a:gd name="T40" fmla="*/ 20 w 49"/>
                <a:gd name="T41" fmla="*/ 75 h 76"/>
                <a:gd name="T42" fmla="*/ 23 w 49"/>
                <a:gd name="T43" fmla="*/ 76 h 76"/>
                <a:gd name="T44" fmla="*/ 25 w 49"/>
                <a:gd name="T45" fmla="*/ 76 h 76"/>
                <a:gd name="T46" fmla="*/ 28 w 49"/>
                <a:gd name="T47" fmla="*/ 76 h 76"/>
                <a:gd name="T48" fmla="*/ 30 w 49"/>
                <a:gd name="T49" fmla="*/ 75 h 76"/>
                <a:gd name="T50" fmla="*/ 31 w 49"/>
                <a:gd name="T51" fmla="*/ 75 h 76"/>
                <a:gd name="T52" fmla="*/ 34 w 49"/>
                <a:gd name="T53" fmla="*/ 73 h 76"/>
                <a:gd name="T54" fmla="*/ 37 w 49"/>
                <a:gd name="T55" fmla="*/ 71 h 76"/>
                <a:gd name="T56" fmla="*/ 38 w 49"/>
                <a:gd name="T57" fmla="*/ 70 h 76"/>
                <a:gd name="T58" fmla="*/ 42 w 49"/>
                <a:gd name="T59" fmla="*/ 65 h 76"/>
                <a:gd name="T60" fmla="*/ 45 w 49"/>
                <a:gd name="T61" fmla="*/ 60 h 76"/>
                <a:gd name="T62" fmla="*/ 47 w 49"/>
                <a:gd name="T63" fmla="*/ 52 h 76"/>
                <a:gd name="T64" fmla="*/ 49 w 49"/>
                <a:gd name="T65" fmla="*/ 46 h 76"/>
                <a:gd name="T66" fmla="*/ 49 w 49"/>
                <a:gd name="T67" fmla="*/ 38 h 76"/>
                <a:gd name="T68" fmla="*/ 49 w 49"/>
                <a:gd name="T69" fmla="*/ 38 h 76"/>
                <a:gd name="T70" fmla="*/ 49 w 49"/>
                <a:gd name="T71" fmla="*/ 31 h 76"/>
                <a:gd name="T72" fmla="*/ 47 w 49"/>
                <a:gd name="T73" fmla="*/ 23 h 76"/>
                <a:gd name="T74" fmla="*/ 45 w 49"/>
                <a:gd name="T75" fmla="*/ 17 h 76"/>
                <a:gd name="T76" fmla="*/ 42 w 49"/>
                <a:gd name="T77" fmla="*/ 12 h 76"/>
                <a:gd name="T78" fmla="*/ 38 w 49"/>
                <a:gd name="T79" fmla="*/ 7 h 76"/>
                <a:gd name="T80" fmla="*/ 37 w 49"/>
                <a:gd name="T81" fmla="*/ 5 h 76"/>
                <a:gd name="T82" fmla="*/ 34 w 49"/>
                <a:gd name="T83" fmla="*/ 3 h 76"/>
                <a:gd name="T84" fmla="*/ 31 w 49"/>
                <a:gd name="T85" fmla="*/ 2 h 76"/>
                <a:gd name="T86" fmla="*/ 30 w 49"/>
                <a:gd name="T87" fmla="*/ 2 h 76"/>
                <a:gd name="T88" fmla="*/ 28 w 49"/>
                <a:gd name="T89" fmla="*/ 0 h 76"/>
                <a:gd name="T90" fmla="*/ 25 w 49"/>
                <a:gd name="T9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33" name="Picture 6321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" y="3591"/>
              <a:ext cx="23" cy="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34" name="Rectangle 6322"/>
            <p:cNvSpPr>
              <a:spLocks noChangeArrowheads="1"/>
            </p:cNvSpPr>
            <p:nvPr/>
          </p:nvSpPr>
          <p:spPr bwMode="auto">
            <a:xfrm>
              <a:off x="4966" y="3471"/>
              <a:ext cx="4" cy="207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5" name="Rectangle 6323"/>
            <p:cNvSpPr>
              <a:spLocks noChangeArrowheads="1"/>
            </p:cNvSpPr>
            <p:nvPr/>
          </p:nvSpPr>
          <p:spPr bwMode="auto">
            <a:xfrm>
              <a:off x="4964" y="3471"/>
              <a:ext cx="3" cy="207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6" name="Freeform 6324"/>
            <p:cNvSpPr>
              <a:spLocks noChangeArrowheads="1"/>
            </p:cNvSpPr>
            <p:nvPr/>
          </p:nvSpPr>
          <p:spPr bwMode="auto">
            <a:xfrm>
              <a:off x="4961" y="3643"/>
              <a:ext cx="12" cy="13"/>
            </a:xfrm>
            <a:custGeom>
              <a:avLst/>
              <a:gdLst>
                <a:gd name="T0" fmla="*/ 0 w 27"/>
                <a:gd name="T1" fmla="*/ 14 h 26"/>
                <a:gd name="T2" fmla="*/ 0 w 27"/>
                <a:gd name="T3" fmla="*/ 11 h 26"/>
                <a:gd name="T4" fmla="*/ 2 w 27"/>
                <a:gd name="T5" fmla="*/ 9 h 26"/>
                <a:gd name="T6" fmla="*/ 3 w 27"/>
                <a:gd name="T7" fmla="*/ 6 h 26"/>
                <a:gd name="T8" fmla="*/ 4 w 27"/>
                <a:gd name="T9" fmla="*/ 4 h 26"/>
                <a:gd name="T10" fmla="*/ 7 w 27"/>
                <a:gd name="T11" fmla="*/ 2 h 26"/>
                <a:gd name="T12" fmla="*/ 9 w 27"/>
                <a:gd name="T13" fmla="*/ 1 h 26"/>
                <a:gd name="T14" fmla="*/ 12 w 27"/>
                <a:gd name="T15" fmla="*/ 0 h 26"/>
                <a:gd name="T16" fmla="*/ 14 w 27"/>
                <a:gd name="T17" fmla="*/ 0 h 26"/>
                <a:gd name="T18" fmla="*/ 17 w 27"/>
                <a:gd name="T19" fmla="*/ 0 h 26"/>
                <a:gd name="T20" fmla="*/ 19 w 27"/>
                <a:gd name="T21" fmla="*/ 1 h 26"/>
                <a:gd name="T22" fmla="*/ 20 w 27"/>
                <a:gd name="T23" fmla="*/ 2 h 26"/>
                <a:gd name="T24" fmla="*/ 23 w 27"/>
                <a:gd name="T25" fmla="*/ 4 h 26"/>
                <a:gd name="T26" fmla="*/ 24 w 27"/>
                <a:gd name="T27" fmla="*/ 6 h 26"/>
                <a:gd name="T28" fmla="*/ 26 w 27"/>
                <a:gd name="T29" fmla="*/ 9 h 26"/>
                <a:gd name="T30" fmla="*/ 27 w 27"/>
                <a:gd name="T31" fmla="*/ 11 h 26"/>
                <a:gd name="T32" fmla="*/ 27 w 27"/>
                <a:gd name="T33" fmla="*/ 14 h 26"/>
                <a:gd name="T34" fmla="*/ 27 w 27"/>
                <a:gd name="T35" fmla="*/ 14 h 26"/>
                <a:gd name="T36" fmla="*/ 27 w 27"/>
                <a:gd name="T37" fmla="*/ 16 h 26"/>
                <a:gd name="T38" fmla="*/ 26 w 27"/>
                <a:gd name="T39" fmla="*/ 19 h 26"/>
                <a:gd name="T40" fmla="*/ 24 w 27"/>
                <a:gd name="T41" fmla="*/ 21 h 26"/>
                <a:gd name="T42" fmla="*/ 23 w 27"/>
                <a:gd name="T43" fmla="*/ 23 h 26"/>
                <a:gd name="T44" fmla="*/ 20 w 27"/>
                <a:gd name="T45" fmla="*/ 24 h 26"/>
                <a:gd name="T46" fmla="*/ 19 w 27"/>
                <a:gd name="T47" fmla="*/ 25 h 26"/>
                <a:gd name="T48" fmla="*/ 17 w 27"/>
                <a:gd name="T49" fmla="*/ 26 h 26"/>
                <a:gd name="T50" fmla="*/ 14 w 27"/>
                <a:gd name="T51" fmla="*/ 26 h 26"/>
                <a:gd name="T52" fmla="*/ 12 w 27"/>
                <a:gd name="T53" fmla="*/ 26 h 26"/>
                <a:gd name="T54" fmla="*/ 9 w 27"/>
                <a:gd name="T55" fmla="*/ 25 h 26"/>
                <a:gd name="T56" fmla="*/ 7 w 27"/>
                <a:gd name="T57" fmla="*/ 24 h 26"/>
                <a:gd name="T58" fmla="*/ 4 w 27"/>
                <a:gd name="T59" fmla="*/ 23 h 26"/>
                <a:gd name="T60" fmla="*/ 3 w 27"/>
                <a:gd name="T61" fmla="*/ 21 h 26"/>
                <a:gd name="T62" fmla="*/ 2 w 27"/>
                <a:gd name="T63" fmla="*/ 19 h 26"/>
                <a:gd name="T64" fmla="*/ 0 w 27"/>
                <a:gd name="T65" fmla="*/ 16 h 26"/>
                <a:gd name="T66" fmla="*/ 0 w 27"/>
                <a:gd name="T6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37" name="Picture 6325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3643"/>
              <a:ext cx="13" cy="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38" name="Freeform 6326"/>
            <p:cNvSpPr>
              <a:spLocks noChangeArrowheads="1"/>
            </p:cNvSpPr>
            <p:nvPr/>
          </p:nvSpPr>
          <p:spPr bwMode="auto">
            <a:xfrm>
              <a:off x="4962" y="3646"/>
              <a:ext cx="7" cy="7"/>
            </a:xfrm>
            <a:custGeom>
              <a:avLst/>
              <a:gdLst>
                <a:gd name="T0" fmla="*/ 0 w 17"/>
                <a:gd name="T1" fmla="*/ 9 h 16"/>
                <a:gd name="T2" fmla="*/ 0 w 17"/>
                <a:gd name="T3" fmla="*/ 7 h 16"/>
                <a:gd name="T4" fmla="*/ 2 w 17"/>
                <a:gd name="T5" fmla="*/ 5 h 16"/>
                <a:gd name="T6" fmla="*/ 3 w 17"/>
                <a:gd name="T7" fmla="*/ 2 h 16"/>
                <a:gd name="T8" fmla="*/ 5 w 17"/>
                <a:gd name="T9" fmla="*/ 1 h 16"/>
                <a:gd name="T10" fmla="*/ 8 w 17"/>
                <a:gd name="T11" fmla="*/ 0 h 16"/>
                <a:gd name="T12" fmla="*/ 9 w 17"/>
                <a:gd name="T13" fmla="*/ 0 h 16"/>
                <a:gd name="T14" fmla="*/ 10 w 17"/>
                <a:gd name="T15" fmla="*/ 0 h 16"/>
                <a:gd name="T16" fmla="*/ 12 w 17"/>
                <a:gd name="T17" fmla="*/ 1 h 16"/>
                <a:gd name="T18" fmla="*/ 14 w 17"/>
                <a:gd name="T19" fmla="*/ 2 h 16"/>
                <a:gd name="T20" fmla="*/ 17 w 17"/>
                <a:gd name="T21" fmla="*/ 5 h 16"/>
                <a:gd name="T22" fmla="*/ 17 w 17"/>
                <a:gd name="T23" fmla="*/ 7 h 16"/>
                <a:gd name="T24" fmla="*/ 17 w 17"/>
                <a:gd name="T25" fmla="*/ 9 h 16"/>
                <a:gd name="T26" fmla="*/ 17 w 17"/>
                <a:gd name="T27" fmla="*/ 9 h 16"/>
                <a:gd name="T28" fmla="*/ 17 w 17"/>
                <a:gd name="T29" fmla="*/ 10 h 16"/>
                <a:gd name="T30" fmla="*/ 17 w 17"/>
                <a:gd name="T31" fmla="*/ 11 h 16"/>
                <a:gd name="T32" fmla="*/ 14 w 17"/>
                <a:gd name="T33" fmla="*/ 14 h 16"/>
                <a:gd name="T34" fmla="*/ 12 w 17"/>
                <a:gd name="T35" fmla="*/ 16 h 16"/>
                <a:gd name="T36" fmla="*/ 10 w 17"/>
                <a:gd name="T37" fmla="*/ 16 h 16"/>
                <a:gd name="T38" fmla="*/ 9 w 17"/>
                <a:gd name="T39" fmla="*/ 16 h 16"/>
                <a:gd name="T40" fmla="*/ 8 w 17"/>
                <a:gd name="T41" fmla="*/ 16 h 16"/>
                <a:gd name="T42" fmla="*/ 5 w 17"/>
                <a:gd name="T43" fmla="*/ 16 h 16"/>
                <a:gd name="T44" fmla="*/ 3 w 17"/>
                <a:gd name="T45" fmla="*/ 14 h 16"/>
                <a:gd name="T46" fmla="*/ 2 w 17"/>
                <a:gd name="T47" fmla="*/ 11 h 16"/>
                <a:gd name="T48" fmla="*/ 0 w 17"/>
                <a:gd name="T49" fmla="*/ 10 h 16"/>
                <a:gd name="T50" fmla="*/ 0 w 17"/>
                <a:gd name="T5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39" name="Picture 6327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" y="3646"/>
              <a:ext cx="7" cy="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40" name="Freeform 6328"/>
            <p:cNvSpPr>
              <a:spLocks noChangeArrowheads="1"/>
            </p:cNvSpPr>
            <p:nvPr/>
          </p:nvSpPr>
          <p:spPr bwMode="auto">
            <a:xfrm>
              <a:off x="4965" y="3648"/>
              <a:ext cx="1" cy="3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2 w 5"/>
                <a:gd name="T5" fmla="*/ 1 h 6"/>
                <a:gd name="T6" fmla="*/ 2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5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2 w 5"/>
                <a:gd name="T29" fmla="*/ 5 h 6"/>
                <a:gd name="T30" fmla="*/ 2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1" name="Freeform 6329"/>
            <p:cNvSpPr>
              <a:spLocks noChangeArrowheads="1"/>
            </p:cNvSpPr>
            <p:nvPr/>
          </p:nvSpPr>
          <p:spPr bwMode="auto">
            <a:xfrm>
              <a:off x="4965" y="3648"/>
              <a:ext cx="1" cy="3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2 w 5"/>
                <a:gd name="T5" fmla="*/ 1 h 6"/>
                <a:gd name="T6" fmla="*/ 2 w 5"/>
                <a:gd name="T7" fmla="*/ 0 h 6"/>
                <a:gd name="T8" fmla="*/ 3 w 5"/>
                <a:gd name="T9" fmla="*/ 0 h 6"/>
                <a:gd name="T10" fmla="*/ 4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2 h 6"/>
                <a:gd name="T18" fmla="*/ 5 w 5"/>
                <a:gd name="T19" fmla="*/ 2 h 6"/>
                <a:gd name="T20" fmla="*/ 5 w 5"/>
                <a:gd name="T21" fmla="*/ 4 h 6"/>
                <a:gd name="T22" fmla="*/ 5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2 w 5"/>
                <a:gd name="T29" fmla="*/ 5 h 6"/>
                <a:gd name="T30" fmla="*/ 2 w 5"/>
                <a:gd name="T31" fmla="*/ 5 h 6"/>
                <a:gd name="T32" fmla="*/ 0 w 5"/>
                <a:gd name="T33" fmla="*/ 4 h 6"/>
                <a:gd name="T34" fmla="*/ 0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24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2" name="Freeform 6330"/>
            <p:cNvSpPr>
              <a:spLocks noChangeArrowheads="1"/>
            </p:cNvSpPr>
            <p:nvPr/>
          </p:nvSpPr>
          <p:spPr bwMode="auto">
            <a:xfrm>
              <a:off x="4820" y="3399"/>
              <a:ext cx="207" cy="288"/>
            </a:xfrm>
            <a:custGeom>
              <a:avLst/>
              <a:gdLst>
                <a:gd name="T0" fmla="*/ 16 w 417"/>
                <a:gd name="T1" fmla="*/ 577 h 577"/>
                <a:gd name="T2" fmla="*/ 16 w 417"/>
                <a:gd name="T3" fmla="*/ 561 h 577"/>
                <a:gd name="T4" fmla="*/ 0 w 417"/>
                <a:gd name="T5" fmla="*/ 561 h 577"/>
                <a:gd name="T6" fmla="*/ 0 w 417"/>
                <a:gd name="T7" fmla="*/ 63 h 577"/>
                <a:gd name="T8" fmla="*/ 63 w 417"/>
                <a:gd name="T9" fmla="*/ 0 h 577"/>
                <a:gd name="T10" fmla="*/ 417 w 417"/>
                <a:gd name="T11" fmla="*/ 0 h 577"/>
                <a:gd name="T12" fmla="*/ 417 w 417"/>
                <a:gd name="T13" fmla="*/ 496 h 577"/>
                <a:gd name="T14" fmla="*/ 408 w 417"/>
                <a:gd name="T15" fmla="*/ 505 h 577"/>
                <a:gd name="T16" fmla="*/ 408 w 417"/>
                <a:gd name="T17" fmla="*/ 513 h 577"/>
                <a:gd name="T18" fmla="*/ 345 w 417"/>
                <a:gd name="T19" fmla="*/ 577 h 577"/>
                <a:gd name="T20" fmla="*/ 16 w 417"/>
                <a:gd name="T21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3" name="Rectangle 6331"/>
            <p:cNvSpPr>
              <a:spLocks noChangeArrowheads="1"/>
            </p:cNvSpPr>
            <p:nvPr/>
          </p:nvSpPr>
          <p:spPr bwMode="auto">
            <a:xfrm>
              <a:off x="4875" y="3703"/>
              <a:ext cx="11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000099"/>
                  </a:solidFill>
                  <a:latin typeface="Luxi Serif" charset="0"/>
                </a:rPr>
                <a:t>T2</a:t>
              </a:r>
            </a:p>
          </p:txBody>
        </p:sp>
      </p:grpSp>
      <p:sp>
        <p:nvSpPr>
          <p:cNvPr id="6344" name="Text Box 6332"/>
          <p:cNvSpPr txBox="1">
            <a:spLocks noChangeArrowheads="1"/>
          </p:cNvSpPr>
          <p:nvPr/>
        </p:nvSpPr>
        <p:spPr bwMode="auto">
          <a:xfrm>
            <a:off x="4461320" y="4159250"/>
            <a:ext cx="814388" cy="458788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7215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Tier-0</a:t>
            </a:r>
          </a:p>
        </p:txBody>
      </p:sp>
      <p:sp>
        <p:nvSpPr>
          <p:cNvPr id="6345" name="Text Box 6333"/>
          <p:cNvSpPr txBox="1">
            <a:spLocks noChangeArrowheads="1"/>
          </p:cNvSpPr>
          <p:nvPr/>
        </p:nvSpPr>
        <p:spPr bwMode="auto">
          <a:xfrm>
            <a:off x="4750245" y="2035175"/>
            <a:ext cx="814388" cy="37465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Luxi Serif" charset="0"/>
              </a:rPr>
              <a:t>Tier-1</a:t>
            </a:r>
          </a:p>
        </p:txBody>
      </p:sp>
      <p:sp>
        <p:nvSpPr>
          <p:cNvPr id="6346" name="Text Box 6334"/>
          <p:cNvSpPr txBox="1">
            <a:spLocks noChangeArrowheads="1"/>
          </p:cNvSpPr>
          <p:nvPr/>
        </p:nvSpPr>
        <p:spPr bwMode="auto">
          <a:xfrm>
            <a:off x="3453260" y="465138"/>
            <a:ext cx="814387" cy="37465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Luxi Serif" charset="0"/>
              </a:rPr>
              <a:t>Tier-2</a:t>
            </a:r>
          </a:p>
        </p:txBody>
      </p:sp>
      <p:sp>
        <p:nvSpPr>
          <p:cNvPr id="6347" name="Oval 6335"/>
          <p:cNvSpPr>
            <a:spLocks noChangeArrowheads="1"/>
          </p:cNvSpPr>
          <p:nvPr/>
        </p:nvSpPr>
        <p:spPr bwMode="auto">
          <a:xfrm>
            <a:off x="4545458" y="1755777"/>
            <a:ext cx="1244600" cy="1077913"/>
          </a:xfrm>
          <a:prstGeom prst="ellipse">
            <a:avLst/>
          </a:prstGeom>
          <a:noFill/>
          <a:ln w="54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" name="Oval 6337"/>
          <p:cNvSpPr>
            <a:spLocks noChangeArrowheads="1"/>
          </p:cNvSpPr>
          <p:nvPr/>
        </p:nvSpPr>
        <p:spPr bwMode="auto">
          <a:xfrm>
            <a:off x="3147640" y="173038"/>
            <a:ext cx="1244600" cy="1077912"/>
          </a:xfrm>
          <a:prstGeom prst="ellipse">
            <a:avLst/>
          </a:prstGeom>
          <a:noFill/>
          <a:ln w="54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" name="Oval 6338"/>
          <p:cNvSpPr>
            <a:spLocks noChangeArrowheads="1"/>
          </p:cNvSpPr>
          <p:nvPr/>
        </p:nvSpPr>
        <p:spPr bwMode="auto">
          <a:xfrm>
            <a:off x="4258120" y="3521077"/>
            <a:ext cx="1244600" cy="1077913"/>
          </a:xfrm>
          <a:prstGeom prst="ellipse">
            <a:avLst/>
          </a:prstGeom>
          <a:noFill/>
          <a:ln w="54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" name="Text Box 6339"/>
          <p:cNvSpPr txBox="1">
            <a:spLocks noChangeArrowheads="1"/>
          </p:cNvSpPr>
          <p:nvPr/>
        </p:nvSpPr>
        <p:spPr bwMode="auto">
          <a:xfrm>
            <a:off x="5753547" y="1778000"/>
            <a:ext cx="106521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Karlsruhe</a:t>
            </a:r>
          </a:p>
        </p:txBody>
      </p:sp>
      <p:sp>
        <p:nvSpPr>
          <p:cNvPr id="6352" name="Text Box 6340"/>
          <p:cNvSpPr txBox="1">
            <a:spLocks noChangeArrowheads="1"/>
          </p:cNvSpPr>
          <p:nvPr/>
        </p:nvSpPr>
        <p:spPr bwMode="auto">
          <a:xfrm>
            <a:off x="3270695" y="1274765"/>
            <a:ext cx="6223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DESY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1155429" y="5181602"/>
            <a:ext cx="644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Disk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25546" y="3622677"/>
            <a:ext cx="644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CPU:</a:t>
            </a:r>
          </a:p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~500’000 cores</a:t>
            </a:r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248" y="777205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                        Das Grid</a:t>
            </a:r>
          </a:p>
        </p:txBody>
      </p:sp>
    </p:spTree>
    <p:extLst>
      <p:ext uri="{BB962C8B-B14F-4D97-AF65-F5344CB8AC3E}">
        <p14:creationId xmlns:p14="http://schemas.microsoft.com/office/powerpoint/2010/main" val="343299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6154738" y="963613"/>
            <a:ext cx="3225800" cy="4570412"/>
            <a:chOff x="3877" y="607"/>
            <a:chExt cx="2032" cy="28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607"/>
              <a:ext cx="2032" cy="2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382" y="680"/>
              <a:ext cx="474" cy="25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sz="2000" b="1" dirty="0">
                  <a:solidFill>
                    <a:srgbClr val="0000CC"/>
                  </a:solidFill>
                  <a:latin typeface="Luxi Sans" charset="0"/>
                </a:rPr>
                <a:t>1984</a:t>
              </a:r>
            </a:p>
          </p:txBody>
        </p:sp>
      </p:grp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750175" y="6910390"/>
            <a:ext cx="14795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Der LHC: ~34 </a:t>
            </a:r>
            <a:r>
              <a:rPr lang="en-US" dirty="0" err="1"/>
              <a:t>Jahre</a:t>
            </a:r>
            <a:r>
              <a:rPr lang="en-US" dirty="0"/>
              <a:t>... und </a:t>
            </a:r>
            <a:r>
              <a:rPr lang="en-US" dirty="0" err="1"/>
              <a:t>länger</a:t>
            </a:r>
            <a:r>
              <a:rPr lang="en-US" dirty="0"/>
              <a:t>...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73077" y="827509"/>
            <a:ext cx="4754223" cy="68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1984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Erste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Ideen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zum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(2 x 5..9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TeV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)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und SSC (2 x 20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TeV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),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LEP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Tunnelbau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beginnt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SSC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(Waxahachie, Texas)</a:t>
            </a:r>
          </a:p>
          <a:p>
            <a:pPr>
              <a:lnSpc>
                <a:spcPct val="102000"/>
              </a:lnSpc>
            </a:pP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1989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Erste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Kollisionen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bei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LEP und SLC,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F&amp;E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für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Detektoren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beginnt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1993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SSC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Bau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gestoppt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!!!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1994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LHC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(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geplanter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Start 2005)</a:t>
            </a:r>
            <a:b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</a:b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1995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Entdeckung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des top Quark am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Fermilab</a:t>
            </a:r>
            <a:b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</a:b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durch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CDF (und D0),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ATLAS und CMS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des LHC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Baus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2000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Ende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von LEP,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kein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Higgs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gefunden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...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2008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Start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7" y="4468815"/>
            <a:ext cx="3622675" cy="2782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6043613" y="4568825"/>
            <a:ext cx="2379662" cy="1588"/>
          </a:xfrm>
          <a:prstGeom prst="line">
            <a:avLst/>
          </a:prstGeom>
          <a:noFill/>
          <a:ln w="7308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29325" y="4229100"/>
            <a:ext cx="490538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LEP</a:t>
            </a:r>
          </a:p>
        </p:txBody>
      </p:sp>
      <p:sp>
        <p:nvSpPr>
          <p:cNvPr id="5130" name="Oval 10"/>
          <p:cNvSpPr>
            <a:spLocks/>
          </p:cNvSpPr>
          <p:nvPr/>
        </p:nvSpPr>
        <p:spPr bwMode="auto">
          <a:xfrm>
            <a:off x="8626475" y="4664075"/>
            <a:ext cx="642938" cy="666750"/>
          </a:xfrm>
          <a:prstGeom prst="ellipse">
            <a:avLst/>
          </a:prstGeom>
          <a:noFill/>
          <a:ln w="73080">
            <a:solidFill>
              <a:srgbClr val="FF00FF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1" name="Text Box 11"/>
          <p:cNvSpPr txBox="1">
            <a:spLocks/>
          </p:cNvSpPr>
          <p:nvPr/>
        </p:nvSpPr>
        <p:spPr bwMode="auto">
          <a:xfrm>
            <a:off x="9144000" y="5435600"/>
            <a:ext cx="622300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FF00FF"/>
                </a:solidFill>
                <a:latin typeface="Luxi Sans" charset="0"/>
              </a:rPr>
              <a:t> LHC 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846919" y="1043535"/>
            <a:ext cx="3433755" cy="60180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880" tIns="49680" rIns="92880" bIns="496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Idee</a:t>
            </a: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 1984: LHC </a:t>
            </a: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über</a:t>
            </a:r>
            <a:endParaRPr lang="en-US" sz="1600" b="1" dirty="0">
              <a:solidFill>
                <a:srgbClr val="FF0000"/>
              </a:solidFill>
              <a:latin typeface="Luxi Sans" charset="0"/>
            </a:endParaRPr>
          </a:p>
          <a:p>
            <a:pPr algn="ctr">
              <a:lnSpc>
                <a:spcPct val="102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existierenden</a:t>
            </a: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 LEP </a:t>
            </a: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Beschleuniger</a:t>
            </a:r>
            <a:endParaRPr lang="en-US" sz="1600" b="1" dirty="0">
              <a:solidFill>
                <a:srgbClr val="FF0000"/>
              </a:solidFill>
              <a:latin typeface="Luxi Sans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029172" y="6408740"/>
            <a:ext cx="1875236" cy="60180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880" tIns="49680" rIns="92880" bIns="496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Plan 1990:</a:t>
            </a:r>
          </a:p>
          <a:p>
            <a:pPr>
              <a:lnSpc>
                <a:spcPct val="102000"/>
              </a:lnSpc>
            </a:pP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LHC Start 1998...</a:t>
            </a:r>
          </a:p>
        </p:txBody>
      </p:sp>
    </p:spTree>
    <p:extLst>
      <p:ext uri="{BB962C8B-B14F-4D97-AF65-F5344CB8AC3E}">
        <p14:creationId xmlns:p14="http://schemas.microsoft.com/office/powerpoint/2010/main" val="14487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LHC in </a:t>
            </a:r>
            <a:r>
              <a:rPr lang="en-US" dirty="0" err="1"/>
              <a:t>Zahlen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5567652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GB" dirty="0">
                <a:latin typeface="" pitchFamily="16"/>
              </a:rPr>
              <a:t>1232 Dipole, 8.33 Tesla @ 7 </a:t>
            </a:r>
            <a:r>
              <a:rPr lang="en-GB" dirty="0" err="1">
                <a:latin typeface="" pitchFamily="16"/>
              </a:rPr>
              <a:t>TeV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bei</a:t>
            </a:r>
            <a:r>
              <a:rPr lang="en-GB" dirty="0">
                <a:latin typeface="" pitchFamily="16"/>
              </a:rPr>
              <a:t> 11850 A</a:t>
            </a:r>
          </a:p>
          <a:p>
            <a:pPr lvl="1"/>
            <a:r>
              <a:rPr lang="en-GB" dirty="0">
                <a:latin typeface="" pitchFamily="16"/>
              </a:rPr>
              <a:t>+ 392 </a:t>
            </a:r>
            <a:r>
              <a:rPr lang="en-GB" dirty="0" err="1">
                <a:latin typeface="" pitchFamily="16"/>
              </a:rPr>
              <a:t>Quadrupole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+ 3700 </a:t>
            </a:r>
            <a:r>
              <a:rPr lang="en-GB" dirty="0" err="1">
                <a:latin typeface="" pitchFamily="16"/>
              </a:rPr>
              <a:t>Multipol-Korrektur-Magnete</a:t>
            </a:r>
            <a:r>
              <a:rPr lang="en-GB" dirty="0">
                <a:latin typeface="" pitchFamily="16"/>
              </a:rPr>
              <a:t> + 2500 </a:t>
            </a:r>
            <a:r>
              <a:rPr lang="en-GB" dirty="0" err="1">
                <a:latin typeface="" pitchFamily="16"/>
              </a:rPr>
              <a:t>andere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Korrektur-Magnete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1200 </a:t>
            </a:r>
            <a:r>
              <a:rPr lang="en-GB" dirty="0" err="1">
                <a:latin typeface="" pitchFamily="16"/>
              </a:rPr>
              <a:t>Tonnen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NbTi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supraleitendes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Kabel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mit</a:t>
            </a:r>
            <a:r>
              <a:rPr lang="en-GB" dirty="0">
                <a:latin typeface="" pitchFamily="16"/>
              </a:rPr>
              <a:t> 7600 km </a:t>
            </a:r>
            <a:r>
              <a:rPr lang="en-GB" dirty="0" err="1">
                <a:latin typeface="" pitchFamily="16"/>
              </a:rPr>
              <a:t>Länge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 err="1">
                <a:latin typeface="" pitchFamily="16"/>
              </a:rPr>
              <a:t>gespeicherte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Energie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im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Magnetfeld</a:t>
            </a:r>
            <a:r>
              <a:rPr lang="en-GB" dirty="0">
                <a:latin typeface="" pitchFamily="16"/>
              </a:rPr>
              <a:t> 10 GJ ( ½ LI</a:t>
            </a:r>
            <a:r>
              <a:rPr lang="en-GB" baseline="30000" dirty="0">
                <a:latin typeface="" pitchFamily="16"/>
              </a:rPr>
              <a:t>2</a:t>
            </a:r>
            <a:r>
              <a:rPr lang="en-GB" dirty="0">
                <a:latin typeface="" pitchFamily="16"/>
              </a:rPr>
              <a:t> ) </a:t>
            </a:r>
          </a:p>
          <a:p>
            <a:pPr lvl="0"/>
            <a:r>
              <a:rPr lang="en-GB" dirty="0" err="1">
                <a:latin typeface="" pitchFamily="16"/>
              </a:rPr>
              <a:t>gesamte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Kaltmasse</a:t>
            </a:r>
            <a:r>
              <a:rPr lang="en-GB" dirty="0">
                <a:latin typeface="" pitchFamily="16"/>
              </a:rPr>
              <a:t>: 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30'000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Tonnen</a:t>
            </a:r>
            <a:endParaRPr lang="en-GB" dirty="0">
              <a:solidFill>
                <a:srgbClr val="FF0000"/>
              </a:solidFill>
              <a:latin typeface="" pitchFamily="16"/>
            </a:endParaRPr>
          </a:p>
          <a:p>
            <a:pPr lvl="1"/>
            <a:r>
              <a:rPr lang="en-GB" dirty="0">
                <a:solidFill>
                  <a:srgbClr val="FF0000"/>
                </a:solidFill>
                <a:latin typeface="" pitchFamily="16"/>
              </a:rPr>
              <a:t>120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Tonnen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suprafluides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 Helium </a:t>
            </a:r>
            <a:r>
              <a:rPr lang="en-GB" dirty="0">
                <a:latin typeface="" pitchFamily="16"/>
              </a:rPr>
              <a:t>(1.9 K) </a:t>
            </a:r>
            <a:r>
              <a:rPr lang="en-GB" dirty="0" err="1">
                <a:latin typeface="" pitchFamily="16"/>
              </a:rPr>
              <a:t>zur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Kühlung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 err="1">
                <a:latin typeface="" pitchFamily="16"/>
              </a:rPr>
              <a:t>Energie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für</a:t>
            </a:r>
            <a:r>
              <a:rPr lang="en-GB" dirty="0">
                <a:latin typeface="" pitchFamily="16"/>
              </a:rPr>
              <a:t> Quench: 0.5 - 20 </a:t>
            </a:r>
            <a:r>
              <a:rPr lang="en-GB" dirty="0" err="1">
                <a:latin typeface="" pitchFamily="16"/>
              </a:rPr>
              <a:t>mJ</a:t>
            </a:r>
            <a:r>
              <a:rPr lang="en-GB" dirty="0">
                <a:latin typeface="" pitchFamily="16"/>
              </a:rPr>
              <a:t>/cm</a:t>
            </a:r>
            <a:r>
              <a:rPr lang="en-GB" baseline="30000" dirty="0">
                <a:latin typeface="" pitchFamily="16"/>
              </a:rPr>
              <a:t>3</a:t>
            </a:r>
            <a:r>
              <a:rPr lang="en-GB" dirty="0">
                <a:latin typeface="" pitchFamily="16"/>
              </a:rPr>
              <a:t> = 10</a:t>
            </a:r>
            <a:r>
              <a:rPr lang="en-GB" baseline="30000" dirty="0">
                <a:latin typeface="" pitchFamily="16"/>
              </a:rPr>
              <a:t>7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Protonen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bei</a:t>
            </a:r>
            <a:r>
              <a:rPr lang="en-GB" dirty="0">
                <a:latin typeface="" pitchFamily="16"/>
              </a:rPr>
              <a:t> 7 </a:t>
            </a:r>
            <a:r>
              <a:rPr lang="en-GB" dirty="0" err="1">
                <a:latin typeface="" pitchFamily="16"/>
              </a:rPr>
              <a:t>TeV</a:t>
            </a:r>
            <a:endParaRPr lang="en-GB" dirty="0">
              <a:latin typeface="" pitchFamily="16"/>
            </a:endParaRPr>
          </a:p>
          <a:p>
            <a:pPr lvl="0"/>
            <a:r>
              <a:rPr lang="en-GB" dirty="0" err="1">
                <a:latin typeface="" pitchFamily="16"/>
              </a:rPr>
              <a:t>Anzahl</a:t>
            </a:r>
            <a:r>
              <a:rPr lang="en-GB" dirty="0">
                <a:latin typeface="" pitchFamily="16"/>
              </a:rPr>
              <a:t> der </a:t>
            </a:r>
            <a:r>
              <a:rPr lang="en-GB" dirty="0" err="1">
                <a:latin typeface="" pitchFamily="16"/>
              </a:rPr>
              <a:t>Stromverbindungen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zwischen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Magneten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10'000 </a:t>
            </a:r>
            <a:r>
              <a:rPr lang="en-GB" dirty="0" err="1">
                <a:latin typeface="" pitchFamily="16"/>
              </a:rPr>
              <a:t>supraleitende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zwischen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Dipolen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50'000 </a:t>
            </a:r>
            <a:r>
              <a:rPr lang="en-GB" dirty="0" err="1">
                <a:latin typeface="" pitchFamily="16"/>
              </a:rPr>
              <a:t>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für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Korrektur-Magnete</a:t>
            </a:r>
            <a:endParaRPr lang="en-GB" dirty="0">
              <a:latin typeface="" pitchFamily="16"/>
            </a:endParaRPr>
          </a:p>
          <a:p>
            <a:pPr lvl="0"/>
            <a:r>
              <a:rPr lang="en-GB" dirty="0" err="1">
                <a:latin typeface="" pitchFamily="16"/>
              </a:rPr>
              <a:t>Vakuum</a:t>
            </a:r>
            <a:r>
              <a:rPr lang="en-GB" dirty="0">
                <a:latin typeface="" pitchFamily="16"/>
              </a:rPr>
              <a:t>: 10</a:t>
            </a:r>
            <a:r>
              <a:rPr lang="en-GB" baseline="50000" dirty="0">
                <a:latin typeface="" pitchFamily="16"/>
              </a:rPr>
              <a:t>-10</a:t>
            </a:r>
            <a:r>
              <a:rPr lang="en-GB" dirty="0">
                <a:latin typeface="" pitchFamily="16"/>
              </a:rPr>
              <a:t> mbar = 3 </a:t>
            </a:r>
            <a:r>
              <a:rPr lang="en-GB" dirty="0" err="1">
                <a:latin typeface="" pitchFamily="16"/>
              </a:rPr>
              <a:t>Millionen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Moleküle</a:t>
            </a:r>
            <a:r>
              <a:rPr lang="en-GB" dirty="0">
                <a:latin typeface="" pitchFamily="16"/>
              </a:rPr>
              <a:t> pro cm</a:t>
            </a:r>
            <a:r>
              <a:rPr lang="en-GB" baseline="30000" dirty="0">
                <a:latin typeface="" pitchFamily="16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0894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0228_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411685"/>
            <a:ext cx="4968552" cy="331236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Tunnel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4638" y="1187549"/>
            <a:ext cx="4722812" cy="974948"/>
          </a:xfrm>
        </p:spPr>
        <p:txBody>
          <a:bodyPr/>
          <a:lstStyle/>
          <a:p>
            <a:r>
              <a:rPr lang="en-US" dirty="0" err="1"/>
              <a:t>Umfang</a:t>
            </a:r>
            <a:r>
              <a:rPr lang="en-US" dirty="0"/>
              <a:t>: 27 km</a:t>
            </a:r>
          </a:p>
          <a:p>
            <a:r>
              <a:rPr lang="en-US" dirty="0" err="1"/>
              <a:t>Durchmesser</a:t>
            </a:r>
            <a:r>
              <a:rPr lang="en-US" dirty="0"/>
              <a:t>: 3.8 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56336" y="1189038"/>
            <a:ext cx="4617914" cy="5942012"/>
          </a:xfrm>
        </p:spPr>
        <p:txBody>
          <a:bodyPr/>
          <a:lstStyle/>
          <a:p>
            <a:r>
              <a:rPr lang="en-US" dirty="0" err="1"/>
              <a:t>Umfangreiche</a:t>
            </a:r>
            <a:r>
              <a:rPr lang="en-US" dirty="0"/>
              <a:t> </a:t>
            </a:r>
            <a:r>
              <a:rPr lang="en-US" dirty="0" err="1"/>
              <a:t>Spitzentechnologien</a:t>
            </a:r>
            <a:endParaRPr lang="de-DE" dirty="0"/>
          </a:p>
          <a:p>
            <a:pPr lvl="1"/>
            <a:r>
              <a:rPr lang="en-US" dirty="0" err="1"/>
              <a:t>Supraleitung</a:t>
            </a:r>
            <a:endParaRPr lang="en-US" dirty="0"/>
          </a:p>
          <a:p>
            <a:pPr lvl="1"/>
            <a:r>
              <a:rPr lang="en-US" dirty="0" err="1"/>
              <a:t>Magnete</a:t>
            </a:r>
            <a:endParaRPr lang="en-US" dirty="0"/>
          </a:p>
          <a:p>
            <a:pPr lvl="1"/>
            <a:r>
              <a:rPr lang="en-US" dirty="0" err="1"/>
              <a:t>Vakuum</a:t>
            </a:r>
            <a:endParaRPr lang="en-US" dirty="0"/>
          </a:p>
          <a:p>
            <a:pPr lvl="1"/>
            <a:r>
              <a:rPr lang="en-US" dirty="0" err="1"/>
              <a:t>Hochfrequenz</a:t>
            </a:r>
            <a:endParaRPr lang="en-GB" dirty="0"/>
          </a:p>
          <a:p>
            <a:pPr lvl="1"/>
            <a:r>
              <a:rPr lang="en-US" dirty="0" err="1"/>
              <a:t>Strahlkontrolle</a:t>
            </a:r>
            <a:endParaRPr lang="en-US" dirty="0"/>
          </a:p>
          <a:p>
            <a:pPr lvl="1"/>
            <a:r>
              <a:rPr lang="en-US" dirty="0" err="1"/>
              <a:t>Sicherheit</a:t>
            </a:r>
            <a:endParaRPr lang="en-US" dirty="0"/>
          </a:p>
        </p:txBody>
      </p:sp>
      <p:pic>
        <p:nvPicPr>
          <p:cNvPr id="4" name="Picture 3" descr="0911188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9" y="4931965"/>
            <a:ext cx="3408810" cy="228193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592040" y="4283893"/>
            <a:ext cx="3960440" cy="1656184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7665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/>
              <a:t>gespeicherte</a:t>
            </a:r>
            <a:r>
              <a:rPr lang="en-US" dirty="0"/>
              <a:t> LHC </a:t>
            </a:r>
            <a:r>
              <a:rPr lang="en-US" dirty="0" err="1"/>
              <a:t>Strahlenergie</a:t>
            </a:r>
            <a:endParaRPr lang="en-US" dirty="0"/>
          </a:p>
        </p:txBody>
      </p:sp>
      <p:sp>
        <p:nvSpPr>
          <p:cNvPr id="2152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pPr lvl="1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2808 </a:t>
            </a:r>
            <a:r>
              <a:rPr lang="en-US" dirty="0" err="1"/>
              <a:t>Teilchenbündel</a:t>
            </a:r>
            <a:r>
              <a:rPr lang="en-US" dirty="0"/>
              <a:t>, 1.1 x 10</a:t>
            </a:r>
            <a:r>
              <a:rPr lang="en-US" baseline="33000" dirty="0"/>
              <a:t>11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/</a:t>
            </a:r>
            <a:r>
              <a:rPr lang="en-US" dirty="0" err="1"/>
              <a:t>Bündel</a:t>
            </a:r>
            <a:r>
              <a:rPr lang="en-US" dirty="0"/>
              <a:t> @ 7 </a:t>
            </a:r>
            <a:r>
              <a:rPr lang="en-US" dirty="0" err="1"/>
              <a:t>TeV</a:t>
            </a:r>
            <a:endParaRPr lang="en-US" dirty="0"/>
          </a:p>
          <a:p>
            <a:pPr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350 MJ </a:t>
            </a:r>
            <a:r>
              <a:rPr lang="en-US" dirty="0" err="1"/>
              <a:t>gespeicherte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pro </a:t>
            </a:r>
            <a:r>
              <a:rPr lang="en-US" dirty="0" err="1"/>
              <a:t>Protonstrahl</a:t>
            </a:r>
            <a:endParaRPr lang="en-US" dirty="0"/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1295896" y="6865763"/>
            <a:ext cx="7630938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Größtes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Problem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bei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LHC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ist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die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Kontrolle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gespeicherten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868"/>
          <a:stretch/>
        </p:blipFill>
        <p:spPr>
          <a:xfrm>
            <a:off x="6048426" y="2074356"/>
            <a:ext cx="3372223" cy="184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b="22466"/>
          <a:stretch/>
        </p:blipFill>
        <p:spPr>
          <a:xfrm>
            <a:off x="1151881" y="3502441"/>
            <a:ext cx="3528392" cy="173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 b="-282"/>
          <a:stretch/>
        </p:blipFill>
        <p:spPr>
          <a:xfrm>
            <a:off x="5001390" y="4139877"/>
            <a:ext cx="467375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456136" y="2267669"/>
            <a:ext cx="2736304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Airbus A320 (78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340 km/h  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47824" y="3347789"/>
            <a:ext cx="2645618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ICE 3 Zug (420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147 km/h  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295898" y="6156101"/>
            <a:ext cx="4372749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Queen Mary 2 (150’000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4.2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Knoten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(7.8 km/h)  </a:t>
            </a:r>
          </a:p>
        </p:txBody>
      </p:sp>
    </p:spTree>
    <p:extLst>
      <p:ext uri="{BB962C8B-B14F-4D97-AF65-F5344CB8AC3E}">
        <p14:creationId xmlns:p14="http://schemas.microsoft.com/office/powerpoint/2010/main" val="22267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9" y="5985573"/>
            <a:ext cx="3282228" cy="121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r="47795" b="48322"/>
          <a:stretch>
            <a:fillRect/>
          </a:stretch>
        </p:blipFill>
        <p:spPr bwMode="auto">
          <a:xfrm>
            <a:off x="492771" y="2557908"/>
            <a:ext cx="3467423" cy="34047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5443" r="47795" b="483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248226" y="2699719"/>
            <a:ext cx="5094962" cy="423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b="1" dirty="0">
                <a:solidFill>
                  <a:srgbClr val="3333CC"/>
                </a:solidFill>
                <a:latin typeface="Luxi Sans" charset="0"/>
              </a:rPr>
              <a:t>Proton</a:t>
            </a:r>
            <a:r>
              <a:rPr lang="en-US" b="1" dirty="0">
                <a:latin typeface="Luxi Sans" charset="0"/>
              </a:rPr>
              <a:t> – </a:t>
            </a:r>
            <a:r>
              <a:rPr lang="en-US" b="1" dirty="0">
                <a:solidFill>
                  <a:srgbClr val="FF0000"/>
                </a:solidFill>
                <a:latin typeface="Luxi Sans" charset="0"/>
              </a:rPr>
              <a:t>Proton</a:t>
            </a:r>
            <a:r>
              <a:rPr lang="en-US" b="1" dirty="0">
                <a:latin typeface="Luxi Sans" charset="0"/>
              </a:rPr>
              <a:t>  </a:t>
            </a:r>
          </a:p>
          <a:p>
            <a:pPr>
              <a:lnSpc>
                <a:spcPct val="102000"/>
              </a:lnSpc>
            </a:pPr>
            <a:r>
              <a:rPr lang="en-US" sz="1800" b="1" dirty="0">
                <a:latin typeface="Luxi Sans" charset="0"/>
              </a:rPr>
              <a:t>(</a:t>
            </a:r>
            <a:r>
              <a:rPr lang="en-US" sz="2000" b="1" dirty="0">
                <a:latin typeface="Luxi Sans" charset="0"/>
              </a:rPr>
              <a:t>Design Parameter)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2808 x 2808 </a:t>
            </a:r>
            <a:r>
              <a:rPr lang="en-US" sz="2000" b="1" dirty="0" err="1">
                <a:latin typeface="Luxi Sans" charset="0"/>
              </a:rPr>
              <a:t>Protonenbündel</a:t>
            </a:r>
            <a:r>
              <a:rPr lang="en-US" sz="2000" b="1" dirty="0">
                <a:latin typeface="Luxi Sans" charset="0"/>
              </a:rPr>
              <a:t> (bunches)</a:t>
            </a:r>
          </a:p>
          <a:p>
            <a:pPr>
              <a:lnSpc>
                <a:spcPct val="102000"/>
              </a:lnSpc>
            </a:pPr>
            <a:r>
              <a:rPr lang="en-US" sz="2000" b="1" dirty="0" err="1">
                <a:latin typeface="Luxi Sans" charset="0"/>
              </a:rPr>
              <a:t>mit</a:t>
            </a:r>
            <a:r>
              <a:rPr lang="en-US" sz="2000" b="1" dirty="0">
                <a:latin typeface="Luxi Sans" charset="0"/>
              </a:rPr>
              <a:t> 7.5 m </a:t>
            </a:r>
            <a:r>
              <a:rPr lang="en-US" sz="2000" b="1" dirty="0" err="1">
                <a:latin typeface="Luxi Sans" charset="0"/>
              </a:rPr>
              <a:t>Abstand</a:t>
            </a:r>
            <a:r>
              <a:rPr lang="en-US" sz="2000" b="1" dirty="0">
                <a:latin typeface="Luxi Sans" charset="0"/>
              </a:rPr>
              <a:t> (25 ns </a:t>
            </a:r>
            <a:r>
              <a:rPr lang="en-US" sz="2000" b="1" dirty="0" err="1">
                <a:latin typeface="Luxi Sans" charset="0"/>
              </a:rPr>
              <a:t>zeitlich</a:t>
            </a:r>
            <a:r>
              <a:rPr lang="en-US" sz="2000" b="1" dirty="0">
                <a:latin typeface="Luxi Sans" charset="0"/>
              </a:rPr>
              <a:t>) 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1.1 x 10</a:t>
            </a:r>
            <a:r>
              <a:rPr lang="en-US" sz="2000" b="1" baseline="50000" dirty="0">
                <a:latin typeface="Luxi Sans" charset="0"/>
              </a:rPr>
              <a:t>11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Protonen</a:t>
            </a:r>
            <a:r>
              <a:rPr lang="en-US" sz="2000" b="1" dirty="0">
                <a:latin typeface="Luxi Sans" charset="0"/>
              </a:rPr>
              <a:t>/</a:t>
            </a:r>
            <a:r>
              <a:rPr lang="en-US" sz="2000" b="1" dirty="0" err="1">
                <a:latin typeface="Luxi Sans" charset="0"/>
              </a:rPr>
              <a:t>Bündel</a:t>
            </a:r>
            <a:r>
              <a:rPr lang="en-US" sz="2000" b="1" dirty="0"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~10</a:t>
            </a:r>
            <a:r>
              <a:rPr lang="en-US" sz="2000" b="1" baseline="50000" dirty="0">
                <a:latin typeface="Luxi Sans" charset="0"/>
              </a:rPr>
              <a:t>9</a:t>
            </a:r>
            <a:r>
              <a:rPr lang="en-US" sz="2000" b="1" dirty="0">
                <a:latin typeface="Luxi Sans" charset="0"/>
              </a:rPr>
              <a:t> pp </a:t>
            </a:r>
            <a:r>
              <a:rPr lang="en-US" sz="2000" b="1" dirty="0" err="1">
                <a:latin typeface="Luxi Sans" charset="0"/>
              </a:rPr>
              <a:t>Kollisionen</a:t>
            </a:r>
            <a:r>
              <a:rPr lang="en-US" sz="2000" b="1" dirty="0">
                <a:latin typeface="Luxi Sans" charset="0"/>
              </a:rPr>
              <a:t>/s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= 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Überlagerung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von ~50 pp-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Kollisionen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   pro 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Strahlkreuzung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: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pile-up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~1600 </a:t>
            </a:r>
            <a:r>
              <a:rPr lang="en-US" sz="2000" b="1" dirty="0" err="1">
                <a:latin typeface="Luxi Sans" charset="0"/>
              </a:rPr>
              <a:t>geladene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Teilchen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im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Detektor</a:t>
            </a: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   pro </a:t>
            </a:r>
            <a:r>
              <a:rPr lang="en-US" sz="2000" b="1" dirty="0" err="1">
                <a:latin typeface="Luxi Sans" charset="0"/>
              </a:rPr>
              <a:t>Strahlkreuzung</a:t>
            </a:r>
            <a:endParaRPr lang="en-US" sz="2000" b="1" dirty="0">
              <a:latin typeface="Luxi Sans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" y="46038"/>
            <a:ext cx="10080625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dirty="0"/>
              <a:t>Proton – Proton </a:t>
            </a:r>
            <a:r>
              <a:rPr lang="en-US" dirty="0" err="1"/>
              <a:t>Kollisionen</a:t>
            </a:r>
            <a:r>
              <a:rPr lang="en-US" dirty="0"/>
              <a:t>* </a:t>
            </a:r>
            <a:r>
              <a:rPr lang="en-US" dirty="0" err="1"/>
              <a:t>im</a:t>
            </a:r>
            <a:r>
              <a:rPr lang="en-US" dirty="0"/>
              <a:t> LHC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r>
              <a:rPr lang="en-US" dirty="0"/>
              <a:t>* = Der LHC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schwere</a:t>
            </a:r>
            <a:r>
              <a:rPr lang="en-US" dirty="0"/>
              <a:t> </a:t>
            </a:r>
            <a:r>
              <a:rPr lang="en-US" dirty="0" err="1"/>
              <a:t>Bleikerne</a:t>
            </a:r>
            <a:r>
              <a:rPr lang="en-US" dirty="0"/>
              <a:t> (</a:t>
            </a:r>
            <a:r>
              <a:rPr lang="en-US" dirty="0" err="1"/>
              <a:t>Schwerionen</a:t>
            </a:r>
            <a:r>
              <a:rPr lang="en-US" dirty="0"/>
              <a:t>) </a:t>
            </a:r>
            <a:r>
              <a:rPr lang="en-US" dirty="0" err="1"/>
              <a:t>beschleunigen</a:t>
            </a:r>
            <a:r>
              <a:rPr lang="en-US" dirty="0"/>
              <a:t> und </a:t>
            </a:r>
            <a:r>
              <a:rPr lang="en-US" dirty="0" err="1"/>
              <a:t>kollidieren</a:t>
            </a:r>
            <a:r>
              <a:rPr lang="en-US" dirty="0"/>
              <a:t> </a:t>
            </a:r>
            <a:r>
              <a:rPr lang="en-US" dirty="0" err="1"/>
              <a:t>lassen</a:t>
            </a:r>
            <a:endParaRPr lang="en-US" dirty="0"/>
          </a:p>
          <a:p>
            <a:pPr lvl="1"/>
            <a:r>
              <a:rPr lang="en-US" dirty="0" err="1"/>
              <a:t>Spezialexperiment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Schwerionenphysik</a:t>
            </a:r>
            <a:r>
              <a:rPr lang="en-US" dirty="0"/>
              <a:t>: ALICE</a:t>
            </a:r>
          </a:p>
        </p:txBody>
      </p:sp>
    </p:spTree>
    <p:extLst>
      <p:ext uri="{BB962C8B-B14F-4D97-AF65-F5344CB8AC3E}">
        <p14:creationId xmlns:p14="http://schemas.microsoft.com/office/powerpoint/2010/main" val="42187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Methoden</a:t>
            </a:r>
            <a:r>
              <a:rPr lang="en-US" altLang="en-US" dirty="0"/>
              <a:t> der </a:t>
            </a:r>
            <a:r>
              <a:rPr lang="en-US" altLang="en-US" dirty="0" err="1"/>
              <a:t>Teilchenphysik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5219997"/>
            <a:ext cx="9599612" cy="1911052"/>
          </a:xfrm>
        </p:spPr>
        <p:txBody>
          <a:bodyPr/>
          <a:lstStyle/>
          <a:p>
            <a:r>
              <a:rPr lang="de-DE" dirty="0"/>
              <a:t>Dies nutzen wir bei einem Teilchenbeschleuniger</a:t>
            </a:r>
          </a:p>
          <a:p>
            <a:pPr lvl="1"/>
            <a:r>
              <a:rPr lang="de-DE" dirty="0">
                <a:solidFill>
                  <a:srgbClr val="0000FF"/>
                </a:solidFill>
              </a:rPr>
              <a:t>Protonen werden beschleunigt </a:t>
            </a:r>
            <a:r>
              <a:rPr lang="de-DE" dirty="0"/>
              <a:t>⇒ </a:t>
            </a:r>
            <a:r>
              <a:rPr lang="de-DE" dirty="0">
                <a:solidFill>
                  <a:srgbClr val="FF0000"/>
                </a:solidFill>
              </a:rPr>
              <a:t>kinetische Energie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Umwandlung der kinetischen Energie </a:t>
            </a:r>
            <a:r>
              <a:rPr lang="de-DE" dirty="0"/>
              <a:t>bei der Kollision in </a:t>
            </a:r>
            <a:r>
              <a:rPr lang="de-DE" dirty="0">
                <a:solidFill>
                  <a:srgbClr val="FF0000"/>
                </a:solidFill>
              </a:rPr>
              <a:t>Materie</a:t>
            </a:r>
          </a:p>
          <a:p>
            <a:pPr lvl="1"/>
            <a:r>
              <a:rPr lang="de-DE" dirty="0">
                <a:solidFill>
                  <a:srgbClr val="0000FF"/>
                </a:solidFill>
              </a:rPr>
              <a:t>Neue Teilchen entstehen </a:t>
            </a:r>
            <a:r>
              <a:rPr lang="de-DE" dirty="0"/>
              <a:t>(neue Materie) und müssen </a:t>
            </a:r>
            <a:r>
              <a:rPr lang="de-DE" dirty="0">
                <a:solidFill>
                  <a:srgbClr val="FF0000"/>
                </a:solidFill>
              </a:rPr>
              <a:t>vermessen</a:t>
            </a:r>
            <a:r>
              <a:rPr lang="de-DE" dirty="0"/>
              <a:t> werden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43535"/>
            <a:ext cx="5791200" cy="4062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370685"/>
            <a:ext cx="1143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17702" y="1484859"/>
            <a:ext cx="1394419" cy="64524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Einstein </a:t>
            </a:r>
          </a:p>
          <a:p>
            <a:pPr defTabSz="449170">
              <a:defRPr/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 (1905):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1225" y="2673896"/>
            <a:ext cx="2559050" cy="5191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ist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defTabSz="449170">
              <a:defRPr/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u="sng" dirty="0" err="1">
                <a:solidFill>
                  <a:srgbClr val="008000"/>
                </a:solidFill>
                <a:latin typeface="Luxi Sans" charset="0"/>
              </a:rPr>
              <a:t>konzentrierte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11225" y="3393033"/>
            <a:ext cx="2308226" cy="674836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läßt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sich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in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u="sng" dirty="0" err="1">
                <a:solidFill>
                  <a:srgbClr val="008000"/>
                </a:solidFill>
                <a:latin typeface="Luxi Sans" charset="0"/>
              </a:rPr>
              <a:t>umwandeln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und </a:t>
            </a:r>
            <a:r>
              <a:rPr lang="en-US" altLang="en-US" sz="1800" b="1" u="sng" dirty="0" err="1">
                <a:solidFill>
                  <a:srgbClr val="008000"/>
                </a:solidFill>
                <a:latin typeface="Luxi Sans" charset="0"/>
              </a:rPr>
              <a:t>umgekehrt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87488" y="4362351"/>
            <a:ext cx="1081088" cy="20957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E 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=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>
                <a:solidFill>
                  <a:srgbClr val="FF00FF"/>
                </a:solidFill>
                <a:latin typeface="Luxi Sans" charset="0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c</a:t>
            </a:r>
            <a:r>
              <a:rPr lang="en-US" sz="1800" b="1" baseline="33000" dirty="0">
                <a:solidFill>
                  <a:srgbClr val="000080"/>
                </a:solidFill>
                <a:latin typeface="Luxi Sans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59433"/>
            <a:ext cx="914400" cy="1189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41776" y="3429547"/>
            <a:ext cx="1645444" cy="63832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Detektor</a:t>
            </a: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zum</a:t>
            </a:r>
            <a:endParaRPr lang="en-US" sz="1700" b="1" dirty="0">
              <a:solidFill>
                <a:srgbClr val="0000FF"/>
              </a:solidFill>
              <a:latin typeface="Luxi Sans" charset="0"/>
            </a:endParaRPr>
          </a:p>
          <a:p>
            <a:pPr algn="ctr" defTabSz="449170">
              <a:defRPr/>
            </a:pP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Nachweis</a:t>
            </a: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von </a:t>
            </a:r>
          </a:p>
          <a:p>
            <a:pPr algn="ctr" defTabSz="449170">
              <a:defRPr/>
            </a:pP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endParaRPr lang="en-US" sz="17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13338" y="2978696"/>
            <a:ext cx="1147762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Luxi Sans" charset="0"/>
              </a:rPr>
              <a:t>Beschleunigte</a:t>
            </a:r>
            <a:r>
              <a:rPr lang="en-US" sz="12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913563" y="2978696"/>
            <a:ext cx="723900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Teilchen </a:t>
            </a:r>
          </a:p>
        </p:txBody>
      </p:sp>
    </p:spTree>
    <p:extLst>
      <p:ext uri="{BB962C8B-B14F-4D97-AF65-F5344CB8AC3E}">
        <p14:creationId xmlns:p14="http://schemas.microsoft.com/office/powerpoint/2010/main" val="2218711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LHC </a:t>
            </a:r>
            <a:r>
              <a:rPr lang="en-US" dirty="0" err="1"/>
              <a:t>Detektoren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97152"/>
            <a:ext cx="5486400" cy="3565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" y="1020763"/>
            <a:ext cx="3438525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300163"/>
            <a:ext cx="321945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222875"/>
            <a:ext cx="2551112" cy="137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90" y="4927602"/>
            <a:ext cx="1774825" cy="1838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450975" y="3040065"/>
            <a:ext cx="7635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ATLAS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452563" y="4803777"/>
            <a:ext cx="6858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ALICE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543925" y="3148015"/>
            <a:ext cx="508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CMS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615363" y="4624390"/>
            <a:ext cx="609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LHCb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960192" y="1174750"/>
            <a:ext cx="2592288" cy="554038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Vielzweckdetektoren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(gut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alles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...)</a:t>
            </a:r>
          </a:p>
          <a:p>
            <a:pPr algn="ctr">
              <a:lnSpc>
                <a:spcPct val="93000"/>
              </a:lnSpc>
            </a:pPr>
            <a:endParaRPr lang="en-US" sz="18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3497263" y="1843090"/>
            <a:ext cx="1085850" cy="4603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875340" y="1843090"/>
            <a:ext cx="1082675" cy="4603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2521818" y="6646865"/>
            <a:ext cx="2841550" cy="55403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Spezialdetektor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Schwerionenkollisionen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H="1" flipV="1">
            <a:off x="1943968" y="6646863"/>
            <a:ext cx="501650" cy="27781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8430271" y="6588149"/>
            <a:ext cx="426467" cy="336526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688384" y="6646865"/>
            <a:ext cx="2664296" cy="55403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Spezialdetektor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algn="ctr">
              <a:lnSpc>
                <a:spcPct val="93000"/>
              </a:lnSpc>
            </a:pP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Physik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mit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b-Quarks</a:t>
            </a:r>
          </a:p>
        </p:txBody>
      </p:sp>
    </p:spTree>
    <p:extLst>
      <p:ext uri="{BB962C8B-B14F-4D97-AF65-F5344CB8AC3E}">
        <p14:creationId xmlns:p14="http://schemas.microsoft.com/office/powerpoint/2010/main" val="1546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CMS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C</a:t>
            </a:r>
            <a:r>
              <a:rPr lang="en-US" sz="2800"/>
              <a:t>ompact </a:t>
            </a:r>
            <a:r>
              <a:rPr lang="en-US" sz="2800">
                <a:solidFill>
                  <a:srgbClr val="008000"/>
                </a:solidFill>
              </a:rPr>
              <a:t>M</a:t>
            </a:r>
            <a:r>
              <a:rPr lang="en-US" sz="2800"/>
              <a:t>uon 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pectrometer)</a:t>
            </a:r>
          </a:p>
        </p:txBody>
      </p:sp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77802" y="1417640"/>
            <a:ext cx="9039226" cy="5457826"/>
            <a:chOff x="112" y="893"/>
            <a:chExt cx="5694" cy="3438"/>
          </a:xfrm>
        </p:grpSpPr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893"/>
              <a:ext cx="5170" cy="3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5221" y="2126"/>
              <a:ext cx="7" cy="1664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1404" y="4008"/>
              <a:ext cx="3020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5216" y="2737"/>
              <a:ext cx="59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 dirty="0">
                  <a:solidFill>
                    <a:srgbClr val="FF0000"/>
                  </a:solidFill>
                  <a:latin typeface="Luxi Sans" charset="0"/>
                </a:rPr>
                <a:t>15 m</a:t>
              </a:r>
            </a:p>
          </p:txBody>
        </p:sp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2571" y="4039"/>
              <a:ext cx="61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22 m</a:t>
              </a:r>
            </a:p>
          </p:txBody>
        </p:sp>
      </p:grp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6696497" y="1341440"/>
            <a:ext cx="3240361" cy="107024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Aufbau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an der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Oberfläche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,</a:t>
            </a:r>
          </a:p>
          <a:p>
            <a:pPr algn="ctr">
              <a:lnSpc>
                <a:spcPct val="93000"/>
              </a:lnSpc>
            </a:pP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dann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Absenken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von 5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großen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Teilen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in die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Kaverne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durch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~2500 t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Kran</a:t>
            </a:r>
            <a:endParaRPr lang="en-US" sz="1800" b="1" dirty="0">
              <a:solidFill>
                <a:srgbClr val="000080"/>
              </a:solidFill>
              <a:latin typeface="Luxi Sans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27052" y="5853115"/>
            <a:ext cx="12874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~12'500 t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875088" y="1677988"/>
            <a:ext cx="205581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210 m</a:t>
            </a:r>
            <a:r>
              <a:rPr lang="en-US" sz="1400" b="1" baseline="30000" dirty="0">
                <a:solidFill>
                  <a:srgbClr val="0000FF"/>
                </a:solidFill>
                <a:latin typeface="Luxi Sans" charset="0"/>
              </a:rPr>
              <a:t>2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Siliziumdetektoren</a:t>
            </a:r>
            <a:endParaRPr lang="en-US" sz="14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751013" y="4953002"/>
            <a:ext cx="3365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>
                <a:solidFill>
                  <a:srgbClr val="0000FF"/>
                </a:solidFill>
                <a:latin typeface="Luxi Sans" charset="0"/>
              </a:rPr>
              <a:t>4 T</a:t>
            </a:r>
          </a:p>
        </p:txBody>
      </p:sp>
    </p:spTree>
    <p:extLst>
      <p:ext uri="{BB962C8B-B14F-4D97-AF65-F5344CB8AC3E}">
        <p14:creationId xmlns:p14="http://schemas.microsoft.com/office/powerpoint/2010/main" val="40273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12825"/>
            <a:ext cx="9024938" cy="5943600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/>
              <a:t>Absenkung</a:t>
            </a:r>
            <a:r>
              <a:rPr lang="en-US" dirty="0"/>
              <a:t> des 2000 t CMS </a:t>
            </a:r>
            <a:r>
              <a:rPr lang="en-US" dirty="0" err="1"/>
              <a:t>Mittelteils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932120" y="251989"/>
            <a:ext cx="7392458" cy="755968"/>
          </a:xfrm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Die </a:t>
            </a:r>
            <a:r>
              <a:rPr lang="en-GB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Aufgaben</a:t>
            </a:r>
            <a:r>
              <a:rPr lang="en-GB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 von CERN</a:t>
            </a:r>
            <a:endParaRPr lang="en-GB" dirty="0">
              <a:effectLst>
                <a:outerShdw blurRad="381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52017" y="1619597"/>
            <a:ext cx="6674913" cy="57117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Vorantreiben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der </a:t>
            </a:r>
            <a:r>
              <a:rPr lang="en-GB" sz="260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Grenzen</a:t>
            </a:r>
            <a:r>
              <a:rPr lang="en-GB" sz="2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des </a:t>
            </a:r>
            <a:r>
              <a:rPr lang="en-GB" sz="260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</a:t>
            </a:r>
            <a:endParaRPr lang="en-GB" sz="26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>
                <a:solidFill>
                  <a:srgbClr val="FFFFFF"/>
                </a:solidFill>
              </a:rPr>
              <a:t>den </a:t>
            </a:r>
            <a:r>
              <a:rPr lang="en-GB" sz="1800" dirty="0" err="1">
                <a:solidFill>
                  <a:srgbClr val="FFFFFF"/>
                </a:solidFill>
              </a:rPr>
              <a:t>Urknall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erforschen</a:t>
            </a:r>
            <a:r>
              <a:rPr lang="en-GB" sz="1800" dirty="0">
                <a:solidFill>
                  <a:srgbClr val="FFFFFF"/>
                </a:solidFill>
              </a:rPr>
              <a:t> …</a:t>
            </a:r>
            <a:r>
              <a:rPr lang="en-GB" sz="1800" dirty="0" err="1">
                <a:solidFill>
                  <a:srgbClr val="FFFFFF"/>
                </a:solidFill>
              </a:rPr>
              <a:t>wie</a:t>
            </a:r>
            <a:r>
              <a:rPr lang="en-GB" sz="1800" dirty="0">
                <a:solidFill>
                  <a:srgbClr val="FFFFFF"/>
                </a:solidFill>
              </a:rPr>
              <a:t> und was war die </a:t>
            </a:r>
            <a:r>
              <a:rPr lang="en-GB" sz="1800" dirty="0" err="1">
                <a:solidFill>
                  <a:srgbClr val="FFFFFF"/>
                </a:solidFill>
              </a:rPr>
              <a:t>Materie</a:t>
            </a:r>
            <a:r>
              <a:rPr lang="en-GB" sz="1800" dirty="0">
                <a:solidFill>
                  <a:srgbClr val="FFFFFF"/>
                </a:solidFill>
              </a:rPr>
              <a:t> in den </a:t>
            </a:r>
            <a:r>
              <a:rPr lang="en-GB" sz="1800" dirty="0" err="1">
                <a:solidFill>
                  <a:srgbClr val="FFFFFF"/>
                </a:solidFill>
              </a:rPr>
              <a:t>ersten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Momenten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nach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dem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Urknall</a:t>
            </a:r>
            <a:r>
              <a:rPr lang="en-GB" sz="1800" dirty="0">
                <a:solidFill>
                  <a:srgbClr val="FFFFFF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Entwicklung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neuer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Technologien</a:t>
            </a:r>
            <a:r>
              <a:rPr lang="en-GB" sz="2600" dirty="0">
                <a:solidFill>
                  <a:srgbClr val="FFFFFF"/>
                </a:solidFill>
              </a:rPr>
              <a:t> 	     f</a:t>
            </a:r>
            <a:r>
              <a:rPr lang="de-DE" sz="2600" dirty="0" err="1">
                <a:solidFill>
                  <a:srgbClr val="FFFFFF"/>
                </a:solidFill>
              </a:rPr>
              <a:t>ür</a:t>
            </a:r>
            <a:r>
              <a:rPr lang="de-DE" sz="2600" dirty="0">
                <a:solidFill>
                  <a:srgbClr val="FFFFFF"/>
                </a:solidFill>
              </a:rPr>
              <a:t> Beschleuniger und Detektoren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 err="1">
                <a:solidFill>
                  <a:srgbClr val="FFFFFF"/>
                </a:solidFill>
              </a:rPr>
              <a:t>Informationstechnologie</a:t>
            </a:r>
            <a:r>
              <a:rPr lang="en-GB" sz="1800" dirty="0">
                <a:solidFill>
                  <a:srgbClr val="FFFFFF"/>
                </a:solidFill>
              </a:rPr>
              <a:t> - das Web und das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 err="1">
                <a:solidFill>
                  <a:srgbClr val="FFFFFF"/>
                </a:solidFill>
              </a:rPr>
              <a:t>Medizin</a:t>
            </a:r>
            <a:r>
              <a:rPr lang="en-GB" sz="1800" dirty="0">
                <a:solidFill>
                  <a:srgbClr val="FFFFFF"/>
                </a:solidFill>
              </a:rPr>
              <a:t> - Diagnose und </a:t>
            </a:r>
            <a:r>
              <a:rPr lang="en-GB" sz="1800" dirty="0" err="1">
                <a:solidFill>
                  <a:srgbClr val="FFFFFF"/>
                </a:solidFill>
              </a:rPr>
              <a:t>Therapie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Ausbildung</a:t>
            </a:r>
            <a:r>
              <a:rPr lang="en-GB" sz="2600" dirty="0">
                <a:solidFill>
                  <a:srgbClr val="FFFFFF"/>
                </a:solidFill>
              </a:rPr>
              <a:t> von </a:t>
            </a:r>
            <a:r>
              <a:rPr lang="en-GB" sz="2600" dirty="0" err="1">
                <a:solidFill>
                  <a:srgbClr val="FFFFFF"/>
                </a:solidFill>
              </a:rPr>
              <a:t>Wissenschaftlern</a:t>
            </a:r>
            <a:r>
              <a:rPr lang="en-GB" sz="2600" dirty="0">
                <a:solidFill>
                  <a:srgbClr val="FFFFFF"/>
                </a:solidFill>
              </a:rPr>
              <a:t>    und </a:t>
            </a:r>
            <a:r>
              <a:rPr lang="en-GB" sz="2600" dirty="0" err="1">
                <a:solidFill>
                  <a:srgbClr val="FFFFFF"/>
                </a:solidFill>
              </a:rPr>
              <a:t>Ingenieuren</a:t>
            </a:r>
            <a:r>
              <a:rPr lang="en-GB" sz="2600" dirty="0">
                <a:solidFill>
                  <a:srgbClr val="FFFFFF"/>
                </a:solidFill>
              </a:rPr>
              <a:t> von </a:t>
            </a:r>
            <a:r>
              <a:rPr lang="en-GB" sz="2600" dirty="0" err="1">
                <a:solidFill>
                  <a:srgbClr val="FFFFFF"/>
                </a:solidFill>
              </a:rPr>
              <a:t>morgen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Zusammenführen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>
                <a:solidFill>
                  <a:srgbClr val="FFFFFF"/>
                </a:solidFill>
              </a:rPr>
              <a:t>von Menschen </a:t>
            </a:r>
            <a:r>
              <a:rPr lang="en-GB" sz="2600" dirty="0" err="1">
                <a:solidFill>
                  <a:srgbClr val="FFFFFF"/>
                </a:solidFill>
              </a:rPr>
              <a:t>aus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verschiedenen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Ländern</a:t>
            </a:r>
            <a:r>
              <a:rPr lang="en-GB" sz="2600" dirty="0">
                <a:solidFill>
                  <a:srgbClr val="FFFFFF"/>
                </a:solidFill>
              </a:rPr>
              <a:t> und </a:t>
            </a:r>
            <a:r>
              <a:rPr lang="en-GB" sz="2600" dirty="0" err="1">
                <a:solidFill>
                  <a:srgbClr val="FFFFFF"/>
                </a:solidFill>
              </a:rPr>
              <a:t>Kulturen</a:t>
            </a:r>
            <a:endParaRPr lang="en-GB" sz="2200" dirty="0">
              <a:solidFill>
                <a:srgbClr val="FFFFFF"/>
              </a:solidFill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8773" y="1091955"/>
            <a:ext cx="1342333" cy="184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2991" y="3128867"/>
            <a:ext cx="2016125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4877" y="3107867"/>
            <a:ext cx="1764109" cy="148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8403" y="4878791"/>
            <a:ext cx="1596099" cy="1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4450" y="6215733"/>
            <a:ext cx="2268141" cy="12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3509" y="4880543"/>
            <a:ext cx="1729107" cy="11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8429" y="1343945"/>
            <a:ext cx="1394837" cy="13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2" y="1"/>
            <a:ext cx="1890117" cy="1438438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/>
          <p:nvPr/>
        </p:nvGrpSpPr>
        <p:grpSpPr>
          <a:xfrm>
            <a:off x="3600152" y="2036038"/>
            <a:ext cx="3864240" cy="3023870"/>
            <a:chOff x="-1373797" y="697964"/>
            <a:chExt cx="1714500" cy="130492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-783247" y="1169564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373797" y="697964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811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typischer</a:t>
            </a:r>
            <a:r>
              <a:rPr lang="en-US" dirty="0"/>
              <a:t> </a:t>
            </a:r>
            <a:r>
              <a:rPr lang="en-US" dirty="0" err="1"/>
              <a:t>Teilchendetektor</a:t>
            </a:r>
            <a:endParaRPr lang="en-US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r>
              <a:rPr lang="en-US" dirty="0" err="1"/>
              <a:t>Schnitt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den CMS </a:t>
            </a:r>
            <a:r>
              <a:rPr lang="en-US" dirty="0" err="1"/>
              <a:t>Detektor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738315"/>
            <a:ext cx="9144000" cy="4808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828800" y="6564607"/>
            <a:ext cx="979488" cy="1587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808288" y="6572827"/>
            <a:ext cx="1547813" cy="1587"/>
          </a:xfrm>
          <a:prstGeom prst="line">
            <a:avLst/>
          </a:prstGeom>
          <a:noFill/>
          <a:ln w="9144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4352927" y="6581047"/>
            <a:ext cx="1004888" cy="1587"/>
          </a:xfrm>
          <a:prstGeom prst="line">
            <a:avLst/>
          </a:prstGeom>
          <a:noFill/>
          <a:ln w="9144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5357815" y="6588000"/>
            <a:ext cx="4167187" cy="1587"/>
          </a:xfrm>
          <a:prstGeom prst="line">
            <a:avLst/>
          </a:prstGeom>
          <a:noFill/>
          <a:ln w="9144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874840" y="6659565"/>
            <a:ext cx="8270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Spurdet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.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    p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955925" y="6659565"/>
            <a:ext cx="1271588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Kalorimeter</a:t>
            </a:r>
            <a:endParaRPr lang="en-US" sz="1800" b="1" dirty="0">
              <a:solidFill>
                <a:srgbClr val="008000"/>
              </a:solidFill>
              <a:latin typeface="Luxi Sans" charset="0"/>
            </a:endParaRP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         E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608264" y="6659565"/>
            <a:ext cx="4318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err="1">
                <a:solidFill>
                  <a:srgbClr val="808080"/>
                </a:solidFill>
                <a:latin typeface="Luxi Sans" charset="0"/>
              </a:rPr>
              <a:t>Spule</a:t>
            </a:r>
            <a:endParaRPr lang="en-US" sz="1800" b="1" dirty="0">
              <a:solidFill>
                <a:srgbClr val="808080"/>
              </a:solidFill>
              <a:latin typeface="Luxi Sans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475290" y="6659565"/>
            <a:ext cx="38750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Myon-Detektor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und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Eisenrückflußjoch</a:t>
            </a:r>
            <a:endParaRPr lang="en-US" sz="1800" b="1" dirty="0">
              <a:solidFill>
                <a:srgbClr val="000080"/>
              </a:solidFill>
              <a:latin typeface="Luxi Sans" charset="0"/>
            </a:endParaRP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Myon-Identifizierung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/-</a:t>
            </a: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impulsmessung</a:t>
            </a:r>
            <a:endParaRPr lang="en-US" sz="1800" b="1" dirty="0">
              <a:solidFill>
                <a:srgbClr val="00008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 </a:t>
            </a:r>
            <a:r>
              <a:rPr lang="en-US" sz="2800">
                <a:solidFill>
                  <a:srgbClr val="008000"/>
                </a:solidFill>
              </a:rPr>
              <a:t>T</a:t>
            </a:r>
            <a:r>
              <a:rPr lang="en-US" sz="2800"/>
              <a:t>oroidal </a:t>
            </a:r>
            <a:r>
              <a:rPr lang="en-US" sz="2800">
                <a:solidFill>
                  <a:srgbClr val="008000"/>
                </a:solidFill>
              </a:rPr>
              <a:t>L</a:t>
            </a:r>
            <a:r>
              <a:rPr lang="en-US" sz="2800"/>
              <a:t>HC 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pparatu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793750" y="1222375"/>
            <a:ext cx="8286750" cy="5816600"/>
            <a:chOff x="500" y="770"/>
            <a:chExt cx="5220" cy="36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" y="770"/>
              <a:ext cx="4405" cy="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flipH="1">
              <a:off x="5102" y="1855"/>
              <a:ext cx="9" cy="198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542" y="786"/>
              <a:ext cx="315" cy="62"/>
            </a:xfrm>
            <a:prstGeom prst="roundRect">
              <a:avLst>
                <a:gd name="adj" fmla="val 161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944" y="4132"/>
              <a:ext cx="3668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5106" y="2661"/>
              <a:ext cx="61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25 m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505" y="4142"/>
              <a:ext cx="64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46 m</a:t>
              </a:r>
            </a:p>
          </p:txBody>
        </p:sp>
      </p:grp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926140" y="1328740"/>
            <a:ext cx="12906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~7'000 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062343" y="1892301"/>
            <a:ext cx="2586483" cy="30336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Aufbau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in der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Kaverne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1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2616200"/>
            <a:ext cx="5943600" cy="445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30275"/>
            <a:ext cx="4953000" cy="3487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920040" y="5976940"/>
            <a:ext cx="1836057" cy="9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Länge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 	= 55 m</a:t>
            </a:r>
          </a:p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Breite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	= 32 m</a:t>
            </a:r>
          </a:p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Höhe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	= 35 m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79950"/>
            <a:ext cx="3035300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ATLAS </a:t>
            </a:r>
            <a:r>
              <a:rPr lang="en-US" dirty="0" err="1"/>
              <a:t>unterirdische</a:t>
            </a:r>
            <a:r>
              <a:rPr lang="en-US" dirty="0"/>
              <a:t> </a:t>
            </a:r>
            <a:r>
              <a:rPr lang="en-US" dirty="0" err="1"/>
              <a:t>Kaverne</a:t>
            </a:r>
            <a:endParaRPr lang="en-US" dirty="0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73115" y="6229352"/>
            <a:ext cx="2444493" cy="6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ATLAS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Detektor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im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Vergleich</a:t>
            </a:r>
            <a:endParaRPr lang="en-US" sz="1200" b="1" dirty="0">
              <a:solidFill>
                <a:srgbClr val="FFFF00"/>
              </a:solidFill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zum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5-stöckigen ATLAS+CMS  </a:t>
            </a: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Hauptgebäude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am CERN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180013" y="1201738"/>
            <a:ext cx="478631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Große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Kaverne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,</a:t>
            </a:r>
          </a:p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2 </a:t>
            </a: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Materialschächte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18m + 12m </a:t>
            </a:r>
            <a:r>
              <a:rPr lang="en-US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Ø,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2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kleine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Schächte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Fahrstühle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+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Treppen</a:t>
            </a:r>
            <a:endParaRPr lang="en-US" sz="1800" b="1" dirty="0">
              <a:solidFill>
                <a:srgbClr val="0000FF"/>
              </a:solidFill>
              <a:latin typeface="Luxi Sans" charset="0"/>
              <a:ea typeface="Luxi Sans" charset="0"/>
              <a:cs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Beginn</a:t>
            </a:r>
            <a:r>
              <a:rPr lang="en-US" dirty="0"/>
              <a:t> des ATLAS </a:t>
            </a:r>
            <a:r>
              <a:rPr lang="en-US" dirty="0" err="1"/>
              <a:t>Detektoraufbaus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7680" y="1168560"/>
            <a:ext cx="5219640" cy="3915000"/>
          </a:xfrm>
          <a:prstGeom prst="rect">
            <a:avLst/>
          </a:prstGeom>
          <a:noFill/>
          <a:ln w="36720">
            <a:solidFill>
              <a:srgbClr val="008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03360" y="1152720"/>
            <a:ext cx="3543480" cy="5329440"/>
          </a:xfrm>
          <a:prstGeom prst="rect">
            <a:avLst/>
          </a:prstGeom>
          <a:noFill/>
          <a:ln w="36720">
            <a:solidFill>
              <a:srgbClr val="008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2960" y="5613120"/>
            <a:ext cx="5081760" cy="101381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b="1" dirty="0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Transport und </a:t>
            </a:r>
            <a:r>
              <a:rPr lang="en-US" b="1" dirty="0" err="1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Absenkung</a:t>
            </a:r>
            <a:r>
              <a:rPr lang="en-US" b="1" dirty="0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der </a:t>
            </a:r>
            <a:r>
              <a:rPr lang="en-US" b="1" dirty="0" err="1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ersten</a:t>
            </a:r>
            <a:r>
              <a:rPr lang="en-US" b="1" dirty="0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supraleitenden</a:t>
            </a:r>
            <a:r>
              <a:rPr lang="en-US" b="1" dirty="0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Barrel Toroid </a:t>
            </a:r>
            <a:r>
              <a:rPr lang="en-US" b="1" dirty="0" err="1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Spule</a:t>
            </a:r>
            <a:endParaRPr lang="en-US" b="1" dirty="0">
              <a:solidFill>
                <a:srgbClr val="0000FF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6934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4250"/>
            <a:ext cx="9107488" cy="5943600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1000" y="6396038"/>
            <a:ext cx="190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46038"/>
            <a:ext cx="10080624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ATLAS Barrel Toroid </a:t>
            </a:r>
            <a:r>
              <a:rPr lang="en-US" dirty="0" err="1"/>
              <a:t>fertiggestellt</a:t>
            </a:r>
            <a:r>
              <a:rPr lang="en-US" dirty="0"/>
              <a:t> </a:t>
            </a:r>
            <a:r>
              <a:rPr lang="en-US" sz="2000" dirty="0"/>
              <a:t>(Nov 2005)</a:t>
            </a:r>
          </a:p>
        </p:txBody>
      </p:sp>
    </p:spTree>
    <p:extLst>
      <p:ext uri="{BB962C8B-B14F-4D97-AF65-F5344CB8AC3E}">
        <p14:creationId xmlns:p14="http://schemas.microsoft.com/office/powerpoint/2010/main" val="1528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Detektortechnologie</a:t>
            </a:r>
            <a:r>
              <a:rPr lang="en-US" dirty="0"/>
              <a:t> und </a:t>
            </a:r>
            <a:r>
              <a:rPr lang="en-US" dirty="0" err="1"/>
              <a:t>Kunst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84251"/>
            <a:ext cx="9338244" cy="6090389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896" y="1203327"/>
            <a:ext cx="7735888" cy="3476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9000" rIns="9000" bIns="9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Bühnenbild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Oper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“Les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Troyens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” in Valencia,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Oktober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2009  </a:t>
            </a:r>
          </a:p>
        </p:txBody>
      </p:sp>
    </p:spTree>
    <p:extLst>
      <p:ext uri="{BB962C8B-B14F-4D97-AF65-F5344CB8AC3E}">
        <p14:creationId xmlns:p14="http://schemas.microsoft.com/office/powerpoint/2010/main" val="2519081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1102" y="2771725"/>
            <a:ext cx="8741698" cy="3960440"/>
            <a:chOff x="359792" y="2673178"/>
            <a:chExt cx="9217024" cy="4248472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92" y="2673178"/>
              <a:ext cx="9214105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6660672" y="3123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956816" y="5049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Materie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Heutiges</a:t>
            </a:r>
            <a:r>
              <a:rPr lang="en-US" dirty="0"/>
              <a:t> </a:t>
            </a:r>
            <a:r>
              <a:rPr lang="en-US" dirty="0" err="1"/>
              <a:t>Wissen</a:t>
            </a:r>
            <a:r>
              <a:rPr lang="en-US" dirty="0"/>
              <a:t>: </a:t>
            </a:r>
            <a:r>
              <a:rPr lang="en-US" dirty="0" err="1"/>
              <a:t>Materie</a:t>
            </a:r>
            <a:r>
              <a:rPr lang="en-US" dirty="0"/>
              <a:t> hat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hierarchische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US" dirty="0"/>
          </a:p>
          <a:p>
            <a:pPr lvl="1"/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Elektronen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und </a:t>
            </a:r>
            <a:r>
              <a:rPr lang="en-US" dirty="0">
                <a:solidFill>
                  <a:srgbClr val="FF0000"/>
                </a:solidFill>
              </a:rPr>
              <a:t>Quarks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elementar</a:t>
            </a:r>
            <a:r>
              <a:rPr lang="en-US" dirty="0"/>
              <a:t> (“</a:t>
            </a:r>
            <a:r>
              <a:rPr lang="en-US" dirty="0" err="1"/>
              <a:t>punktf</a:t>
            </a:r>
            <a:r>
              <a:rPr lang="de-DE" dirty="0" err="1"/>
              <a:t>örmig</a:t>
            </a:r>
            <a:r>
              <a:rPr lang="en-US" dirty="0"/>
              <a:t>“)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5776" y="2267669"/>
            <a:ext cx="4450193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Atom:</a:t>
            </a:r>
          </a:p>
          <a:p>
            <a:r>
              <a:rPr lang="en-US" sz="1400" dirty="0" err="1">
                <a:solidFill>
                  <a:srgbClr val="0000FF"/>
                </a:solidFill>
              </a:rPr>
              <a:t>Philosophisch</a:t>
            </a:r>
            <a:r>
              <a:rPr lang="en-US" sz="1400" dirty="0">
                <a:solidFill>
                  <a:srgbClr val="0000FF"/>
                </a:solidFill>
              </a:rPr>
              <a:t>: </a:t>
            </a:r>
            <a:r>
              <a:rPr lang="en-US" sz="1400" dirty="0" err="1">
                <a:solidFill>
                  <a:srgbClr val="0000FF"/>
                </a:solidFill>
              </a:rPr>
              <a:t>Demokrit</a:t>
            </a:r>
            <a:r>
              <a:rPr lang="en-US" sz="1400" dirty="0">
                <a:solidFill>
                  <a:srgbClr val="0000FF"/>
                </a:solidFill>
              </a:rPr>
              <a:t>, 4. </a:t>
            </a:r>
            <a:r>
              <a:rPr lang="en-US" sz="1400" dirty="0" err="1">
                <a:solidFill>
                  <a:srgbClr val="0000FF"/>
                </a:solidFill>
              </a:rPr>
              <a:t>Jh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vor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Christus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dirty="0" err="1">
                <a:solidFill>
                  <a:srgbClr val="0000FF"/>
                </a:solidFill>
              </a:rPr>
              <a:t>Theoretisch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Experimentell</a:t>
            </a:r>
            <a:r>
              <a:rPr lang="en-US" sz="1400" dirty="0">
                <a:solidFill>
                  <a:srgbClr val="0000FF"/>
                </a:solidFill>
              </a:rPr>
              <a:t>: Einstein/Perrin,</a:t>
            </a:r>
          </a:p>
          <a:p>
            <a:r>
              <a:rPr lang="en-US" sz="1400" dirty="0" err="1">
                <a:solidFill>
                  <a:srgbClr val="0000FF"/>
                </a:solidFill>
              </a:rPr>
              <a:t>Erkl</a:t>
            </a:r>
            <a:r>
              <a:rPr lang="de-DE" sz="1400" dirty="0" err="1">
                <a:solidFill>
                  <a:srgbClr val="0000FF"/>
                </a:solidFill>
              </a:rPr>
              <a:t>ärung</a:t>
            </a:r>
            <a:r>
              <a:rPr lang="de-DE" sz="1400" dirty="0">
                <a:solidFill>
                  <a:srgbClr val="0000FF"/>
                </a:solidFill>
              </a:rPr>
              <a:t>/Messung der </a:t>
            </a:r>
            <a:r>
              <a:rPr lang="en-US" sz="1400" dirty="0" err="1">
                <a:solidFill>
                  <a:srgbClr val="0000FF"/>
                </a:solidFill>
              </a:rPr>
              <a:t>Brown’sche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Bewegung</a:t>
            </a:r>
            <a:r>
              <a:rPr lang="en-US" sz="1400" dirty="0">
                <a:solidFill>
                  <a:srgbClr val="0000FF"/>
                </a:solidFill>
              </a:rPr>
              <a:t>, 1905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837" y="6228109"/>
            <a:ext cx="2277547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FF"/>
                </a:solidFill>
              </a:rPr>
              <a:t>Atomkern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Rutherford, </a:t>
            </a:r>
            <a:r>
              <a:rPr lang="en-US" sz="1400" dirty="0" err="1">
                <a:solidFill>
                  <a:srgbClr val="0000FF"/>
                </a:solidFill>
              </a:rPr>
              <a:t>Streuung</a:t>
            </a:r>
            <a:r>
              <a:rPr lang="en-US" sz="1400" dirty="0">
                <a:solidFill>
                  <a:srgbClr val="0000FF"/>
                </a:solidFill>
              </a:rPr>
              <a:t> von</a:t>
            </a:r>
          </a:p>
          <a:p>
            <a:r>
              <a:rPr lang="el-GR" sz="1400" dirty="0">
                <a:solidFill>
                  <a:srgbClr val="0000FF"/>
                </a:solidFill>
                <a:latin typeface="Arial"/>
                <a:cs typeface="Arial"/>
              </a:rPr>
              <a:t>α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1400" dirty="0" err="1">
                <a:solidFill>
                  <a:srgbClr val="0000FF"/>
                </a:solidFill>
              </a:rPr>
              <a:t>Teilchen</a:t>
            </a:r>
            <a:r>
              <a:rPr lang="en-US" sz="1400" dirty="0">
                <a:solidFill>
                  <a:srgbClr val="0000FF"/>
                </a:solidFill>
              </a:rPr>
              <a:t> (</a:t>
            </a:r>
            <a:r>
              <a:rPr lang="en-US" sz="1400" dirty="0" err="1">
                <a:solidFill>
                  <a:srgbClr val="0000FF"/>
                </a:solidFill>
              </a:rPr>
              <a:t>Heliumkernen</a:t>
            </a:r>
            <a:r>
              <a:rPr lang="en-US" sz="1400" dirty="0">
                <a:solidFill>
                  <a:srgbClr val="0000FF"/>
                </a:solidFill>
              </a:rPr>
              <a:t>)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an </a:t>
            </a:r>
            <a:r>
              <a:rPr lang="en-US" sz="1400" dirty="0" err="1">
                <a:solidFill>
                  <a:srgbClr val="0000FF"/>
                </a:solidFill>
              </a:rPr>
              <a:t>Goldatomen</a:t>
            </a:r>
            <a:r>
              <a:rPr lang="en-US" sz="1400" dirty="0">
                <a:solidFill>
                  <a:srgbClr val="0000FF"/>
                </a:solidFill>
              </a:rPr>
              <a:t>, 1910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0472" y="2313138"/>
            <a:ext cx="3254352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Elektron</a:t>
            </a:r>
            <a:r>
              <a:rPr lang="en-US" sz="14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J.J. Thomson, </a:t>
            </a:r>
            <a:r>
              <a:rPr lang="en-US" sz="1400" dirty="0" err="1">
                <a:solidFill>
                  <a:srgbClr val="0000FF"/>
                </a:solidFill>
              </a:rPr>
              <a:t>Kathodenstrahlen</a:t>
            </a:r>
            <a:r>
              <a:rPr lang="en-US" sz="1400" dirty="0">
                <a:solidFill>
                  <a:srgbClr val="0000FF"/>
                </a:solidFill>
              </a:rPr>
              <a:t>, 1897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544" y="3923853"/>
            <a:ext cx="2254143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Proton:</a:t>
            </a:r>
            <a:r>
              <a:rPr lang="en-US" sz="1400" dirty="0">
                <a:solidFill>
                  <a:srgbClr val="0000FF"/>
                </a:solidFill>
              </a:rPr>
              <a:t> Rutherford, 1919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Neutron:</a:t>
            </a:r>
            <a:r>
              <a:rPr lang="en-US" sz="1400" dirty="0">
                <a:solidFill>
                  <a:srgbClr val="0000FF"/>
                </a:solidFill>
              </a:rPr>
              <a:t> Chadwick, 1932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2600" y="6705626"/>
            <a:ext cx="2084225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Quark</a:t>
            </a:r>
            <a:r>
              <a:rPr lang="en-US" sz="1400" b="1" dirty="0">
                <a:solidFill>
                  <a:srgbClr val="0000FF"/>
                </a:solidFill>
              </a:rPr>
              <a:t>-Modell: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Gell-Mann, Zweig, 1964</a:t>
            </a:r>
          </a:p>
        </p:txBody>
      </p:sp>
    </p:spTree>
    <p:extLst>
      <p:ext uri="{BB962C8B-B14F-4D97-AF65-F5344CB8AC3E}">
        <p14:creationId xmlns:p14="http://schemas.microsoft.com/office/powerpoint/2010/main" val="3542652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Teilchenphysik</a:t>
            </a:r>
            <a:r>
              <a:rPr lang="en-US" dirty="0"/>
              <a:t> in den 1950…60ern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wurden</a:t>
            </a:r>
            <a:r>
              <a:rPr lang="en-US" dirty="0"/>
              <a:t> </a:t>
            </a:r>
            <a:r>
              <a:rPr lang="en-US" dirty="0" err="1"/>
              <a:t>entdeckt</a:t>
            </a:r>
            <a:r>
              <a:rPr lang="en-US" dirty="0"/>
              <a:t> (“</a:t>
            </a:r>
            <a:r>
              <a:rPr lang="en-US" dirty="0" err="1">
                <a:solidFill>
                  <a:srgbClr val="FF0000"/>
                </a:solidFill>
              </a:rPr>
              <a:t>Teilchenzoo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m</a:t>
            </a:r>
            <a:r>
              <a:rPr lang="de-DE" dirty="0" err="1"/>
              <a:t>öglich</a:t>
            </a:r>
            <a:r>
              <a:rPr lang="de-DE" dirty="0"/>
              <a:t> gemacht durch immer stärkere Beschleuniger</a:t>
            </a:r>
            <a:endParaRPr lang="en-US" dirty="0"/>
          </a:p>
          <a:p>
            <a:pPr lvl="3"/>
            <a:r>
              <a:rPr lang="en-US" dirty="0"/>
              <a:t>1959: CERN Proton Synchrotron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heute</a:t>
            </a:r>
            <a:r>
              <a:rPr lang="en-US" dirty="0"/>
              <a:t> in </a:t>
            </a:r>
            <a:r>
              <a:rPr lang="en-US" dirty="0" err="1"/>
              <a:t>Betrieb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Fundamentale</a:t>
            </a:r>
            <a:r>
              <a:rPr lang="en-US" dirty="0"/>
              <a:t> </a:t>
            </a:r>
            <a:r>
              <a:rPr lang="en-US" dirty="0" err="1"/>
              <a:t>Fragen</a:t>
            </a:r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Was </a:t>
            </a:r>
            <a:r>
              <a:rPr lang="en-US" dirty="0" err="1">
                <a:solidFill>
                  <a:srgbClr val="0000FF"/>
                </a:solidFill>
              </a:rPr>
              <a:t>sind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grundlegenden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Bausteine</a:t>
            </a:r>
            <a:r>
              <a:rPr lang="en-US" dirty="0">
                <a:solidFill>
                  <a:srgbClr val="0000FF"/>
                </a:solidFill>
              </a:rPr>
              <a:t> der </a:t>
            </a:r>
            <a:r>
              <a:rPr lang="en-US" dirty="0" err="1">
                <a:solidFill>
                  <a:srgbClr val="0000FF"/>
                </a:solidFill>
              </a:rPr>
              <a:t>Materie</a:t>
            </a:r>
            <a:r>
              <a:rPr lang="en-US" dirty="0">
                <a:solidFill>
                  <a:srgbClr val="0000FF"/>
                </a:solidFill>
              </a:rPr>
              <a:t>?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Quarktheorie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>
                <a:sym typeface="Wingdings"/>
              </a:rPr>
              <a:t>(1964)</a:t>
            </a:r>
          </a:p>
          <a:p>
            <a:pPr lvl="1"/>
            <a:r>
              <a:rPr lang="en-US" dirty="0" err="1">
                <a:solidFill>
                  <a:srgbClr val="0000FF"/>
                </a:solidFill>
                <a:sym typeface="Wingdings"/>
              </a:rPr>
              <a:t>Welche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Kr</a:t>
            </a:r>
            <a:r>
              <a:rPr lang="de-DE" dirty="0" err="1">
                <a:solidFill>
                  <a:srgbClr val="0000FF"/>
                </a:solidFill>
                <a:sym typeface="Wingdings"/>
              </a:rPr>
              <a:t>äfte</a:t>
            </a:r>
            <a:r>
              <a:rPr lang="de-DE" dirty="0">
                <a:solidFill>
                  <a:srgbClr val="0000FF"/>
                </a:solidFill>
                <a:sym typeface="Wingdings"/>
              </a:rPr>
              <a:t> wirken zwischen den Materieteilchen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Standardmodell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Wie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erhalten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Teilchen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ihre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verschiedene</a:t>
            </a:r>
            <a:r>
              <a:rPr lang="en-US" dirty="0">
                <a:solidFill>
                  <a:srgbClr val="0000FF"/>
                </a:solidFill>
              </a:rPr>
              <a:t>) Masse?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Higgs</a:t>
            </a:r>
            <a:r>
              <a:rPr lang="en-US" dirty="0">
                <a:sym typeface="Wingdings" panose="05000000000000000000" pitchFamily="2" charset="2"/>
              </a:rPr>
              <a:t> (1964/2012)</a:t>
            </a:r>
            <a:endParaRPr lang="en-US" dirty="0"/>
          </a:p>
        </p:txBody>
      </p:sp>
      <p:pic>
        <p:nvPicPr>
          <p:cNvPr id="4" name="Picture 3" descr="006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8" y="2478584"/>
            <a:ext cx="4824536" cy="298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zl.pkfqolmt.480x480-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3" y="2110155"/>
            <a:ext cx="2664295" cy="382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auto">
          <a:xfrm>
            <a:off x="2880072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5904408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8"/>
          <p:cNvSpPr/>
          <p:nvPr/>
        </p:nvSpPr>
        <p:spPr bwMode="auto">
          <a:xfrm>
            <a:off x="3184872" y="3635821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39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</p:spPr>
        <p:txBody>
          <a:bodyPr vert="horz" wrap="square" lIns="0" tIns="75585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1138" algn="l"/>
                <a:tab pos="446088" algn="l"/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Das </a:t>
            </a:r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Standardmodell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dirty="0"/>
              <a:t>– </a:t>
            </a:r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Materie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2" y="5577286"/>
            <a:ext cx="1592262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77865" y="971552"/>
            <a:ext cx="8518525" cy="40957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46790" rIns="8998" bIns="899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20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Alle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bekannte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Materie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besteht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aus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nur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wenigen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elementaren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Luxi Sans" charset="0"/>
              </a:rPr>
              <a:t>Teilchen</a:t>
            </a:r>
            <a:r>
              <a:rPr lang="en-US" sz="2000" b="1" dirty="0">
                <a:solidFill>
                  <a:srgbClr val="008000"/>
                </a:solidFill>
                <a:latin typeface="Luxi Sans" charset="0"/>
              </a:rPr>
              <a:t> </a:t>
            </a: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2039369" y="2703911"/>
            <a:ext cx="6821487" cy="2389187"/>
            <a:chOff x="1161" y="1312"/>
            <a:chExt cx="4297" cy="1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" y="1380"/>
              <a:ext cx="4297" cy="1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2432" y="1312"/>
              <a:ext cx="575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34020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5pPr>
              <a:lvl6pPr marL="25146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6pPr>
              <a:lvl7pPr marL="29718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7pPr>
              <a:lvl8pPr marL="34290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8pPr>
              <a:lvl9pPr marL="38862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9pPr>
            </a:lstStyle>
            <a:p>
              <a:pPr defTabSz="449170">
                <a:defRPr/>
              </a:pPr>
              <a:r>
                <a:rPr lang="en-US" sz="1800" b="1" i="1" dirty="0">
                  <a:solidFill>
                    <a:srgbClr val="FF0000"/>
                  </a:solidFill>
                  <a:latin typeface="Luxi Sans" charset="0"/>
                </a:rPr>
                <a:t> Quarks </a:t>
              </a:r>
            </a:p>
          </p:txBody>
        </p:sp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4110" y="1312"/>
              <a:ext cx="729" cy="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34020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5pPr>
              <a:lvl6pPr marL="25146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6pPr>
              <a:lvl7pPr marL="29718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7pPr>
              <a:lvl8pPr marL="34290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8pPr>
              <a:lvl9pPr marL="3886200" indent="-228600" defTabSz="449263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msmincho" charset="0"/>
                </a:defRPr>
              </a:lvl9pPr>
            </a:lstStyle>
            <a:p>
              <a:pPr defTabSz="449170">
                <a:defRPr/>
              </a:pPr>
              <a:r>
                <a:rPr lang="en-US" sz="1800" b="1" i="1" dirty="0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Luxi Sans" charset="0"/>
                </a:rPr>
                <a:t>Leptonen</a:t>
              </a:r>
              <a:r>
                <a:rPr lang="en-US" sz="1800" b="1" i="1" dirty="0">
                  <a:solidFill>
                    <a:srgbClr val="FF0000"/>
                  </a:solidFill>
                  <a:latin typeface="Luxi Sans" charset="0"/>
                </a:rPr>
                <a:t> </a:t>
              </a:r>
            </a:p>
          </p:txBody>
        </p:sp>
      </p:grp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1672654" y="4404123"/>
            <a:ext cx="7437438" cy="898525"/>
          </a:xfrm>
          <a:prstGeom prst="ellipse">
            <a:avLst/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59792" y="4608909"/>
            <a:ext cx="1312862" cy="4381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31673" rIns="8998" bIns="899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200" b="1" dirty="0">
                <a:solidFill>
                  <a:srgbClr val="008000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rgbClr val="008000"/>
                </a:solidFill>
                <a:latin typeface="Luxi Sans" charset="0"/>
              </a:rPr>
              <a:t>Normale</a:t>
            </a:r>
            <a:r>
              <a:rPr lang="en-US" sz="1200" b="1" dirty="0">
                <a:solidFill>
                  <a:srgbClr val="008000"/>
                </a:solidFill>
                <a:latin typeface="Luxi Sans" charset="0"/>
              </a:rPr>
              <a:t>, </a:t>
            </a:r>
          </a:p>
          <a:p>
            <a:pPr defTabSz="449170">
              <a:defRPr/>
            </a:pPr>
            <a:r>
              <a:rPr lang="en-US" sz="1200" b="1" dirty="0">
                <a:solidFill>
                  <a:srgbClr val="008000"/>
                </a:solidFill>
                <a:latin typeface="Luxi Sans" charset="0"/>
              </a:rPr>
              <a:t>  stabile </a:t>
            </a:r>
            <a:r>
              <a:rPr lang="en-US" sz="1200" b="1" dirty="0" err="1">
                <a:solidFill>
                  <a:srgbClr val="008000"/>
                </a:solidFill>
                <a:latin typeface="Luxi Sans" charset="0"/>
              </a:rPr>
              <a:t>Materie</a:t>
            </a:r>
            <a:r>
              <a:rPr lang="en-US" sz="1200" b="1" dirty="0">
                <a:solidFill>
                  <a:srgbClr val="008000"/>
                </a:solidFill>
                <a:latin typeface="Luxi Sans" charset="0"/>
              </a:rPr>
              <a:t> 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59793" y="3996136"/>
            <a:ext cx="1422400" cy="40798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31673" rIns="8998" bIns="899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200" b="1" dirty="0">
                <a:solidFill>
                  <a:srgbClr val="FF00FF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rgbClr val="FF00FF"/>
                </a:solidFill>
                <a:latin typeface="Luxi Sans" charset="0"/>
              </a:rPr>
              <a:t>Schwere</a:t>
            </a:r>
            <a:r>
              <a:rPr lang="en-US" sz="1200" b="1" dirty="0">
                <a:solidFill>
                  <a:srgbClr val="FF00FF"/>
                </a:solidFill>
                <a:latin typeface="Luxi Sans" charset="0"/>
              </a:rPr>
              <a:t>, </a:t>
            </a:r>
          </a:p>
          <a:p>
            <a:pPr defTabSz="449170">
              <a:defRPr/>
            </a:pPr>
            <a:r>
              <a:rPr lang="en-US" sz="1200" b="1" dirty="0">
                <a:solidFill>
                  <a:srgbClr val="FF00FF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rgbClr val="FF00FF"/>
                </a:solidFill>
                <a:latin typeface="Luxi Sans" charset="0"/>
              </a:rPr>
              <a:t>instabile</a:t>
            </a:r>
            <a:r>
              <a:rPr lang="en-US" sz="12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sz="1200" b="1" dirty="0">
                <a:solidFill>
                  <a:srgbClr val="FF00FF"/>
                </a:solidFill>
                <a:latin typeface="Luxi Sans" charset="0"/>
              </a:rPr>
              <a:t>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61379" y="3348436"/>
            <a:ext cx="1563688" cy="4032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31673" rIns="8998" bIns="8998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  </a:t>
            </a:r>
            <a:r>
              <a:rPr lang="en-US" altLang="en-US" sz="1200" b="1" dirty="0" err="1">
                <a:solidFill>
                  <a:srgbClr val="FF0000"/>
                </a:solidFill>
                <a:latin typeface="Luxi Sans" charset="0"/>
              </a:rPr>
              <a:t>Überschwere</a:t>
            </a: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, </a:t>
            </a:r>
            <a:r>
              <a:rPr lang="en-US" altLang="en-US" sz="1200" b="1" dirty="0" err="1">
                <a:solidFill>
                  <a:srgbClr val="FF0000"/>
                </a:solidFill>
                <a:latin typeface="Luxi Sans" charset="0"/>
              </a:rPr>
              <a:t>sehr</a:t>
            </a: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  </a:t>
            </a:r>
            <a:r>
              <a:rPr lang="en-US" altLang="en-US" sz="1200" b="1" dirty="0" err="1">
                <a:solidFill>
                  <a:srgbClr val="FF0000"/>
                </a:solidFill>
                <a:latin typeface="Luxi Sans" charset="0"/>
              </a:rPr>
              <a:t>instabile</a:t>
            </a: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Luxi Sans" charset="0"/>
              </a:rPr>
              <a:t>Materie</a:t>
            </a:r>
            <a:r>
              <a:rPr lang="en-US" alt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222375" y="1547815"/>
            <a:ext cx="67262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...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aber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in 3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verschiedenen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Versionen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(“</a:t>
            </a:r>
            <a:r>
              <a:rPr lang="en-US" altLang="ja-JP" sz="1800" b="1" dirty="0" err="1">
                <a:solidFill>
                  <a:srgbClr val="0000FF"/>
                </a:solidFill>
                <a:latin typeface="Luxi Sans" charset="0"/>
              </a:rPr>
              <a:t>Generationen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”</a:t>
            </a:r>
            <a:r>
              <a:rPr lang="en-US" altLang="ja-JP" sz="1800" b="1" dirty="0">
                <a:solidFill>
                  <a:srgbClr val="0000FF"/>
                </a:solidFill>
                <a:latin typeface="Luxi Sans" charset="0"/>
              </a:rPr>
              <a:t>)</a:t>
            </a:r>
            <a:endParaRPr lang="en-US" altLang="en-US" sz="18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66144" y="5693173"/>
            <a:ext cx="1889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1571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xi Sans" charset="0"/>
              </a:rPr>
              <a:t>WIR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 und </a:t>
            </a: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alles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,</a:t>
            </a:r>
          </a:p>
          <a:p>
            <a:pPr defTabSz="449170">
              <a:defRPr/>
            </a:pP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was </a:t>
            </a: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wir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 um</a:t>
            </a:r>
          </a:p>
          <a:p>
            <a:pPr defTabSz="449170">
              <a:defRPr/>
            </a:pP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uns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sehen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!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899544" y="5088334"/>
            <a:ext cx="1587" cy="558800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2606106" y="6340871"/>
            <a:ext cx="1312863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Protonen</a:t>
            </a:r>
            <a:endParaRPr lang="en-US" sz="1800" b="1" dirty="0">
              <a:solidFill>
                <a:srgbClr val="008000"/>
              </a:solidFill>
              <a:latin typeface="Luxi Sans" charset="0"/>
            </a:endParaRPr>
          </a:p>
          <a:p>
            <a:pPr defTabSz="449170">
              <a:defRPr/>
            </a:pPr>
            <a:r>
              <a:rPr lang="en-US" sz="1800" b="1" dirty="0" err="1">
                <a:solidFill>
                  <a:srgbClr val="008000"/>
                </a:solidFill>
                <a:latin typeface="Luxi Sans" charset="0"/>
              </a:rPr>
              <a:t>Neutronen</a:t>
            </a:r>
            <a:endParaRPr lang="en-US" sz="1800" b="1" dirty="0">
              <a:solidFill>
                <a:srgbClr val="008000"/>
              </a:solidFill>
              <a:latin typeface="Luxi Sans" charset="0"/>
            </a:endParaRPr>
          </a:p>
        </p:txBody>
      </p:sp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6" y="5577284"/>
            <a:ext cx="1903413" cy="1447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909569" y="6731398"/>
            <a:ext cx="8143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2675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200" b="1" dirty="0" err="1">
                <a:solidFill>
                  <a:srgbClr val="0000FF"/>
                </a:solidFill>
                <a:latin typeface="Luxi Sans" charset="0"/>
              </a:rPr>
              <a:t>Atomkern</a:t>
            </a:r>
            <a:endParaRPr lang="en-US" sz="12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787704" y="6772673"/>
            <a:ext cx="846138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2675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200" b="1" dirty="0" err="1">
                <a:solidFill>
                  <a:srgbClr val="0000FF"/>
                </a:solidFill>
                <a:latin typeface="Luxi Sans" charset="0"/>
              </a:rPr>
              <a:t>Atomhülle</a:t>
            </a:r>
            <a:endParaRPr lang="en-US" altLang="en-US" sz="12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817367" y="2267348"/>
            <a:ext cx="1357312" cy="4032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31673" rIns="8998" bIns="899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mit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starker</a:t>
            </a:r>
          </a:p>
          <a:p>
            <a:pPr defTabSz="449170">
              <a:defRPr/>
            </a:pP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Wechselwirkung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25656" y="2267348"/>
            <a:ext cx="1357313" cy="4032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31673" rIns="8998" bIns="899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ohne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starke</a:t>
            </a:r>
            <a:endParaRPr lang="en-US" sz="1200" b="1" dirty="0">
              <a:solidFill>
                <a:schemeClr val="accent2"/>
              </a:solidFill>
              <a:latin typeface="Luxi Sans" charset="0"/>
            </a:endParaRPr>
          </a:p>
          <a:p>
            <a:pPr defTabSz="449170">
              <a:defRPr/>
            </a:pP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Wechselwirkung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 rot="1200000">
            <a:off x="7332266" y="2024571"/>
            <a:ext cx="2709284" cy="29838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000" b="1" dirty="0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 ...und f</a:t>
            </a:r>
            <a:r>
              <a:rPr lang="de-DE" sz="1000" b="1" dirty="0" err="1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ür</a:t>
            </a:r>
            <a:r>
              <a:rPr lang="de-DE" sz="1000" b="1" dirty="0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jedes </a:t>
            </a:r>
            <a:r>
              <a:rPr lang="de-DE" sz="1000" b="1" dirty="0">
                <a:solidFill>
                  <a:schemeClr val="accent1">
                    <a:lumMod val="50000"/>
                  </a:schemeClr>
                </a:solidFill>
                <a:latin typeface="Luxi Sans" charset="0"/>
                <a:ea typeface="HG Mincho Light J" pitchFamily="2"/>
                <a:cs typeface="HG Mincho Light J" pitchFamily="2"/>
              </a:rPr>
              <a:t>Teilchen</a:t>
            </a:r>
            <a:r>
              <a:rPr lang="de-DE" sz="1000" b="1" dirty="0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gibt es noch ein </a:t>
            </a:r>
            <a:r>
              <a:rPr lang="de-DE" sz="1000" b="1" dirty="0">
                <a:solidFill>
                  <a:srgbClr val="FF0000"/>
                </a:solidFill>
                <a:latin typeface="Luxi Sans" charset="0"/>
                <a:ea typeface="HG Mincho Light J" pitchFamily="2"/>
                <a:cs typeface="HG Mincho Light J" pitchFamily="2"/>
              </a:rPr>
              <a:t>Antiteilchen</a:t>
            </a:r>
            <a:r>
              <a:rPr lang="de-DE" sz="1000" b="1" dirty="0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mit entgegengesetzter Ladung</a:t>
            </a:r>
            <a:endParaRPr lang="en-US" sz="1000" b="1" dirty="0">
              <a:solidFill>
                <a:srgbClr val="0000FF"/>
              </a:solidFill>
              <a:latin typeface="Luxi Sans" charset="0"/>
              <a:ea typeface="HG Mincho Light J" pitchFamily="2"/>
              <a:cs typeface="HG Mincho Light J" pitchFamily="2"/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3612581" y="5003973"/>
            <a:ext cx="365125" cy="471488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4660331" y="5003975"/>
            <a:ext cx="341313" cy="498475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6347844" y="5036541"/>
            <a:ext cx="365125" cy="471488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Wechselwirkungen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043533"/>
            <a:ext cx="9599612" cy="5942012"/>
          </a:xfrm>
        </p:spPr>
        <p:txBody>
          <a:bodyPr/>
          <a:lstStyle/>
          <a:p>
            <a:r>
              <a:rPr lang="de-DE" dirty="0"/>
              <a:t>Austausch von Kräften zwischen (Anti-)Materie-Teilchen erfolgt durch 4 verschiedene Wechselwirkungen</a:t>
            </a:r>
          </a:p>
          <a:p>
            <a:pPr lvl="1"/>
            <a:r>
              <a:rPr lang="de-DE" dirty="0"/>
              <a:t>Vermittlung der Kräfte durch “Kraftteilchen“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Kraftteilchen sind Bosonen</a:t>
            </a:r>
          </a:p>
          <a:p>
            <a:pPr lvl="2"/>
            <a:r>
              <a:rPr lang="de-DE" dirty="0"/>
              <a:t>ganzzahliger Spin </a:t>
            </a:r>
            <a:r>
              <a:rPr lang="de-DE" sz="1050" dirty="0"/>
              <a:t>(Eigendrehimpuls in Einheiten von </a:t>
            </a:r>
            <a:r>
              <a:rPr lang="de-DE" sz="1100" b="0" i="1" dirty="0"/>
              <a:t>ħ</a:t>
            </a:r>
            <a:r>
              <a:rPr lang="de-DE" sz="1050" dirty="0"/>
              <a:t>)</a:t>
            </a:r>
            <a:endParaRPr lang="de-DE" sz="1200" dirty="0"/>
          </a:p>
          <a:p>
            <a:pPr lvl="1"/>
            <a:r>
              <a:rPr lang="de-DE" dirty="0">
                <a:solidFill>
                  <a:srgbClr val="FF0000"/>
                </a:solidFill>
              </a:rPr>
              <a:t>Materieteilchen sind Fermionen</a:t>
            </a:r>
          </a:p>
          <a:p>
            <a:pPr lvl="2"/>
            <a:r>
              <a:rPr lang="de-DE" dirty="0" err="1"/>
              <a:t>halbzahliger</a:t>
            </a:r>
            <a:r>
              <a:rPr lang="de-DE" dirty="0"/>
              <a:t> Spin</a:t>
            </a:r>
          </a:p>
          <a:p>
            <a:pPr marL="142875" indent="0">
              <a:buNone/>
            </a:pPr>
            <a:endParaRPr lang="de-D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59792" y="4141460"/>
          <a:ext cx="9433048" cy="298595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859">
                <a:tc>
                  <a:txBody>
                    <a:bodyPr/>
                    <a:lstStyle/>
                    <a:p>
                      <a:r>
                        <a:rPr lang="en-US" dirty="0" err="1"/>
                        <a:t>Wechselwirkung</a:t>
                      </a:r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</a:t>
                      </a:r>
                      <a:r>
                        <a:rPr lang="en-US" dirty="0" err="1"/>
                        <a:t>Stärke</a:t>
                      </a:r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Reichweite</a:t>
                      </a:r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Kraftteilchen</a:t>
                      </a:r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Wirkung</a:t>
                      </a:r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59">
                <a:tc>
                  <a:txBody>
                    <a:bodyPr/>
                    <a:lstStyle/>
                    <a:p>
                      <a:r>
                        <a:rPr lang="en-US" dirty="0"/>
                        <a:t>stark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-15</a:t>
                      </a:r>
                      <a:r>
                        <a:rPr lang="en-US" baseline="0" dirty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</a:t>
                      </a:r>
                      <a:r>
                        <a:rPr lang="en-US" dirty="0" err="1"/>
                        <a:t>Gluonen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Kernkraft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Zusammenhalt</a:t>
                      </a:r>
                      <a:r>
                        <a:rPr lang="en-US" baseline="0" dirty="0"/>
                        <a:t> von </a:t>
                      </a:r>
                      <a:r>
                        <a:rPr lang="en-US" baseline="0" dirty="0" err="1"/>
                        <a:t>Protonen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Neutronen</a:t>
                      </a:r>
                      <a:r>
                        <a:rPr lang="en-US" baseline="0" dirty="0"/>
                        <a:t> etc.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859">
                <a:tc>
                  <a:txBody>
                    <a:bodyPr/>
                    <a:lstStyle/>
                    <a:p>
                      <a:r>
                        <a:rPr lang="en-US" dirty="0" err="1"/>
                        <a:t>elektro-magnetisch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Elektrizität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Magnetismus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Licht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59">
                <a:tc>
                  <a:txBody>
                    <a:bodyPr/>
                    <a:lstStyle/>
                    <a:p>
                      <a:r>
                        <a:rPr lang="en-US" dirty="0" err="1"/>
                        <a:t>schwach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-18</a:t>
                      </a:r>
                      <a:r>
                        <a:rPr lang="en-US" dirty="0"/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W</a:t>
                      </a:r>
                      <a:r>
                        <a:rPr lang="en-US" baseline="30000" dirty="0"/>
                        <a:t>–</a:t>
                      </a:r>
                      <a:r>
                        <a:rPr lang="en-US" baseline="0" dirty="0"/>
                        <a:t>, Z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Radioaktivität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Zerfälle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859">
                <a:tc>
                  <a:txBody>
                    <a:bodyPr/>
                    <a:lstStyle/>
                    <a:p>
                      <a:r>
                        <a:rPr lang="en-US" dirty="0"/>
                        <a:t>Gravitation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-38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“Graviton”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Schwerkraft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73" y="2466429"/>
            <a:ext cx="3656013" cy="1033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09161" y="1907629"/>
            <a:ext cx="1036637" cy="19526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18067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lnSpc>
                <a:spcPct val="96000"/>
              </a:lnSpc>
              <a:defRPr/>
            </a:pP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Kraftteilchen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50273" y="3728592"/>
            <a:ext cx="1216025" cy="1952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18067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lnSpc>
                <a:spcPct val="96000"/>
              </a:lnSpc>
              <a:defRPr/>
            </a:pPr>
            <a:r>
              <a:rPr lang="en-US" sz="1200" b="1">
                <a:solidFill>
                  <a:srgbClr val="FF00FF"/>
                </a:solidFill>
                <a:latin typeface="Luxi Sans" charset="0"/>
              </a:rPr>
              <a:t> Materieteilchen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037836" y="3728592"/>
            <a:ext cx="1216025" cy="1952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18067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lnSpc>
                <a:spcPct val="96000"/>
              </a:lnSpc>
              <a:defRPr/>
            </a:pPr>
            <a:r>
              <a:rPr lang="en-US" sz="1200" b="1">
                <a:solidFill>
                  <a:srgbClr val="FF00FF"/>
                </a:solidFill>
                <a:latin typeface="Luxi Sans" charset="0"/>
              </a:rPr>
              <a:t> Materieteilchen 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6526536" y="3342729"/>
            <a:ext cx="231775" cy="3048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8112446" y="3342729"/>
            <a:ext cx="228600" cy="3048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7248846" y="2117181"/>
            <a:ext cx="228600" cy="3079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896296" y="4643933"/>
            <a:ext cx="1440160" cy="648072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4896296" y="5940077"/>
            <a:ext cx="1440160" cy="648072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Budget 2018: 1147 </a:t>
            </a:r>
            <a:r>
              <a:rPr lang="en-US" dirty="0" err="1"/>
              <a:t>MSFr</a:t>
            </a:r>
            <a:br>
              <a:rPr lang="en-US" dirty="0"/>
            </a:br>
            <a:r>
              <a:rPr lang="en-US" sz="1800" dirty="0"/>
              <a:t>(Member States: 1123 </a:t>
            </a:r>
            <a:r>
              <a:rPr lang="en-US" sz="1800" dirty="0" err="1"/>
              <a:t>MSFr</a:t>
            </a:r>
            <a:r>
              <a:rPr lang="en-US" sz="1800" dirty="0"/>
              <a:t>, Associated Members: 24 </a:t>
            </a:r>
            <a:r>
              <a:rPr lang="en-US" sz="1800" dirty="0" err="1"/>
              <a:t>MSFr</a:t>
            </a:r>
            <a:r>
              <a:rPr lang="en-US" sz="18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6" y="2987749"/>
            <a:ext cx="5878760" cy="3946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638" y="1189038"/>
            <a:ext cx="5341738" cy="5942012"/>
          </a:xfrm>
        </p:spPr>
        <p:txBody>
          <a:bodyPr/>
          <a:lstStyle/>
          <a:p>
            <a:pPr lvl="1"/>
            <a:r>
              <a:rPr lang="en-US" dirty="0" err="1"/>
              <a:t>umgerechnet</a:t>
            </a:r>
            <a:r>
              <a:rPr lang="en-US" dirty="0"/>
              <a:t> ~958 M€</a:t>
            </a:r>
          </a:p>
          <a:p>
            <a:pPr lvl="2"/>
            <a:r>
              <a:rPr lang="en-US" dirty="0"/>
              <a:t>TU </a:t>
            </a:r>
            <a:r>
              <a:rPr lang="en-US" dirty="0" err="1"/>
              <a:t>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ünchen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de-DE" dirty="0"/>
              <a:t>: 794 M</a:t>
            </a:r>
            <a:r>
              <a:rPr lang="en-US" dirty="0"/>
              <a:t>€       (2015,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Drittmitteln</a:t>
            </a:r>
            <a:r>
              <a:rPr lang="en-US" dirty="0"/>
              <a:t>,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Klinikum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anteilig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Bruttoinlandsprodukt</a:t>
            </a:r>
            <a:r>
              <a:rPr lang="en-US" dirty="0"/>
              <a:t> der </a:t>
            </a:r>
            <a:r>
              <a:rPr lang="en-US" dirty="0" err="1"/>
              <a:t>Mitgliedsl</a:t>
            </a:r>
            <a:r>
              <a:rPr lang="de-DE" dirty="0" err="1"/>
              <a:t>änder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408464" y="1043533"/>
          <a:ext cx="3312368" cy="61290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404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Bulgaria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16718608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Slovak Republic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876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6038"/>
            <a:ext cx="10080624" cy="912812"/>
          </a:xfrm>
        </p:spPr>
        <p:txBody>
          <a:bodyPr/>
          <a:lstStyle/>
          <a:p>
            <a:r>
              <a:rPr lang="de-DE" dirty="0"/>
              <a:t>Das Standardmodell auf einen Blick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74638" y="958850"/>
            <a:ext cx="9599612" cy="6172200"/>
          </a:xfrm>
        </p:spPr>
        <p:txBody>
          <a:bodyPr/>
          <a:lstStyle/>
          <a:p>
            <a:r>
              <a:rPr lang="de-DE" dirty="0"/>
              <a:t>Entwickelt seit den 1960er Jahren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75581"/>
            <a:ext cx="9820656" cy="55290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7864" y="1947862"/>
            <a:ext cx="2952328" cy="5224809"/>
            <a:chOff x="1007864" y="1475581"/>
            <a:chExt cx="2952328" cy="5224809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007864" y="1475581"/>
              <a:ext cx="2952328" cy="4752528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1079872" y="6401940"/>
              <a:ext cx="280831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Materie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Materieteilchen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4448" y="2811957"/>
            <a:ext cx="2952328" cy="3456019"/>
            <a:chOff x="6264448" y="2339676"/>
            <a:chExt cx="2952328" cy="3456019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264448" y="2339676"/>
              <a:ext cx="2952328" cy="302433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6624488" y="5497245"/>
              <a:ext cx="244827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Kräfte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Kraftteilchen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6725" y="2595934"/>
            <a:ext cx="2021699" cy="2808312"/>
            <a:chOff x="4026725" y="2123653"/>
            <a:chExt cx="2021699" cy="280831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026725" y="2771358"/>
              <a:ext cx="2021699" cy="216060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104208" y="2123653"/>
              <a:ext cx="1886829" cy="572081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Masse</a:t>
              </a:r>
            </a:p>
            <a:p>
              <a:pPr algn="ctr"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(Higgs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51880" y="2091878"/>
            <a:ext cx="1728192" cy="3456384"/>
            <a:chOff x="1151880" y="1619597"/>
            <a:chExt cx="1728192" cy="3456384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1151880" y="1619597"/>
              <a:ext cx="1008112" cy="2016224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1151880" y="4108102"/>
              <a:ext cx="1008112" cy="967879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1151880" y="3722737"/>
              <a:ext cx="1728192" cy="273124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400" b="1" dirty="0">
                  <a:solidFill>
                    <a:srgbClr val="FF0000"/>
                  </a:solidFill>
                  <a:latin typeface="Luxi Sans" charset="0"/>
                </a:rPr>
                <a:t> Atom (Kern + H</a:t>
              </a:r>
              <a:r>
                <a:rPr lang="de-DE" sz="1400" b="1" dirty="0">
                  <a:solidFill>
                    <a:srgbClr val="FF0000"/>
                  </a:solidFill>
                  <a:latin typeface="Luxi Sans" charset="0"/>
                </a:rPr>
                <a:t>ülle</a:t>
              </a:r>
              <a:r>
                <a:rPr lang="en-US" sz="14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6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Physikgeschichte</a:t>
            </a:r>
            <a:r>
              <a:rPr lang="en-US" dirty="0"/>
              <a:t> 1964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Drei</a:t>
            </a:r>
            <a:r>
              <a:rPr lang="en-US" dirty="0"/>
              <a:t> </a:t>
            </a:r>
            <a:r>
              <a:rPr lang="en-US" dirty="0" err="1"/>
              <a:t>wichtige</a:t>
            </a:r>
            <a:r>
              <a:rPr lang="en-US" dirty="0"/>
              <a:t> </a:t>
            </a:r>
            <a:r>
              <a:rPr lang="en-US" dirty="0" err="1"/>
              <a:t>Veröffentlichungen</a:t>
            </a:r>
            <a:r>
              <a:rPr lang="en-US" dirty="0"/>
              <a:t> in der </a:t>
            </a:r>
            <a:r>
              <a:rPr lang="en-US" dirty="0" err="1"/>
              <a:t>gleichen</a:t>
            </a:r>
            <a:r>
              <a:rPr lang="en-US" dirty="0"/>
              <a:t> </a:t>
            </a:r>
            <a:r>
              <a:rPr lang="en-US" dirty="0" err="1"/>
              <a:t>Ausgabe</a:t>
            </a:r>
            <a:r>
              <a:rPr lang="en-US" dirty="0"/>
              <a:t> von Physical Review Letters 1964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Erzeugung</a:t>
            </a:r>
            <a:r>
              <a:rPr lang="en-US" dirty="0"/>
              <a:t> von Masse</a:t>
            </a:r>
          </a:p>
          <a:p>
            <a:pPr lvl="2"/>
            <a:r>
              <a:rPr lang="en-US" dirty="0"/>
              <a:t>Broken Symmetry and the Mass of Gauge Vector Mesons</a:t>
            </a:r>
            <a:br>
              <a:rPr lang="en-US" dirty="0"/>
            </a:br>
            <a:r>
              <a:rPr lang="en-US" dirty="0"/>
              <a:t>Francois </a:t>
            </a:r>
            <a:r>
              <a:rPr lang="en-US" dirty="0" err="1">
                <a:solidFill>
                  <a:srgbClr val="0000FF"/>
                </a:solidFill>
              </a:rPr>
              <a:t>Englert</a:t>
            </a:r>
            <a:r>
              <a:rPr lang="en-US" dirty="0"/>
              <a:t> and Robert </a:t>
            </a:r>
            <a:r>
              <a:rPr lang="en-US" dirty="0" err="1">
                <a:solidFill>
                  <a:srgbClr val="0000FF"/>
                </a:solidFill>
              </a:rPr>
              <a:t>Brout</a:t>
            </a:r>
            <a:br>
              <a:rPr lang="en-US" dirty="0"/>
            </a:b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13, 321 (1964), </a:t>
            </a:r>
            <a:r>
              <a:rPr lang="en-US" dirty="0" err="1"/>
              <a:t>eingesendet</a:t>
            </a:r>
            <a:r>
              <a:rPr lang="en-US" dirty="0"/>
              <a:t> 26. </a:t>
            </a:r>
            <a:r>
              <a:rPr lang="en-US" dirty="0" err="1"/>
              <a:t>Juni</a:t>
            </a:r>
            <a:r>
              <a:rPr lang="en-US" dirty="0"/>
              <a:t> 1964</a:t>
            </a:r>
          </a:p>
          <a:p>
            <a:pPr lvl="2"/>
            <a:r>
              <a:rPr lang="en-US" dirty="0"/>
              <a:t>Broken Symmetries and the Masses of Gauge Bosons</a:t>
            </a:r>
            <a:br>
              <a:rPr lang="en-US" dirty="0"/>
            </a:br>
            <a:r>
              <a:rPr lang="en-US" dirty="0"/>
              <a:t>Peter W. </a:t>
            </a:r>
            <a:r>
              <a:rPr lang="en-US" dirty="0">
                <a:solidFill>
                  <a:srgbClr val="0000FF"/>
                </a:solidFill>
              </a:rPr>
              <a:t>Higgs</a:t>
            </a:r>
            <a:br>
              <a:rPr lang="en-US" dirty="0"/>
            </a:b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13, 508 (1964), </a:t>
            </a:r>
            <a:r>
              <a:rPr lang="en-US" dirty="0" err="1"/>
              <a:t>eingesendet</a:t>
            </a:r>
            <a:r>
              <a:rPr lang="en-US" dirty="0"/>
              <a:t> 31. August 1964</a:t>
            </a:r>
          </a:p>
          <a:p>
            <a:pPr lvl="2"/>
            <a:r>
              <a:rPr lang="en-US" dirty="0"/>
              <a:t>Global Conservation Laws and Massless Particles</a:t>
            </a:r>
            <a:br>
              <a:rPr lang="en-US" dirty="0"/>
            </a:br>
            <a:r>
              <a:rPr lang="en-US" dirty="0"/>
              <a:t>Gerald S. </a:t>
            </a:r>
            <a:r>
              <a:rPr lang="en-US" dirty="0" err="1">
                <a:solidFill>
                  <a:srgbClr val="0000FF"/>
                </a:solidFill>
              </a:rPr>
              <a:t>Guralnik</a:t>
            </a:r>
            <a:r>
              <a:rPr lang="en-US" dirty="0"/>
              <a:t>, Carl R. </a:t>
            </a:r>
            <a:r>
              <a:rPr lang="en-US" dirty="0">
                <a:solidFill>
                  <a:srgbClr val="0000FF"/>
                </a:solidFill>
              </a:rPr>
              <a:t>Hagen</a:t>
            </a:r>
            <a:r>
              <a:rPr lang="en-US" dirty="0"/>
              <a:t>, and Thomas W. </a:t>
            </a:r>
            <a:r>
              <a:rPr lang="en-US" dirty="0">
                <a:solidFill>
                  <a:srgbClr val="0000FF"/>
                </a:solidFill>
              </a:rPr>
              <a:t>Kibble</a:t>
            </a:r>
            <a:br>
              <a:rPr lang="en-US" dirty="0"/>
            </a:b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13, 585 (1964), </a:t>
            </a:r>
            <a:r>
              <a:rPr lang="en-US" dirty="0" err="1"/>
              <a:t>eingesendet</a:t>
            </a:r>
            <a:r>
              <a:rPr lang="en-US" dirty="0"/>
              <a:t> 12. </a:t>
            </a:r>
            <a:r>
              <a:rPr lang="en-US" dirty="0" err="1"/>
              <a:t>Oktober</a:t>
            </a:r>
            <a:r>
              <a:rPr lang="en-US" dirty="0"/>
              <a:t> 1964</a:t>
            </a:r>
          </a:p>
        </p:txBody>
      </p:sp>
      <p:pic>
        <p:nvPicPr>
          <p:cNvPr id="4" name="Picture 3" descr="1280px-AIP-Sakurai-b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4432352"/>
            <a:ext cx="4320570" cy="2875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iggs,_Peter_(1929)_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32" y="4427910"/>
            <a:ext cx="2448272" cy="2866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07759" y="4534035"/>
            <a:ext cx="4468659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Kibble, </a:t>
            </a:r>
            <a:r>
              <a:rPr lang="en-US" sz="1600" dirty="0" err="1">
                <a:solidFill>
                  <a:srgbClr val="FFFF00"/>
                </a:solidFill>
              </a:rPr>
              <a:t>Guralnik</a:t>
            </a:r>
            <a:r>
              <a:rPr lang="en-US" sz="1600" dirty="0">
                <a:solidFill>
                  <a:srgbClr val="FFFF00"/>
                </a:solidFill>
              </a:rPr>
              <a:t>, Hagen, </a:t>
            </a:r>
            <a:r>
              <a:rPr lang="en-US" sz="1600" dirty="0" err="1">
                <a:solidFill>
                  <a:srgbClr val="FFFF00"/>
                </a:solidFill>
              </a:rPr>
              <a:t>Englert</a:t>
            </a:r>
            <a:r>
              <a:rPr lang="en-US" sz="1600" dirty="0">
                <a:solidFill>
                  <a:srgbClr val="FFFF00"/>
                </a:solidFill>
              </a:rPr>
              <a:t>, </a:t>
            </a:r>
            <a:r>
              <a:rPr lang="en-US" sz="1600" dirty="0" err="1">
                <a:solidFill>
                  <a:srgbClr val="FFFF00"/>
                </a:solidFill>
              </a:rPr>
              <a:t>Brout</a:t>
            </a:r>
            <a:r>
              <a:rPr lang="en-US" sz="1600" baseline="30000" dirty="0">
                <a:solidFill>
                  <a:srgbClr val="FFFF00"/>
                </a:solidFill>
                <a:latin typeface="Arial"/>
                <a:cs typeface="Arial"/>
              </a:rPr>
              <a:t>†</a:t>
            </a:r>
            <a:r>
              <a:rPr lang="en-US" sz="1600" dirty="0">
                <a:solidFill>
                  <a:srgbClr val="FFFF00"/>
                </a:solidFill>
              </a:rPr>
              <a:t> (2011)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2633" y="4552182"/>
            <a:ext cx="135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Higgs (2009)</a:t>
            </a:r>
          </a:p>
        </p:txBody>
      </p:sp>
    </p:spTree>
    <p:extLst>
      <p:ext uri="{BB962C8B-B14F-4D97-AF65-F5344CB8AC3E}">
        <p14:creationId xmlns:p14="http://schemas.microsoft.com/office/powerpoint/2010/main" val="274374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Veröffentlichung</a:t>
            </a:r>
            <a:r>
              <a:rPr lang="en-US" dirty="0"/>
              <a:t> von Higgs 1964 </a:t>
            </a:r>
            <a:r>
              <a:rPr lang="en-US" sz="2000" dirty="0"/>
              <a:t>(1½ </a:t>
            </a:r>
            <a:r>
              <a:rPr lang="en-US" sz="2000" dirty="0" err="1"/>
              <a:t>Seiten</a:t>
            </a:r>
            <a:r>
              <a:rPr lang="en-US" sz="2000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52280" y="4283893"/>
            <a:ext cx="5121970" cy="3024336"/>
          </a:xfrm>
        </p:spPr>
        <p:txBody>
          <a:bodyPr/>
          <a:lstStyle/>
          <a:p>
            <a:pPr lvl="1"/>
            <a:r>
              <a:rPr lang="en-US" dirty="0" err="1"/>
              <a:t>erste</a:t>
            </a:r>
            <a:r>
              <a:rPr lang="en-US" dirty="0"/>
              <a:t> Version </a:t>
            </a:r>
            <a:r>
              <a:rPr lang="en-US" dirty="0" err="1"/>
              <a:t>abgelehnt</a:t>
            </a:r>
            <a:endParaRPr lang="en-US" dirty="0"/>
          </a:p>
          <a:p>
            <a:pPr lvl="2"/>
            <a:r>
              <a:rPr lang="en-US" dirty="0" err="1"/>
              <a:t>Gutachter</a:t>
            </a:r>
            <a:r>
              <a:rPr lang="en-US" dirty="0"/>
              <a:t> war </a:t>
            </a:r>
            <a:r>
              <a:rPr lang="en-US" dirty="0" err="1"/>
              <a:t>Yoichiro</a:t>
            </a:r>
            <a:r>
              <a:rPr lang="en-US" dirty="0"/>
              <a:t> </a:t>
            </a:r>
            <a:r>
              <a:rPr lang="en-US" dirty="0" err="1"/>
              <a:t>Nambu</a:t>
            </a:r>
            <a:r>
              <a:rPr lang="en-US" dirty="0"/>
              <a:t>, der </a:t>
            </a:r>
            <a:r>
              <a:rPr lang="en-US" dirty="0" err="1"/>
              <a:t>vorschlug</a:t>
            </a:r>
            <a:r>
              <a:rPr lang="en-US" dirty="0"/>
              <a:t>,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Abschnitt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Auswirkungen</a:t>
            </a:r>
            <a:r>
              <a:rPr lang="en-US" dirty="0"/>
              <a:t> der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hinzuzufügen</a:t>
            </a:r>
            <a:endParaRPr lang="en-US" dirty="0"/>
          </a:p>
          <a:p>
            <a:pPr lvl="2"/>
            <a:r>
              <a:rPr lang="en-US" dirty="0"/>
              <a:t>Higgs </a:t>
            </a:r>
            <a:r>
              <a:rPr lang="en-US" dirty="0" err="1"/>
              <a:t>ergänzte</a:t>
            </a:r>
            <a:r>
              <a:rPr lang="en-US" dirty="0"/>
              <a:t>, </a:t>
            </a:r>
            <a:r>
              <a:rPr lang="en-US" dirty="0" err="1"/>
              <a:t>daß</a:t>
            </a:r>
            <a:r>
              <a:rPr lang="en-US" dirty="0"/>
              <a:t> die </a:t>
            </a:r>
            <a:r>
              <a:rPr lang="en-US" dirty="0" err="1"/>
              <a:t>Anregung</a:t>
            </a:r>
            <a:r>
              <a:rPr lang="en-US" dirty="0"/>
              <a:t> des </a:t>
            </a:r>
            <a:r>
              <a:rPr lang="en-US" dirty="0" err="1"/>
              <a:t>Feldes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würde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…</a:t>
            </a:r>
            <a:r>
              <a:rPr lang="en-US" dirty="0" err="1"/>
              <a:t>getauft</a:t>
            </a:r>
            <a:r>
              <a:rPr lang="en-US" dirty="0"/>
              <a:t> “</a:t>
            </a:r>
            <a:r>
              <a:rPr lang="en-US" dirty="0">
                <a:solidFill>
                  <a:srgbClr val="FF0000"/>
                </a:solidFill>
              </a:rPr>
              <a:t>Higgs boson</a:t>
            </a:r>
            <a:r>
              <a:rPr lang="en-US" dirty="0"/>
              <a:t>”</a:t>
            </a:r>
          </a:p>
          <a:p>
            <a:pPr lvl="2"/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Theoretiker</a:t>
            </a:r>
            <a:r>
              <a:rPr lang="en-US" dirty="0"/>
              <a:t> Ben Lee auf der Rochester </a:t>
            </a:r>
            <a:r>
              <a:rPr lang="en-US" dirty="0" err="1"/>
              <a:t>Konferenz</a:t>
            </a:r>
            <a:r>
              <a:rPr lang="en-US" dirty="0"/>
              <a:t> 1966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26" y="1006564"/>
            <a:ext cx="4320479" cy="5696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/>
          <a:srcRect t="-22" b="44043"/>
          <a:stretch/>
        </p:blipFill>
        <p:spPr bwMode="auto">
          <a:xfrm>
            <a:off x="5184328" y="1023445"/>
            <a:ext cx="4320480" cy="3188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111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 Higgs-Feld</a:t>
            </a:r>
            <a:endParaRPr lang="en-GB" dirty="0"/>
          </a:p>
        </p:txBody>
      </p:sp>
      <p:sp>
        <p:nvSpPr>
          <p:cNvPr id="70" name="Content Placeholder 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Higgs-</a:t>
            </a:r>
            <a:r>
              <a:rPr lang="de-DE" dirty="0"/>
              <a:t>Feld existiert überall im gesamten Universum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Das Vakuum ist nie leer, sondern immer erfüllt mit dem Higgs-Feld</a:t>
            </a:r>
          </a:p>
          <a:p>
            <a:pPr lvl="2"/>
            <a:r>
              <a:rPr lang="de-DE" dirty="0"/>
              <a:t>Higgs-Feld ähnlich elektrischem Feld oder Magnetfeld</a:t>
            </a:r>
          </a:p>
          <a:p>
            <a:pPr lvl="1"/>
            <a:r>
              <a:rPr lang="de-DE" dirty="0"/>
              <a:t>(Ein) wesentlicher Unterschied:</a:t>
            </a:r>
          </a:p>
          <a:p>
            <a:pPr lvl="2"/>
            <a:r>
              <a:rPr lang="de-DE" dirty="0" err="1"/>
              <a:t>el</a:t>
            </a:r>
            <a:r>
              <a:rPr lang="de-DE" dirty="0"/>
              <a:t>. + magn. Felder sind gerichtet (</a:t>
            </a:r>
            <a:r>
              <a:rPr lang="de-DE" dirty="0">
                <a:solidFill>
                  <a:srgbClr val="FF0000"/>
                </a:solidFill>
              </a:rPr>
              <a:t>Vektorfelder</a:t>
            </a:r>
            <a:r>
              <a:rPr lang="de-DE" dirty="0"/>
              <a:t>),							         Higgs-Feld hat keine Richtung (</a:t>
            </a:r>
            <a:r>
              <a:rPr lang="de-DE" dirty="0" err="1">
                <a:solidFill>
                  <a:srgbClr val="FF0000"/>
                </a:solidFill>
              </a:rPr>
              <a:t>Skalarfeld</a:t>
            </a:r>
            <a:r>
              <a:rPr lang="de-DE" dirty="0"/>
              <a:t>)</a:t>
            </a:r>
          </a:p>
          <a:p>
            <a:r>
              <a:rPr lang="de-DE" dirty="0"/>
              <a:t>Potential V(</a:t>
            </a:r>
            <a:r>
              <a:rPr lang="de-DE" dirty="0">
                <a:sym typeface="Symbol"/>
              </a:rPr>
              <a:t></a:t>
            </a:r>
            <a:r>
              <a:rPr lang="de-DE" dirty="0"/>
              <a:t>) des Higgs-Feldes </a:t>
            </a:r>
            <a:r>
              <a:rPr lang="de-DE" dirty="0">
                <a:sym typeface="Symbol"/>
              </a:rPr>
              <a:t></a:t>
            </a:r>
          </a:p>
          <a:p>
            <a:pPr lvl="2"/>
            <a:endParaRPr lang="de-DE" dirty="0">
              <a:sym typeface="Symbol"/>
            </a:endParaRPr>
          </a:p>
          <a:p>
            <a:pPr marL="647700" lvl="2" indent="0"/>
            <a:endParaRPr lang="de-DE" dirty="0">
              <a:sym typeface="Symbol"/>
            </a:endParaRPr>
          </a:p>
          <a:p>
            <a:pPr lvl="1"/>
            <a:r>
              <a:rPr lang="de-DE" dirty="0">
                <a:sym typeface="Symbol"/>
              </a:rPr>
              <a:t>Sombrero-artige Form (“Mexikanischer Hut“)</a:t>
            </a:r>
            <a:endParaRPr lang="en-US" dirty="0">
              <a:sym typeface="Symbol"/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  <a:sym typeface="Symbol"/>
              </a:rPr>
              <a:t>Entstehung</a:t>
            </a:r>
            <a:r>
              <a:rPr 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unmittelbar</a:t>
            </a:r>
            <a:r>
              <a:rPr 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nach</a:t>
            </a:r>
            <a:r>
              <a:rPr 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dem</a:t>
            </a:r>
            <a:r>
              <a:rPr 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Urknall</a:t>
            </a:r>
            <a:endParaRPr lang="de-DE" dirty="0">
              <a:solidFill>
                <a:srgbClr val="FF0000"/>
              </a:solidFill>
              <a:sym typeface="Symbol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6096"/>
          <a:stretch/>
        </p:blipFill>
        <p:spPr>
          <a:xfrm>
            <a:off x="6696496" y="2771725"/>
            <a:ext cx="2568403" cy="3096344"/>
          </a:xfrm>
          <a:prstGeom prst="rect">
            <a:avLst/>
          </a:prstGeom>
        </p:spPr>
      </p:pic>
      <p:sp>
        <p:nvSpPr>
          <p:cNvPr id="75" name="object 5"/>
          <p:cNvSpPr txBox="1"/>
          <p:nvPr/>
        </p:nvSpPr>
        <p:spPr>
          <a:xfrm>
            <a:off x="6408464" y="6372125"/>
            <a:ext cx="331236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</a:rPr>
              <a:t>Minimum 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cs typeface="Comic Sans MS"/>
              </a:rPr>
              <a:t>bei</a:t>
            </a: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</a:rPr>
              <a:t> </a:t>
            </a:r>
            <a:r>
              <a:rPr lang="en-US" sz="1600" spc="-15" dirty="0">
                <a:solidFill>
                  <a:srgbClr val="0000FF"/>
                </a:solidFill>
                <a:latin typeface="Cambria Math"/>
                <a:ea typeface="Cambria Math"/>
                <a:cs typeface="Comic Sans MS"/>
                <a:sym typeface="Symbol"/>
              </a:rPr>
              <a:t>|| </a:t>
            </a:r>
            <a:r>
              <a:rPr lang="en-US" sz="1600" spc="-15" dirty="0">
                <a:solidFill>
                  <a:srgbClr val="0000FF"/>
                </a:solidFill>
                <a:latin typeface="Luxi Sans" charset="0"/>
                <a:ea typeface="Cambria Math"/>
                <a:cs typeface="Comic Sans MS"/>
                <a:sym typeface="Symbol"/>
              </a:rPr>
              <a:t>= v </a:t>
            </a:r>
            <a:r>
              <a:rPr lang="en-US" sz="1600" spc="-15" dirty="0">
                <a:solidFill>
                  <a:srgbClr val="FF0000"/>
                </a:solidFill>
                <a:latin typeface="Luxi Sans" charset="0"/>
                <a:ea typeface="Cambria Math"/>
                <a:cs typeface="Comic Sans MS"/>
                <a:sym typeface="Symbol"/>
              </a:rPr>
              <a:t>(≠ 0 !)</a:t>
            </a: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spc="-15" dirty="0">
                <a:solidFill>
                  <a:srgbClr val="0000FF"/>
                </a:solidFill>
                <a:latin typeface="Luxi Sans" charset="0"/>
                <a:ea typeface="Cambria Math"/>
                <a:cs typeface="Comic Sans MS"/>
                <a:sym typeface="Symbol"/>
              </a:rPr>
              <a:t>= 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ea typeface="Cambria Math"/>
                <a:cs typeface="Comic Sans MS"/>
                <a:sym typeface="Symbol"/>
              </a:rPr>
              <a:t>Vakuumenergie</a:t>
            </a:r>
            <a:r>
              <a:rPr lang="en-US" sz="1600" spc="-15" dirty="0">
                <a:solidFill>
                  <a:srgbClr val="0000FF"/>
                </a:solidFill>
                <a:latin typeface="Luxi Sans" charset="0"/>
                <a:ea typeface="Cambria Math"/>
                <a:cs typeface="Comic Sans MS"/>
                <a:sym typeface="Symbol"/>
              </a:rPr>
              <a:t> des Higgs-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ea typeface="Cambria Math"/>
                <a:cs typeface="Comic Sans MS"/>
                <a:sym typeface="Symbol"/>
              </a:rPr>
              <a:t>Feldes</a:t>
            </a:r>
            <a:endParaRPr lang="en-US" sz="1600" spc="-15" dirty="0">
              <a:solidFill>
                <a:srgbClr val="0000FF"/>
              </a:solidFill>
              <a:latin typeface="Luxi Sans" charset="0"/>
              <a:ea typeface="Cambria Math"/>
              <a:cs typeface="Comic Sans MS"/>
              <a:sym typeface="Symbol"/>
            </a:endParaRPr>
          </a:p>
        </p:txBody>
      </p:sp>
      <p:sp>
        <p:nvSpPr>
          <p:cNvPr id="76" name="Straight Connector 75"/>
          <p:cNvSpPr/>
          <p:nvPr/>
        </p:nvSpPr>
        <p:spPr>
          <a:xfrm flipV="1">
            <a:off x="8568704" y="5868069"/>
            <a:ext cx="0" cy="462177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5940077"/>
            <a:ext cx="4064943" cy="1300540"/>
          </a:xfrm>
          <a:prstGeom prst="rect">
            <a:avLst/>
          </a:prstGeom>
        </p:spPr>
      </p:pic>
      <p:sp>
        <p:nvSpPr>
          <p:cNvPr id="78" name="object 5"/>
          <p:cNvSpPr txBox="1"/>
          <p:nvPr/>
        </p:nvSpPr>
        <p:spPr>
          <a:xfrm>
            <a:off x="1079872" y="5437182"/>
            <a:ext cx="475252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           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heiss</a:t>
            </a: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               k</a:t>
            </a:r>
            <a:r>
              <a:rPr lang="de-DE" sz="16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ühler</a:t>
            </a:r>
            <a:r>
              <a:rPr lang="de-DE" sz="16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                  kalt</a:t>
            </a: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(E 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&gt; 10</a:t>
            </a:r>
            <a:r>
              <a:rPr lang="en-US" sz="1200" spc="-15" baseline="30000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15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</a:t>
            </a:r>
            <a:r>
              <a:rPr lang="en-US" sz="12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GeV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, T &gt; 10</a:t>
            </a:r>
            <a:r>
              <a:rPr lang="en-US" sz="1200" spc="-15" baseline="30000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30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K)</a:t>
            </a:r>
            <a:r>
              <a:rPr lang="de-DE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                         (E 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&lt; 10</a:t>
            </a:r>
            <a:r>
              <a:rPr lang="en-US" sz="1200" spc="-15" baseline="30000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14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</a:t>
            </a:r>
            <a:r>
              <a:rPr lang="en-US" sz="12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GeV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, T &lt; 10</a:t>
            </a:r>
            <a:r>
              <a:rPr lang="en-US" sz="1200" spc="-15" baseline="30000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29</a:t>
            </a:r>
            <a:r>
              <a:rPr lang="en-US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K)</a:t>
            </a:r>
            <a:r>
              <a:rPr lang="de-DE" sz="12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</a:t>
            </a:r>
            <a:endParaRPr lang="en-US" sz="1200" spc="-15" dirty="0">
              <a:solidFill>
                <a:srgbClr val="0000FF"/>
              </a:solidFill>
              <a:latin typeface="Cambria Math"/>
              <a:ea typeface="Cambria Math"/>
              <a:cs typeface="Comic Sans MS"/>
              <a:sym typeface="Symbo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416977" y="3850963"/>
            <a:ext cx="3191287" cy="720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/>
          <p:nvPr/>
        </p:nvSpPr>
        <p:spPr>
          <a:xfrm>
            <a:off x="4985741" y="3995861"/>
            <a:ext cx="1782763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 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ist</a:t>
            </a:r>
            <a:r>
              <a:rPr lang="en-US" sz="16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</a:t>
            </a:r>
            <a:r>
              <a:rPr lang="en-US" sz="16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komplex</a:t>
            </a:r>
            <a:endParaRPr lang="en-US" sz="1600" spc="-15" dirty="0">
              <a:solidFill>
                <a:srgbClr val="0000FF"/>
              </a:solidFill>
              <a:latin typeface="Luxi Sans" charset="0"/>
              <a:cs typeface="Comic Sans MS"/>
              <a:sym typeface="Symbol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1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     (2 x 2 </a:t>
            </a:r>
            <a:r>
              <a:rPr lang="en-US" sz="1100" spc="-15" dirty="0" err="1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Komponenten</a:t>
            </a:r>
            <a:r>
              <a:rPr lang="en-US" sz="11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)</a:t>
            </a:r>
            <a:r>
              <a:rPr lang="de-DE" sz="1100" spc="-15" dirty="0">
                <a:solidFill>
                  <a:srgbClr val="0000FF"/>
                </a:solidFill>
                <a:latin typeface="Luxi Sans" charset="0"/>
                <a:cs typeface="Comic Sans MS"/>
                <a:sym typeface="Symbol"/>
              </a:rPr>
              <a:t> </a:t>
            </a:r>
            <a:endParaRPr lang="en-US" sz="1100" spc="-15" dirty="0">
              <a:solidFill>
                <a:srgbClr val="0000FF"/>
              </a:solidFill>
              <a:latin typeface="Cambria Math"/>
              <a:ea typeface="Cambria Math"/>
              <a:cs typeface="Comic Sans MS"/>
              <a:sym typeface="Symbol"/>
            </a:endParaRPr>
          </a:p>
        </p:txBody>
      </p:sp>
      <p:sp>
        <p:nvSpPr>
          <p:cNvPr id="11" name="Straight Connector 10"/>
          <p:cNvSpPr/>
          <p:nvPr/>
        </p:nvSpPr>
        <p:spPr>
          <a:xfrm flipV="1">
            <a:off x="7308000" y="5868069"/>
            <a:ext cx="0" cy="462177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74987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Higgs-</a:t>
            </a:r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Mechanismus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Das </a:t>
            </a:r>
            <a:r>
              <a:rPr lang="en-US" altLang="en-US" dirty="0" err="1"/>
              <a:t>Standardmodell</a:t>
            </a:r>
            <a:r>
              <a:rPr lang="en-US" altLang="en-US" dirty="0"/>
              <a:t> </a:t>
            </a:r>
            <a:r>
              <a:rPr lang="en-US" altLang="en-US" dirty="0" err="1"/>
              <a:t>ist</a:t>
            </a:r>
            <a:r>
              <a:rPr lang="en-US" altLang="en-US" dirty="0"/>
              <a:t> (war) fast </a:t>
            </a:r>
            <a:r>
              <a:rPr lang="en-US" altLang="en-US" dirty="0" err="1"/>
              <a:t>komplett</a:t>
            </a:r>
            <a:endParaRPr lang="en-US" altLang="en-US" dirty="0"/>
          </a:p>
          <a:p>
            <a:pPr lvl="1"/>
            <a:r>
              <a:rPr lang="en-US" altLang="en-US" dirty="0" err="1"/>
              <a:t>alle</a:t>
            </a:r>
            <a:r>
              <a:rPr lang="en-US" altLang="en-US" dirty="0"/>
              <a:t> </a:t>
            </a:r>
            <a:r>
              <a:rPr lang="en-US" altLang="en-US" dirty="0" err="1"/>
              <a:t>Materie</a:t>
            </a:r>
            <a:r>
              <a:rPr lang="en-US" altLang="en-US" dirty="0"/>
              <a:t>- und </a:t>
            </a:r>
            <a:r>
              <a:rPr lang="en-US" altLang="en-US" dirty="0" err="1"/>
              <a:t>Kraftteilchen</a:t>
            </a:r>
            <a:r>
              <a:rPr lang="en-US" altLang="en-US" dirty="0"/>
              <a:t> </a:t>
            </a:r>
            <a:r>
              <a:rPr lang="en-US" altLang="en-US" dirty="0" err="1"/>
              <a:t>wurden</a:t>
            </a:r>
            <a:r>
              <a:rPr lang="en-US" altLang="en-US" dirty="0"/>
              <a:t> </a:t>
            </a:r>
            <a:r>
              <a:rPr lang="en-US" altLang="en-US" dirty="0" err="1"/>
              <a:t>gefunden</a:t>
            </a:r>
            <a:endParaRPr lang="en-US" altLang="en-US" dirty="0"/>
          </a:p>
          <a:p>
            <a:pPr lvl="2"/>
            <a:r>
              <a:rPr lang="en-US" altLang="en-US" dirty="0" err="1"/>
              <a:t>zuletzt</a:t>
            </a:r>
            <a:r>
              <a:rPr lang="en-US" altLang="en-US" dirty="0"/>
              <a:t>: top-quark (1995), tau-neutrino (2000)</a:t>
            </a:r>
          </a:p>
          <a:p>
            <a:pPr lvl="1"/>
            <a:r>
              <a:rPr lang="en-US" altLang="en-US" dirty="0" err="1">
                <a:solidFill>
                  <a:srgbClr val="FF0000"/>
                </a:solidFill>
              </a:rPr>
              <a:t>aber</a:t>
            </a:r>
            <a:r>
              <a:rPr lang="en-US" altLang="en-US" dirty="0">
                <a:solidFill>
                  <a:srgbClr val="FF0000"/>
                </a:solidFill>
              </a:rPr>
              <a:t>: </a:t>
            </a:r>
            <a:r>
              <a:rPr lang="en-US" altLang="en-US" dirty="0" err="1">
                <a:solidFill>
                  <a:srgbClr val="FF0000"/>
                </a:solidFill>
              </a:rPr>
              <a:t>alle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Teilchen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haben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im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Standardmodell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keine</a:t>
            </a:r>
            <a:r>
              <a:rPr lang="en-US" altLang="en-US" dirty="0">
                <a:solidFill>
                  <a:srgbClr val="FF0000"/>
                </a:solidFill>
              </a:rPr>
              <a:t> Masse</a:t>
            </a:r>
          </a:p>
          <a:p>
            <a:r>
              <a:rPr lang="en-US" altLang="en-US" dirty="0" err="1"/>
              <a:t>Idee</a:t>
            </a:r>
            <a:r>
              <a:rPr lang="en-US" altLang="en-US" dirty="0"/>
              <a:t> von Peter Higgs (1964) und </a:t>
            </a:r>
            <a:r>
              <a:rPr lang="en-US" altLang="en-US" dirty="0" err="1"/>
              <a:t>anderen</a:t>
            </a:r>
            <a:endParaRPr lang="en-US" altLang="en-US" dirty="0"/>
          </a:p>
          <a:p>
            <a:pPr lvl="1"/>
            <a:r>
              <a:rPr lang="de-DE" dirty="0">
                <a:solidFill>
                  <a:srgbClr val="FF0000"/>
                </a:solidFill>
              </a:rPr>
              <a:t>Das Vakuum ist nie leer, sondern immer erfüllt mit einem </a:t>
            </a:r>
            <a:r>
              <a:rPr lang="de-DE" dirty="0" err="1">
                <a:solidFill>
                  <a:srgbClr val="FF0000"/>
                </a:solidFill>
              </a:rPr>
              <a:t>Higgs</a:t>
            </a:r>
            <a:r>
              <a:rPr lang="de-DE" dirty="0">
                <a:solidFill>
                  <a:srgbClr val="FF0000"/>
                </a:solidFill>
              </a:rPr>
              <a:t>-Feld</a:t>
            </a:r>
          </a:p>
          <a:p>
            <a:pPr lvl="2"/>
            <a:r>
              <a:rPr lang="de-DE" dirty="0" err="1"/>
              <a:t>Higgs</a:t>
            </a:r>
            <a:r>
              <a:rPr lang="de-DE" dirty="0"/>
              <a:t>-Feld ähnlich elektrischem Feld oder Magnetfeld</a:t>
            </a:r>
          </a:p>
          <a:p>
            <a:pPr lvl="1"/>
            <a:r>
              <a:rPr lang="en-US" dirty="0"/>
              <a:t>Das Higgs-</a:t>
            </a:r>
            <a:r>
              <a:rPr lang="de-DE" dirty="0"/>
              <a:t>Feld existiert überall im gesamten Universum</a:t>
            </a:r>
            <a:endParaRPr lang="en-US" altLang="en-US" dirty="0">
              <a:solidFill>
                <a:srgbClr val="0000FF"/>
              </a:solidFill>
            </a:endParaRPr>
          </a:p>
          <a:p>
            <a:pPr lvl="2"/>
            <a:r>
              <a:rPr lang="en-US" altLang="en-US" dirty="0" err="1">
                <a:solidFill>
                  <a:srgbClr val="0000FF"/>
                </a:solidFill>
              </a:rPr>
              <a:t>zun</a:t>
            </a:r>
            <a:r>
              <a:rPr lang="de-DE" altLang="en-US" dirty="0" err="1">
                <a:solidFill>
                  <a:srgbClr val="0000FF"/>
                </a:solidFill>
              </a:rPr>
              <a:t>ächst</a:t>
            </a:r>
            <a:r>
              <a:rPr lang="de-DE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masselose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Teilchen</a:t>
            </a:r>
            <a:r>
              <a:rPr lang="en-US" altLang="en-US" dirty="0">
                <a:solidFill>
                  <a:srgbClr val="0000FF"/>
                </a:solidFill>
              </a:rPr>
              <a:t> (v = c) </a:t>
            </a:r>
            <a:r>
              <a:rPr lang="en-US" altLang="en-US" dirty="0" err="1">
                <a:solidFill>
                  <a:srgbClr val="0000FF"/>
                </a:solidFill>
              </a:rPr>
              <a:t>wechselwirken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ständig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mit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dem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Higgs-Feld</a:t>
            </a:r>
          </a:p>
          <a:p>
            <a:pPr lvl="2"/>
            <a:r>
              <a:rPr lang="en-US" altLang="en-US" dirty="0" err="1">
                <a:solidFill>
                  <a:srgbClr val="0000FF"/>
                </a:solidFill>
              </a:rPr>
              <a:t>Wechselwirkung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verursacht</a:t>
            </a:r>
            <a:r>
              <a:rPr lang="en-US" altLang="en-US" dirty="0">
                <a:solidFill>
                  <a:srgbClr val="0000FF"/>
                </a:solidFill>
              </a:rPr>
              <a:t> “</a:t>
            </a:r>
            <a:r>
              <a:rPr lang="en-US" altLang="ja-JP" dirty="0" err="1">
                <a:solidFill>
                  <a:srgbClr val="0000FF"/>
                </a:solidFill>
              </a:rPr>
              <a:t>Trägheit</a:t>
            </a:r>
            <a:r>
              <a:rPr lang="en-US" altLang="en-US" dirty="0">
                <a:solidFill>
                  <a:srgbClr val="0000FF"/>
                </a:solidFill>
              </a:rPr>
              <a:t>”</a:t>
            </a:r>
            <a:r>
              <a:rPr lang="en-US" altLang="ja-JP" dirty="0">
                <a:solidFill>
                  <a:srgbClr val="0000FF"/>
                </a:solidFill>
              </a:rPr>
              <a:t> (v 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altLang="ja-JP" dirty="0">
                <a:solidFill>
                  <a:srgbClr val="0000FF"/>
                </a:solidFill>
              </a:rPr>
              <a:t> c): </a:t>
            </a:r>
            <a:r>
              <a:rPr lang="en-US" altLang="ja-JP" dirty="0" err="1">
                <a:solidFill>
                  <a:srgbClr val="0000FF"/>
                </a:solidFill>
              </a:rPr>
              <a:t>Teilchen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err="1">
                <a:solidFill>
                  <a:srgbClr val="0000FF"/>
                </a:solidFill>
              </a:rPr>
              <a:t>erhält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err="1">
                <a:solidFill>
                  <a:srgbClr val="0000FF"/>
                </a:solidFill>
              </a:rPr>
              <a:t>träge</a:t>
            </a:r>
            <a:r>
              <a:rPr lang="en-US" altLang="ja-JP" dirty="0">
                <a:solidFill>
                  <a:srgbClr val="0000FF"/>
                </a:solidFill>
              </a:rPr>
              <a:t> Masse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2" y="1076325"/>
            <a:ext cx="1649413" cy="1244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7704140" y="944565"/>
            <a:ext cx="1152525" cy="3143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Peter Higgs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47" y="5493790"/>
            <a:ext cx="2889467" cy="173584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1880" y="5508029"/>
            <a:ext cx="2952328" cy="162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keine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Masse: Photon</a:t>
            </a:r>
          </a:p>
          <a:p>
            <a:pPr lvl="1"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lvl="1"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geringe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 Masse: </a:t>
            </a:r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Elektron</a:t>
            </a:r>
            <a:endParaRPr lang="en-US" sz="1400" b="1" dirty="0">
              <a:solidFill>
                <a:srgbClr val="FF0000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0070C0"/>
                </a:solidFill>
                <a:latin typeface="Luxi Sans" charset="0"/>
              </a:rPr>
              <a:t>mittelschwere</a:t>
            </a:r>
            <a:r>
              <a:rPr lang="en-US" sz="1400" b="1" dirty="0">
                <a:solidFill>
                  <a:srgbClr val="0070C0"/>
                </a:solidFill>
                <a:latin typeface="Luxi Sans" charset="0"/>
              </a:rPr>
              <a:t> Masse: </a:t>
            </a:r>
            <a:r>
              <a:rPr lang="en-US" sz="1400" b="1" dirty="0" err="1">
                <a:solidFill>
                  <a:srgbClr val="0070C0"/>
                </a:solidFill>
                <a:latin typeface="Luxi Sans" charset="0"/>
              </a:rPr>
              <a:t>Myon</a:t>
            </a:r>
            <a:endParaRPr lang="en-US" sz="1400" b="1" dirty="0">
              <a:solidFill>
                <a:srgbClr val="0070C0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00B050"/>
                </a:solidFill>
                <a:latin typeface="Luxi Sans" charset="0"/>
              </a:rPr>
              <a:t>sehr</a:t>
            </a:r>
            <a:r>
              <a:rPr lang="en-US" sz="1400" b="1" dirty="0">
                <a:solidFill>
                  <a:srgbClr val="00B050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B050"/>
                </a:solidFill>
                <a:latin typeface="Luxi Sans" charset="0"/>
              </a:rPr>
              <a:t>schwere</a:t>
            </a:r>
            <a:r>
              <a:rPr lang="en-US" sz="1400" b="1" dirty="0">
                <a:solidFill>
                  <a:srgbClr val="00B050"/>
                </a:solidFill>
                <a:latin typeface="Luxi Sans" charset="0"/>
              </a:rPr>
              <a:t> Masse: Top-Quark</a:t>
            </a:r>
            <a:endParaRPr lang="en-GB" sz="1400" b="1" dirty="0">
              <a:solidFill>
                <a:srgbClr val="00B050"/>
              </a:solidFill>
              <a:latin typeface="Luxi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5260" y="6878881"/>
            <a:ext cx="1377300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xi Sans" charset="0"/>
              </a:rPr>
              <a:t>Higgs-Feld</a:t>
            </a:r>
            <a:endParaRPr lang="en-GB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xi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0592" y="5493790"/>
            <a:ext cx="1296073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</a:rPr>
              <a:t>v = c</a:t>
            </a:r>
          </a:p>
          <a:p>
            <a:endParaRPr lang="de-DE" sz="1800" b="1" dirty="0">
              <a:solidFill>
                <a:srgbClr val="002060"/>
              </a:solidFill>
            </a:endParaRPr>
          </a:p>
          <a:p>
            <a:r>
              <a:rPr lang="de-DE" sz="1800" b="1" dirty="0">
                <a:solidFill>
                  <a:srgbClr val="002060"/>
                </a:solidFill>
              </a:rPr>
              <a:t>v </a:t>
            </a:r>
            <a:r>
              <a:rPr lang="de-DE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c</a:t>
            </a:r>
          </a:p>
          <a:p>
            <a:endParaRPr lang="de-DE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&lt;&lt; c</a:t>
            </a:r>
          </a:p>
          <a:p>
            <a:endParaRPr lang="de-DE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&lt;&lt;&lt; c</a:t>
            </a:r>
            <a:endParaRPr lang="en-GB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43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Higgs-Feld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</a:rPr>
              <a:t>Dave Miller </a:t>
            </a:r>
            <a:r>
              <a:rPr lang="en-US" altLang="en-US" dirty="0"/>
              <a:t>(UC London) 1993 </a:t>
            </a:r>
            <a:r>
              <a:rPr lang="en-US" altLang="en-US" dirty="0" err="1"/>
              <a:t>zum</a:t>
            </a:r>
            <a:r>
              <a:rPr lang="en-US" altLang="en-US" dirty="0"/>
              <a:t> </a:t>
            </a:r>
            <a:r>
              <a:rPr lang="en-US" altLang="en-US" dirty="0" err="1"/>
              <a:t>damaligen</a:t>
            </a:r>
            <a:r>
              <a:rPr lang="en-US" altLang="en-US" dirty="0"/>
              <a:t> </a:t>
            </a:r>
            <a:r>
              <a:rPr lang="en-US" altLang="en-US" dirty="0" err="1"/>
              <a:t>britischen</a:t>
            </a:r>
            <a:r>
              <a:rPr lang="en-US" altLang="en-US" dirty="0"/>
              <a:t> </a:t>
            </a:r>
            <a:r>
              <a:rPr lang="en-US" altLang="en-US" dirty="0" err="1"/>
              <a:t>Wissenschaftsminister</a:t>
            </a:r>
            <a:r>
              <a:rPr lang="en-US" altLang="en-US" dirty="0"/>
              <a:t> auf </a:t>
            </a:r>
            <a:r>
              <a:rPr lang="en-US" altLang="en-US" dirty="0" err="1"/>
              <a:t>dessen</a:t>
            </a:r>
            <a:r>
              <a:rPr lang="en-US" altLang="en-US" dirty="0"/>
              <a:t> </a:t>
            </a:r>
            <a:r>
              <a:rPr lang="en-US" altLang="en-US" dirty="0" err="1"/>
              <a:t>Frage</a:t>
            </a:r>
            <a:r>
              <a:rPr lang="en-US" altLang="en-US" dirty="0"/>
              <a:t> </a:t>
            </a:r>
            <a:r>
              <a:rPr lang="en-US" altLang="en-US" dirty="0" err="1"/>
              <a:t>zur</a:t>
            </a:r>
            <a:r>
              <a:rPr lang="en-US" altLang="en-US" dirty="0"/>
              <a:t> </a:t>
            </a:r>
            <a:r>
              <a:rPr lang="en-US" altLang="en-US" dirty="0" err="1"/>
              <a:t>Bedeutung</a:t>
            </a:r>
            <a:r>
              <a:rPr lang="en-US" altLang="en-US" dirty="0"/>
              <a:t> des Higgs-</a:t>
            </a:r>
            <a:r>
              <a:rPr lang="en-US" altLang="en-US" dirty="0" err="1"/>
              <a:t>Teilchens</a:t>
            </a:r>
            <a:endParaRPr lang="en-US" altLang="en-US" dirty="0"/>
          </a:p>
          <a:p>
            <a:pPr lvl="2"/>
            <a:r>
              <a:rPr lang="en-US" altLang="en-US" dirty="0"/>
              <a:t>…und </a:t>
            </a:r>
            <a:r>
              <a:rPr lang="en-US" altLang="en-US" dirty="0" err="1"/>
              <a:t>warum</a:t>
            </a:r>
            <a:r>
              <a:rPr lang="en-US" altLang="en-US" dirty="0"/>
              <a:t> </a:t>
            </a:r>
            <a:r>
              <a:rPr lang="en-US" altLang="en-US" dirty="0" err="1"/>
              <a:t>er</a:t>
            </a:r>
            <a:r>
              <a:rPr lang="en-US" altLang="en-US" dirty="0"/>
              <a:t> </a:t>
            </a:r>
            <a:r>
              <a:rPr lang="en-US" altLang="en-US" dirty="0" err="1"/>
              <a:t>dafür</a:t>
            </a:r>
            <a:r>
              <a:rPr lang="en-US" altLang="en-US" dirty="0"/>
              <a:t> </a:t>
            </a:r>
            <a:r>
              <a:rPr lang="en-US" altLang="en-US" dirty="0" err="1"/>
              <a:t>Steuergelder</a:t>
            </a:r>
            <a:r>
              <a:rPr lang="en-US" altLang="en-US" dirty="0"/>
              <a:t> </a:t>
            </a:r>
            <a:r>
              <a:rPr lang="en-US" altLang="en-US" dirty="0" err="1"/>
              <a:t>ausgeben</a:t>
            </a:r>
            <a:r>
              <a:rPr lang="en-US" altLang="en-US" dirty="0"/>
              <a:t> </a:t>
            </a:r>
            <a:r>
              <a:rPr lang="en-US" altLang="en-US" dirty="0" err="1"/>
              <a:t>sollte</a:t>
            </a:r>
            <a:endParaRPr lang="en-US" altLang="en-US" dirty="0"/>
          </a:p>
          <a:p>
            <a:pPr lvl="1"/>
            <a:r>
              <a:rPr lang="en-US" altLang="en-US" dirty="0" err="1"/>
              <a:t>Vergleich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/>
              <a:t>politischer</a:t>
            </a:r>
            <a:r>
              <a:rPr lang="en-US" altLang="en-US" dirty="0"/>
              <a:t> </a:t>
            </a:r>
            <a:r>
              <a:rPr lang="en-US" altLang="en-US" dirty="0" err="1"/>
              <a:t>Partei</a:t>
            </a:r>
            <a:r>
              <a:rPr lang="en-US" altLang="en-US" dirty="0"/>
              <a:t> (</a:t>
            </a:r>
            <a:r>
              <a:rPr lang="en-US" altLang="en-US" dirty="0" err="1">
                <a:solidFill>
                  <a:srgbClr val="0000FF"/>
                </a:solidFill>
              </a:rPr>
              <a:t>Parteimitglieder</a:t>
            </a:r>
            <a:r>
              <a:rPr lang="en-US" altLang="en-US" dirty="0">
                <a:solidFill>
                  <a:srgbClr val="0000FF"/>
                </a:solidFill>
              </a:rPr>
              <a:t> = Higgs-Feld</a:t>
            </a:r>
            <a:r>
              <a:rPr lang="en-US" altLang="en-US" dirty="0"/>
              <a:t>) und </a:t>
            </a:r>
            <a:r>
              <a:rPr lang="en-US" altLang="en-US" dirty="0" err="1"/>
              <a:t>dem</a:t>
            </a:r>
            <a:r>
              <a:rPr lang="en-US" altLang="en-US" dirty="0"/>
              <a:t> </a:t>
            </a:r>
            <a:r>
              <a:rPr lang="en-US" altLang="en-US" dirty="0" err="1"/>
              <a:t>plötzlichen</a:t>
            </a:r>
            <a:r>
              <a:rPr lang="en-US" altLang="en-US" dirty="0"/>
              <a:t> </a:t>
            </a:r>
            <a:r>
              <a:rPr lang="en-US" altLang="en-US" dirty="0" err="1"/>
              <a:t>Auftreten</a:t>
            </a:r>
            <a:r>
              <a:rPr lang="en-US" altLang="en-US" dirty="0"/>
              <a:t> der </a:t>
            </a:r>
            <a:r>
              <a:rPr lang="en-US" altLang="en-US" dirty="0" err="1">
                <a:solidFill>
                  <a:srgbClr val="0000FF"/>
                </a:solidFill>
              </a:rPr>
              <a:t>Parteivorsitzenden</a:t>
            </a:r>
            <a:r>
              <a:rPr lang="en-US" altLang="en-US" dirty="0">
                <a:solidFill>
                  <a:srgbClr val="0000FF"/>
                </a:solidFill>
              </a:rPr>
              <a:t> (</a:t>
            </a:r>
            <a:r>
              <a:rPr lang="en-US" altLang="en-US" dirty="0" err="1">
                <a:solidFill>
                  <a:srgbClr val="0000FF"/>
                </a:solidFill>
              </a:rPr>
              <a:t>masseloses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Teilchen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  <a:p>
            <a:pPr lvl="1"/>
            <a:endParaRPr lang="en-US" altLang="en-US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9" y="4427909"/>
            <a:ext cx="2734741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12" y="4427909"/>
            <a:ext cx="2734744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058" y="4427909"/>
            <a:ext cx="2734742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954115" y="5868193"/>
            <a:ext cx="1069975" cy="2159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 Higgs-Feld 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63602" y="3914454"/>
            <a:ext cx="2081213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" tIns="19440" rIns="9000" bIns="9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6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“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masseloses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” 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935856" y="4238973"/>
            <a:ext cx="581794" cy="54897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605213" y="3685854"/>
            <a:ext cx="2081212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6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“</a:t>
            </a:r>
            <a:r>
              <a:rPr lang="en-US" altLang="ja-JP" sz="1400" b="1" dirty="0" err="1">
                <a:solidFill>
                  <a:srgbClr val="0000FF"/>
                </a:solidFill>
                <a:latin typeface="Luxi Sans" charset="0"/>
              </a:rPr>
              <a:t>masseloses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”</a:t>
            </a:r>
            <a:r>
              <a:rPr lang="en-US" altLang="ja-JP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altLang="ja-JP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eaLnBrk="1">
              <a:lnSpc>
                <a:spcPct val="94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        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im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Higgs-Feld 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 rot="21000000">
            <a:off x="4780704" y="5048880"/>
            <a:ext cx="982350" cy="884635"/>
          </a:xfrm>
          <a:prstGeom prst="ellipse">
            <a:avLst/>
          </a:prstGeom>
          <a:noFill/>
          <a:ln w="36720">
            <a:solidFill>
              <a:srgbClr val="FF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929038" y="6519566"/>
            <a:ext cx="1695450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effektives</a:t>
            </a:r>
            <a:endParaRPr lang="en-US" sz="1400" b="1" dirty="0">
              <a:solidFill>
                <a:srgbClr val="FF00FF"/>
              </a:solidFill>
              <a:latin typeface="Luxi Sans" charset="0"/>
            </a:endParaRPr>
          </a:p>
          <a:p>
            <a:pPr algn="ctr" hangingPunct="0">
              <a:lnSpc>
                <a:spcPct val="94000"/>
              </a:lnSpc>
              <a:buSzPct val="100000"/>
              <a:defRPr/>
            </a:pP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massives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Teilchen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5476232" y="6012086"/>
            <a:ext cx="178085" cy="435471"/>
          </a:xfrm>
          <a:prstGeom prst="line">
            <a:avLst/>
          </a:prstGeom>
          <a:noFill/>
          <a:ln w="18360">
            <a:solidFill>
              <a:srgbClr val="FF00FF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072190" y="3685854"/>
            <a:ext cx="3576637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Spontanes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Zusammenziehen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des </a:t>
            </a:r>
          </a:p>
          <a:p>
            <a:pPr algn="ctr" hangingPunct="0">
              <a:lnSpc>
                <a:spcPct val="94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Higgs-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Feldes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=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massives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Higgs-</a:t>
            </a:r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Teilchen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 rot="21000000">
            <a:off x="7830338" y="5027006"/>
            <a:ext cx="1157619" cy="719990"/>
          </a:xfrm>
          <a:prstGeom prst="ellipse">
            <a:avLst/>
          </a:prstGeom>
          <a:noFill/>
          <a:ln w="36720">
            <a:solidFill>
              <a:srgbClr val="FF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361239" y="4238972"/>
            <a:ext cx="704191" cy="731334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438651" y="4238974"/>
            <a:ext cx="833229" cy="9810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77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Higgs-Feld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Higgs-</a:t>
            </a:r>
            <a:r>
              <a:rPr lang="en-US" altLang="en-US" dirty="0" err="1"/>
              <a:t>Teilchen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Higgs-Feld = </a:t>
            </a:r>
            <a:r>
              <a:rPr lang="en-US" dirty="0" err="1"/>
              <a:t>Wasserfläche</a:t>
            </a:r>
            <a:r>
              <a:rPr lang="en-US" dirty="0"/>
              <a:t>, Higgs-</a:t>
            </a:r>
            <a:r>
              <a:rPr lang="en-US" dirty="0" err="1"/>
              <a:t>Teilchen</a:t>
            </a:r>
            <a:r>
              <a:rPr lang="en-US" dirty="0"/>
              <a:t> = </a:t>
            </a:r>
            <a:r>
              <a:rPr lang="en-US" dirty="0" err="1"/>
              <a:t>Wassertropfen</a:t>
            </a:r>
            <a:endParaRPr lang="en-GB" dirty="0"/>
          </a:p>
        </p:txBody>
      </p:sp>
      <p:pic>
        <p:nvPicPr>
          <p:cNvPr id="5" name="Slow Motion Water Droplet Falling Breaks Surface Tension and Makes Ripples in HD YouTube Video View.mp4">
            <a:hlinkClick r:id="" action="ppaction://media"/>
            <a:extLst>
              <a:ext uri="{FF2B5EF4-FFF2-40B4-BE49-F238E27FC236}">
                <a16:creationId xmlns:a16="http://schemas.microsoft.com/office/drawing/2014/main" id="{6116D9AB-234F-2344-8B7E-3C4187915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65236" y="1763538"/>
            <a:ext cx="9599612" cy="5400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1C6B3-52D5-5444-8526-B5ABDBFBF2E0}"/>
              </a:ext>
            </a:extLst>
          </p:cNvPr>
          <p:cNvSpPr txBox="1"/>
          <p:nvPr/>
        </p:nvSpPr>
        <p:spPr>
          <a:xfrm>
            <a:off x="7397379" y="6888753"/>
            <a:ext cx="2592289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5"/>
              </a:rPr>
              <a:t>Credits: </a:t>
            </a:r>
            <a:r>
              <a:rPr lang="en-US" sz="1400" dirty="0" err="1">
                <a:solidFill>
                  <a:schemeClr val="tx1"/>
                </a:solidFill>
                <a:hlinkClick r:id="rId5"/>
              </a:rPr>
              <a:t>stepvideolabs</a:t>
            </a:r>
            <a:r>
              <a:rPr lang="en-US" sz="1400" dirty="0">
                <a:solidFill>
                  <a:schemeClr val="tx1"/>
                </a:solidFill>
                <a:hlinkClick r:id="rId5"/>
              </a:rPr>
              <a:t> (2014)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5760392" y="3707754"/>
            <a:ext cx="1636987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Anregung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E8D2F-0E32-B647-AD82-FD98D3F4B7B4}"/>
              </a:ext>
            </a:extLst>
          </p:cNvPr>
          <p:cNvSpPr txBox="1"/>
          <p:nvPr/>
        </p:nvSpPr>
        <p:spPr>
          <a:xfrm>
            <a:off x="647824" y="2051570"/>
            <a:ext cx="1773242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Higgs-Feld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5184328" y="2605049"/>
            <a:ext cx="2365969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</a:t>
            </a:r>
            <a:r>
              <a:rPr lang="en-US" b="1" dirty="0" err="1">
                <a:solidFill>
                  <a:srgbClr val="002060"/>
                </a:solidFill>
              </a:rPr>
              <a:t>Teilchen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2592040" y="3930042"/>
            <a:ext cx="1107996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Zerfall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E8D2F-0E32-B647-AD82-FD98D3F4B7B4}"/>
              </a:ext>
            </a:extLst>
          </p:cNvPr>
          <p:cNvSpPr txBox="1"/>
          <p:nvPr/>
        </p:nvSpPr>
        <p:spPr>
          <a:xfrm>
            <a:off x="639544" y="2051570"/>
            <a:ext cx="1773242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Higgs-Feld</a:t>
            </a:r>
          </a:p>
        </p:txBody>
      </p:sp>
    </p:spTree>
    <p:extLst>
      <p:ext uri="{BB962C8B-B14F-4D97-AF65-F5344CB8AC3E}">
        <p14:creationId xmlns:p14="http://schemas.microsoft.com/office/powerpoint/2010/main" val="1538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7" grpId="1"/>
      <p:bldP spid="8" grpId="0"/>
      <p:bldP spid="9" grpId="0"/>
      <p:bldP spid="9" grpId="1"/>
      <p:bldP spid="10" grpId="0"/>
      <p:bldP spid="10" grpId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46038"/>
            <a:ext cx="10080624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“</a:t>
            </a:r>
            <a:r>
              <a:rPr lang="en-US" dirty="0" err="1"/>
              <a:t>Erstes</a:t>
            </a:r>
            <a:r>
              <a:rPr lang="en-US" dirty="0"/>
              <a:t> Higgs” am LHC (4. April 2008)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00127"/>
            <a:ext cx="9144000" cy="6088063"/>
          </a:xfrm>
          <a:prstGeom prst="rect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41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LHC Start – 10. September 2008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8" y="2843733"/>
            <a:ext cx="4753301" cy="4287316"/>
          </a:xfrm>
        </p:spPr>
        <p:txBody>
          <a:bodyPr/>
          <a:lstStyle/>
          <a:p>
            <a:r>
              <a:rPr lang="de-DE" dirty="0"/>
              <a:t>Größtes Medienevent in der Geschichte der Wissenschaft</a:t>
            </a:r>
          </a:p>
          <a:p>
            <a:pPr lvl="3"/>
            <a:r>
              <a:rPr lang="de-DE" dirty="0"/>
              <a:t>Top News weltweit (keine weiteren Katastrophen, Politikevents etc.)</a:t>
            </a:r>
          </a:p>
          <a:p>
            <a:pPr lvl="1"/>
            <a:r>
              <a:rPr lang="en-US" altLang="en-US" dirty="0"/>
              <a:t>Eurovision live satellite feed von 9:00-18:00 + Webcast</a:t>
            </a:r>
          </a:p>
          <a:p>
            <a:pPr lvl="2"/>
            <a:r>
              <a:rPr lang="de-DE" dirty="0"/>
              <a:t>2500 TV Ausstrahlungen</a:t>
            </a:r>
          </a:p>
          <a:p>
            <a:pPr lvl="2"/>
            <a:r>
              <a:rPr lang="de-DE" dirty="0"/>
              <a:t>mehrere hundert Millionen Zuschauer</a:t>
            </a:r>
          </a:p>
          <a:p>
            <a:pPr lvl="1"/>
            <a:r>
              <a:rPr lang="de-DE" dirty="0"/>
              <a:t>260 akkreditierte Journalisten</a:t>
            </a:r>
          </a:p>
          <a:p>
            <a:pPr lvl="2"/>
            <a:r>
              <a:rPr lang="de-DE" dirty="0"/>
              <a:t>5800 Presseartikel</a:t>
            </a:r>
          </a:p>
          <a:p>
            <a:pPr lvl="1"/>
            <a:r>
              <a:rPr lang="de-DE" dirty="0"/>
              <a:t>100 Millionen Hits auf den CERN Webseiten</a:t>
            </a:r>
          </a:p>
        </p:txBody>
      </p:sp>
      <p:sp>
        <p:nvSpPr>
          <p:cNvPr id="3" name="object 8"/>
          <p:cNvSpPr/>
          <p:nvPr/>
        </p:nvSpPr>
        <p:spPr>
          <a:xfrm>
            <a:off x="5348365" y="1231166"/>
            <a:ext cx="4156443" cy="276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5" name="Picture 6" descr="lh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899517"/>
            <a:ext cx="4191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CC 10 September c.jpg"/>
          <p:cNvPicPr>
            <a:picLocks noChangeAspect="1"/>
          </p:cNvPicPr>
          <p:nvPr/>
        </p:nvPicPr>
        <p:blipFill rotWithShape="1">
          <a:blip r:embed="rId5"/>
          <a:srcRect t="24224" b="69"/>
          <a:stretch/>
        </p:blipFill>
        <p:spPr bwMode="auto">
          <a:xfrm>
            <a:off x="5150401" y="4499917"/>
            <a:ext cx="4714447" cy="237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635054" y="4139877"/>
            <a:ext cx="3653730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CERN Control Centre (LHC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Kontrollraum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551854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LHC Start in deutschen Medien</a:t>
            </a:r>
            <a:endParaRPr lang="en-GB" dirty="0"/>
          </a:p>
        </p:txBody>
      </p:sp>
      <p:sp>
        <p:nvSpPr>
          <p:cNvPr id="3" name="object 3"/>
          <p:cNvSpPr/>
          <p:nvPr/>
        </p:nvSpPr>
        <p:spPr>
          <a:xfrm>
            <a:off x="6026721" y="992344"/>
            <a:ext cx="3549078" cy="213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08306" y="3120875"/>
            <a:ext cx="3266501" cy="1887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256" y="7116920"/>
            <a:ext cx="3189325" cy="44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7311" y="4956684"/>
            <a:ext cx="3805820" cy="2204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701" y="996240"/>
            <a:ext cx="2786427" cy="23751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800" y="971525"/>
            <a:ext cx="3322192" cy="29562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800" y="2581581"/>
            <a:ext cx="3491877" cy="2405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1800" y="4605265"/>
            <a:ext cx="4428980" cy="25562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9663" y="3372511"/>
            <a:ext cx="2401922" cy="3168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43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8384" y="3506613"/>
            <a:ext cx="4050720" cy="365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Deutschland und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5770146" cy="5942012"/>
          </a:xfrm>
        </p:spPr>
        <p:txBody>
          <a:bodyPr/>
          <a:lstStyle/>
          <a:p>
            <a:r>
              <a:rPr lang="en-US" dirty="0"/>
              <a:t>(West-)Deutschland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der </a:t>
            </a:r>
            <a:r>
              <a:rPr lang="en-US" dirty="0" err="1"/>
              <a:t>ersten</a:t>
            </a:r>
            <a:r>
              <a:rPr lang="en-US" dirty="0"/>
              <a:t> 12 CERN </a:t>
            </a:r>
            <a:r>
              <a:rPr lang="en-US" dirty="0" err="1"/>
              <a:t>Gründerstaaten</a:t>
            </a:r>
            <a:r>
              <a:rPr lang="en-US" dirty="0"/>
              <a:t> (1954)</a:t>
            </a:r>
          </a:p>
          <a:p>
            <a:pPr lvl="1"/>
            <a:r>
              <a:rPr lang="en-US" dirty="0"/>
              <a:t>Werner Heisenberg (</a:t>
            </a:r>
            <a:r>
              <a:rPr lang="en-US" dirty="0" err="1"/>
              <a:t>Nobelpreisträger</a:t>
            </a:r>
            <a:r>
              <a:rPr lang="en-US" dirty="0"/>
              <a:t> 1932) </a:t>
            </a:r>
            <a:r>
              <a:rPr lang="en-US" sz="1400" dirty="0"/>
              <a:t>(</a:t>
            </a:r>
            <a:r>
              <a:rPr lang="en-US" sz="1400" dirty="0" err="1"/>
              <a:t>unterzeichnete</a:t>
            </a:r>
            <a:r>
              <a:rPr lang="en-US" sz="1400" dirty="0"/>
              <a:t> CERN </a:t>
            </a:r>
            <a:r>
              <a:rPr lang="en-US" sz="1400" dirty="0" err="1"/>
              <a:t>Vertragsurkunde</a:t>
            </a:r>
            <a:r>
              <a:rPr lang="en-US" sz="1400" dirty="0"/>
              <a:t>)</a:t>
            </a:r>
            <a:endParaRPr lang="en-US" dirty="0"/>
          </a:p>
          <a:p>
            <a:r>
              <a:rPr lang="en-US" dirty="0" err="1"/>
              <a:t>Teilchenphysik</a:t>
            </a:r>
            <a:r>
              <a:rPr lang="en-US" dirty="0"/>
              <a:t> </a:t>
            </a:r>
            <a:r>
              <a:rPr lang="en-US" dirty="0" err="1"/>
              <a:t>hatte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Bedeutung</a:t>
            </a:r>
            <a:r>
              <a:rPr lang="en-US" dirty="0"/>
              <a:t> in Deutschland</a:t>
            </a:r>
          </a:p>
          <a:p>
            <a:pPr lvl="1"/>
            <a:r>
              <a:rPr lang="en-US" dirty="0" err="1"/>
              <a:t>Nationales</a:t>
            </a:r>
            <a:r>
              <a:rPr lang="en-US" dirty="0"/>
              <a:t> Labor: DESY (HH, </a:t>
            </a:r>
            <a:r>
              <a:rPr lang="en-US" dirty="0" err="1"/>
              <a:t>Zeuthen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Internationales</a:t>
            </a:r>
            <a:r>
              <a:rPr lang="en-US" dirty="0"/>
              <a:t> Labor </a:t>
            </a:r>
            <a:r>
              <a:rPr lang="en-US" dirty="0" err="1"/>
              <a:t>mit</a:t>
            </a:r>
            <a:r>
              <a:rPr lang="en-US" dirty="0"/>
              <a:t> starker </a:t>
            </a:r>
            <a:r>
              <a:rPr lang="en-US" dirty="0" err="1"/>
              <a:t>deutscher</a:t>
            </a:r>
            <a:r>
              <a:rPr lang="en-US" dirty="0"/>
              <a:t> </a:t>
            </a:r>
            <a:r>
              <a:rPr lang="en-US" dirty="0" err="1"/>
              <a:t>Beteiligung</a:t>
            </a:r>
            <a:r>
              <a:rPr lang="en-US" dirty="0"/>
              <a:t>: CERN</a:t>
            </a:r>
          </a:p>
          <a:p>
            <a:r>
              <a:rPr lang="en-US" dirty="0" err="1"/>
              <a:t>Zwei</a:t>
            </a:r>
            <a:r>
              <a:rPr lang="en-US" dirty="0"/>
              <a:t> deutsche CERN General- </a:t>
            </a:r>
            <a:r>
              <a:rPr lang="en-US" dirty="0" err="1"/>
              <a:t>Direktoren</a:t>
            </a:r>
            <a:r>
              <a:rPr lang="en-US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beide</a:t>
            </a:r>
            <a:r>
              <a:rPr lang="en-US" sz="1400" dirty="0"/>
              <a:t> </a:t>
            </a:r>
            <a:r>
              <a:rPr lang="en-US" sz="1400" dirty="0" err="1"/>
              <a:t>vormals</a:t>
            </a:r>
            <a:r>
              <a:rPr lang="en-US" sz="1400" dirty="0"/>
              <a:t> DESY)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Herwig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Schopper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(1981 – 1988)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Rolf-Dieter </a:t>
            </a:r>
            <a:r>
              <a:rPr lang="en-US" dirty="0" err="1">
                <a:solidFill>
                  <a:srgbClr val="FF0000"/>
                </a:solidFill>
              </a:rPr>
              <a:t>Heuer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(2009 – 2015)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044784" y="4153892"/>
            <a:ext cx="1465200" cy="408240"/>
          </a:xfrm>
          <a:prstGeom prst="rect">
            <a:avLst/>
          </a:prstGeom>
          <a:noFill/>
          <a:ln w="36720">
            <a:solidFill>
              <a:srgbClr val="0000FF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  <p:pic>
        <p:nvPicPr>
          <p:cNvPr id="4" name="Picture 15" descr="688px-Werner_Heisenberg_Briefmark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12520" y="1015025"/>
            <a:ext cx="2592288" cy="2260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traight Connector 7"/>
          <p:cNvSpPr/>
          <p:nvPr/>
        </p:nvSpPr>
        <p:spPr>
          <a:xfrm>
            <a:off x="5400352" y="2967642"/>
            <a:ext cx="864096" cy="884205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lIns="9000" tIns="9000" rIns="9000" bIns="9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5557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 LHC </a:t>
            </a:r>
            <a:r>
              <a:rPr lang="en-US" dirty="0" err="1"/>
              <a:t>Unfall</a:t>
            </a:r>
            <a:r>
              <a:rPr lang="en-US" dirty="0"/>
              <a:t> – 19. September 2008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5125714" cy="5942012"/>
          </a:xfrm>
        </p:spPr>
        <p:txBody>
          <a:bodyPr/>
          <a:lstStyle/>
          <a:p>
            <a:r>
              <a:rPr lang="en-US" dirty="0" err="1"/>
              <a:t>Aufschmelzen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schlechten</a:t>
            </a:r>
            <a:r>
              <a:rPr lang="en-US" dirty="0"/>
              <a:t> </a:t>
            </a:r>
            <a:r>
              <a:rPr lang="en-US" dirty="0" err="1"/>
              <a:t>Stromverbindung</a:t>
            </a:r>
            <a:r>
              <a:rPr lang="en-US" dirty="0"/>
              <a:t> (13’000 A)</a:t>
            </a:r>
          </a:p>
          <a:p>
            <a:pPr lvl="2"/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heisser</a:t>
            </a:r>
            <a:r>
              <a:rPr lang="en-US" dirty="0"/>
              <a:t> </a:t>
            </a:r>
            <a:r>
              <a:rPr lang="en-US" dirty="0" err="1"/>
              <a:t>elektischer</a:t>
            </a:r>
            <a:r>
              <a:rPr lang="en-US" dirty="0"/>
              <a:t> </a:t>
            </a:r>
            <a:r>
              <a:rPr lang="en-US" dirty="0" err="1"/>
              <a:t>Lichtbogen</a:t>
            </a:r>
            <a:endParaRPr lang="en-US" dirty="0"/>
          </a:p>
          <a:p>
            <a:pPr lvl="2"/>
            <a:r>
              <a:rPr lang="en-US" dirty="0" err="1"/>
              <a:t>Zerst</a:t>
            </a:r>
            <a:r>
              <a:rPr lang="de-DE" dirty="0" err="1"/>
              <a:t>örung</a:t>
            </a:r>
            <a:r>
              <a:rPr lang="de-DE" dirty="0"/>
              <a:t> der unmittelbaren Umgebung</a:t>
            </a:r>
          </a:p>
          <a:p>
            <a:pPr lvl="1"/>
            <a:r>
              <a:rPr lang="de-DE" dirty="0"/>
              <a:t>+ Heliumgas Druckwelle</a:t>
            </a:r>
          </a:p>
          <a:p>
            <a:pPr lvl="2"/>
            <a:r>
              <a:rPr lang="de-DE" dirty="0"/>
              <a:t>weitere mechanische Verschiebungen über 700 m Strecke </a:t>
            </a:r>
            <a:endParaRPr lang="en-US" dirty="0"/>
          </a:p>
          <a:p>
            <a:r>
              <a:rPr lang="en-US" dirty="0" err="1"/>
              <a:t>Reparatur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1 </a:t>
            </a:r>
            <a:r>
              <a:rPr lang="en-US" dirty="0" err="1"/>
              <a:t>Jahr</a:t>
            </a:r>
            <a:endParaRPr lang="en-US" dirty="0"/>
          </a:p>
          <a:p>
            <a:pPr lvl="2"/>
            <a:r>
              <a:rPr lang="en-US" dirty="0" err="1"/>
              <a:t>Entdeckung</a:t>
            </a:r>
            <a:r>
              <a:rPr lang="en-US" dirty="0"/>
              <a:t> </a:t>
            </a:r>
            <a:r>
              <a:rPr lang="en-US" dirty="0" err="1"/>
              <a:t>weiterer</a:t>
            </a:r>
            <a:r>
              <a:rPr lang="en-US" dirty="0"/>
              <a:t> </a:t>
            </a:r>
            <a:r>
              <a:rPr lang="en-US" dirty="0" err="1"/>
              <a:t>Schwachstellen</a:t>
            </a:r>
            <a:r>
              <a:rPr lang="en-US" dirty="0"/>
              <a:t>, die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Zeit</a:t>
            </a:r>
            <a:r>
              <a:rPr lang="en-US" dirty="0"/>
              <a:t> </a:t>
            </a:r>
            <a:r>
              <a:rPr lang="en-US" dirty="0" err="1"/>
              <a:t>benötigt</a:t>
            </a:r>
            <a:r>
              <a:rPr lang="en-US" dirty="0"/>
              <a:t> </a:t>
            </a:r>
            <a:r>
              <a:rPr lang="en-US" dirty="0" err="1"/>
              <a:t>hätten</a:t>
            </a:r>
            <a:endParaRPr lang="en-US" dirty="0"/>
          </a:p>
          <a:p>
            <a:pPr lvl="1"/>
            <a:r>
              <a:rPr lang="en-US" dirty="0" err="1"/>
              <a:t>Entscheidung</a:t>
            </a:r>
            <a:r>
              <a:rPr lang="en-US" dirty="0"/>
              <a:t> 2009: LHC </a:t>
            </a:r>
            <a:r>
              <a:rPr lang="en-US" dirty="0" err="1"/>
              <a:t>Betrieb</a:t>
            </a:r>
            <a:r>
              <a:rPr lang="en-US" dirty="0"/>
              <a:t> </a:t>
            </a:r>
            <a:r>
              <a:rPr lang="en-US" dirty="0" err="1"/>
              <a:t>vorerst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~½ </a:t>
            </a:r>
            <a:r>
              <a:rPr lang="en-US" dirty="0" err="1">
                <a:solidFill>
                  <a:srgbClr val="FF0000"/>
                </a:solidFill>
              </a:rPr>
              <a:t>Energie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von 2010-12</a:t>
            </a:r>
          </a:p>
          <a:p>
            <a:pPr lvl="2"/>
            <a:r>
              <a:rPr lang="en-US" dirty="0" err="1"/>
              <a:t>danach</a:t>
            </a:r>
            <a:r>
              <a:rPr lang="en-US" dirty="0"/>
              <a:t> </a:t>
            </a:r>
            <a:r>
              <a:rPr lang="en-US" dirty="0" err="1"/>
              <a:t>lange</a:t>
            </a:r>
            <a:r>
              <a:rPr lang="en-US" dirty="0"/>
              <a:t> </a:t>
            </a:r>
            <a:r>
              <a:rPr lang="en-US" dirty="0" err="1"/>
              <a:t>Instandsetzungsphase</a:t>
            </a:r>
            <a:r>
              <a:rPr lang="en-US" dirty="0"/>
              <a:t> 2013-14</a:t>
            </a:r>
          </a:p>
          <a:p>
            <a:r>
              <a:rPr lang="en-US" dirty="0">
                <a:solidFill>
                  <a:srgbClr val="FF0000"/>
                </a:solidFill>
              </a:rPr>
              <a:t>(Fast) </a:t>
            </a:r>
            <a:r>
              <a:rPr lang="en-US" dirty="0" err="1">
                <a:solidFill>
                  <a:srgbClr val="FF0000"/>
                </a:solidFill>
              </a:rPr>
              <a:t>volle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Energie</a:t>
            </a:r>
            <a:r>
              <a:rPr lang="en-US" dirty="0">
                <a:solidFill>
                  <a:srgbClr val="FF0000"/>
                </a:solidFill>
              </a:rPr>
              <a:t> ab 2015</a:t>
            </a:r>
          </a:p>
        </p:txBody>
      </p:sp>
      <p:pic>
        <p:nvPicPr>
          <p:cNvPr id="5" name="Picture 4" descr="0811007_29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4643933"/>
            <a:ext cx="4053607" cy="2702404"/>
          </a:xfrm>
          <a:prstGeom prst="rect">
            <a:avLst/>
          </a:prstGeom>
          <a:effectLst/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544368" y="827509"/>
            <a:ext cx="3052909" cy="1990750"/>
            <a:chOff x="1079873" y="2627709"/>
            <a:chExt cx="4176464" cy="2723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4" descr="0505004_01-A5-at-72-dp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873" y="2627709"/>
              <a:ext cx="4176464" cy="272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2304008" y="3119193"/>
              <a:ext cx="720080" cy="732652"/>
            </a:xfrm>
            <a:prstGeom prst="straightConnector1">
              <a:avLst/>
            </a:prstGeom>
            <a:noFill/>
            <a:ln w="57150" algn="ctr">
              <a:solidFill>
                <a:srgbClr val="FFC000"/>
              </a:solidFill>
              <a:prstDash val="sysDash"/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2137129" y="2843733"/>
              <a:ext cx="2585930" cy="30525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000" b="1" dirty="0" err="1">
                  <a:solidFill>
                    <a:srgbClr val="0000FF"/>
                  </a:solidFill>
                  <a:latin typeface="+mn-lt"/>
                </a:rPr>
                <a:t>Stromverbindung</a:t>
              </a:r>
              <a:r>
                <a:rPr lang="en-US" sz="1000" b="1" dirty="0">
                  <a:solidFill>
                    <a:srgbClr val="0000FF"/>
                  </a:solidFill>
                  <a:latin typeface="+mn-lt"/>
                </a:rPr>
                <a:t> (13’000 A)</a:t>
              </a: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4084396" y="3300073"/>
              <a:ext cx="1097782" cy="3052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000" b="1" dirty="0" err="1">
                  <a:solidFill>
                    <a:srgbClr val="0000FF"/>
                  </a:solidFill>
                  <a:latin typeface="+mn-lt"/>
                </a:rPr>
                <a:t>Strahlrohr</a:t>
              </a:r>
              <a:endParaRPr lang="en-US" sz="1000" b="1" dirty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22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3024088" y="3627227"/>
              <a:ext cx="1828800" cy="728674"/>
            </a:xfrm>
            <a:prstGeom prst="straightConnector1">
              <a:avLst/>
            </a:prstGeom>
            <a:noFill/>
            <a:ln w="57150" algn="ctr">
              <a:solidFill>
                <a:srgbClr val="FFC000"/>
              </a:solidFill>
              <a:prstDash val="sysDash"/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 descr="0811007_13-A4-at-144-dp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76" y="2661823"/>
            <a:ext cx="2869595" cy="1910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50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Erste</a:t>
            </a:r>
            <a:r>
              <a:rPr lang="en-US" dirty="0"/>
              <a:t> LHC </a:t>
            </a:r>
            <a:r>
              <a:rPr lang="en-US" dirty="0" err="1"/>
              <a:t>Kollisionen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× 3.5 TeV, 30. M</a:t>
            </a:r>
            <a:r>
              <a:rPr lang="de-DE" dirty="0" err="1"/>
              <a:t>ärz</a:t>
            </a:r>
            <a:r>
              <a:rPr lang="en-US" dirty="0"/>
              <a:t> 2010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noch</a:t>
            </a:r>
            <a:r>
              <a:rPr lang="en-US" dirty="0"/>
              <a:t>) </a:t>
            </a:r>
            <a:r>
              <a:rPr lang="en-US" dirty="0" err="1"/>
              <a:t>nicht</a:t>
            </a:r>
            <a:r>
              <a:rPr lang="en-US" dirty="0"/>
              <a:t> super-</a:t>
            </a:r>
            <a:r>
              <a:rPr lang="en-US" dirty="0" err="1"/>
              <a:t>spektakulär</a:t>
            </a:r>
            <a:r>
              <a:rPr lang="en-US" dirty="0"/>
              <a:t> (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ersten</a:t>
            </a:r>
            <a:r>
              <a:rPr lang="en-US" dirty="0"/>
              <a:t> </a:t>
            </a:r>
            <a:r>
              <a:rPr lang="en-US" dirty="0" err="1"/>
              <a:t>Kollisionen</a:t>
            </a:r>
            <a:r>
              <a:rPr lang="en-US" dirty="0"/>
              <a:t>…)</a:t>
            </a:r>
            <a:endParaRPr lang="en-GB" dirty="0"/>
          </a:p>
        </p:txBody>
      </p:sp>
      <p:pic>
        <p:nvPicPr>
          <p:cNvPr id="4" name="Picture 14" descr="AL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20" y="2051647"/>
            <a:ext cx="2801880" cy="2743199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5" name="Picture 15" descr="atla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336" y="2025653"/>
            <a:ext cx="3888360" cy="261828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16" descr="CMS1stEv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80" y="4724141"/>
            <a:ext cx="4574520" cy="251208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17" descr="LHC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40" y="4969661"/>
            <a:ext cx="3985200" cy="226656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sp>
        <p:nvSpPr>
          <p:cNvPr id="8" name="TextBox 20"/>
          <p:cNvSpPr txBox="1"/>
          <p:nvPr/>
        </p:nvSpPr>
        <p:spPr>
          <a:xfrm>
            <a:off x="5315841" y="6777581"/>
            <a:ext cx="749520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CMS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1143722" y="2051645"/>
            <a:ext cx="918359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ALICE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407040" y="5121941"/>
            <a:ext cx="836280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 err="1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LHCb</a:t>
            </a:r>
            <a:endParaRPr lang="en-GB" sz="2000" dirty="0">
              <a:solidFill>
                <a:srgbClr val="FF0000"/>
              </a:solidFill>
              <a:effectLst>
                <a:outerShdw dist="17961" dir="2700000">
                  <a:scrgbClr r="0" g="0" b="0"/>
                </a:outerShdw>
              </a:effectLst>
              <a:latin typeface="Luxi Sans" charset="0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5532816" y="3753652"/>
            <a:ext cx="973440" cy="396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ATLAS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776" y="827511"/>
            <a:ext cx="9626600" cy="6417733"/>
            <a:chOff x="215776" y="827509"/>
            <a:chExt cx="9626600" cy="64177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6" y="827509"/>
              <a:ext cx="9626600" cy="6417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5688384" y="1187549"/>
              <a:ext cx="2736304" cy="347663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" tIns="9000" rIns="9000" bIns="9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rgbClr val="002060"/>
                  </a:solidFill>
                  <a:latin typeface="Luxi Sans" charset="0"/>
                </a:rPr>
                <a:t>ATLAS </a:t>
              </a:r>
              <a:r>
                <a:rPr lang="en-US" sz="2000" b="1" dirty="0" err="1">
                  <a:solidFill>
                    <a:srgbClr val="002060"/>
                  </a:solidFill>
                  <a:latin typeface="Luxi Sans" charset="0"/>
                </a:rPr>
                <a:t>Kontrollraum</a:t>
              </a:r>
              <a:r>
                <a:rPr lang="en-US" sz="2000" b="1" dirty="0">
                  <a:solidFill>
                    <a:srgbClr val="002060"/>
                  </a:solidFill>
                  <a:latin typeface="Luxi Sans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3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10080625" cy="912812"/>
          </a:xfrm>
        </p:spPr>
        <p:txBody>
          <a:bodyPr/>
          <a:lstStyle/>
          <a:p>
            <a:r>
              <a:rPr lang="en-US" dirty="0"/>
              <a:t>Higgs-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Produktion</a:t>
            </a:r>
            <a:r>
              <a:rPr lang="en-US" dirty="0"/>
              <a:t> und </a:t>
            </a:r>
            <a:r>
              <a:rPr lang="en-US" dirty="0" err="1"/>
              <a:t>Zerfall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8184" y="4607321"/>
            <a:ext cx="3687450" cy="2628900"/>
          </a:xfrm>
          <a:prstGeom prst="rect">
            <a:avLst/>
          </a:prstGeom>
          <a:noFill/>
        </p:spPr>
      </p:pic>
      <p:sp>
        <p:nvSpPr>
          <p:cNvPr id="17" name="Content Placeholder 9"/>
          <p:cNvSpPr txBox="1">
            <a:spLocks/>
          </p:cNvSpPr>
          <p:nvPr/>
        </p:nvSpPr>
        <p:spPr>
          <a:xfrm>
            <a:off x="274638" y="1189038"/>
            <a:ext cx="7934026" cy="5942012"/>
          </a:xfrm>
          <a:prstGeom prst="rect">
            <a:avLst/>
          </a:prstGeom>
        </p:spPr>
        <p:txBody>
          <a:bodyPr/>
          <a:lstStyle>
            <a:lvl1pPr marL="142875" marR="0" indent="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98475" lvl="0" indent="-355600">
              <a:buBlip>
                <a:blip r:embed="rId7"/>
              </a:buBlip>
            </a:pPr>
            <a:r>
              <a:rPr lang="en-US" dirty="0">
                <a:latin typeface="Luxi Sans" charset="0"/>
              </a:rPr>
              <a:t>Higgs-Feld </a:t>
            </a:r>
            <a:r>
              <a:rPr lang="en-US" dirty="0" err="1">
                <a:latin typeface="Luxi Sans" charset="0"/>
              </a:rPr>
              <a:t>Nachweis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durch</a:t>
            </a:r>
            <a:r>
              <a:rPr lang="en-US" dirty="0">
                <a:latin typeface="Luxi Sans" charset="0"/>
              </a:rPr>
              <a:t> Higgs-</a:t>
            </a:r>
            <a:r>
              <a:rPr lang="en-US" dirty="0" err="1">
                <a:latin typeface="Luxi Sans" charset="0"/>
              </a:rPr>
              <a:t>Teilchen</a:t>
            </a:r>
            <a:endParaRPr lang="en-US" dirty="0">
              <a:latin typeface="Luxi Sans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Luxi Sans" charset="0"/>
              </a:rPr>
              <a:t>Higgs-</a:t>
            </a:r>
            <a:r>
              <a:rPr lang="en-US" dirty="0" err="1">
                <a:solidFill>
                  <a:srgbClr val="FF0000"/>
                </a:solidFill>
                <a:latin typeface="Luxi Sans" charset="0"/>
              </a:rPr>
              <a:t>Teilchen</a:t>
            </a:r>
            <a:r>
              <a:rPr lang="en-US" dirty="0">
                <a:solidFill>
                  <a:srgbClr val="FF0000"/>
                </a:solidFill>
                <a:latin typeface="Luxi Sans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Luxi Sans" charset="0"/>
              </a:rPr>
              <a:t>kurzzeitige</a:t>
            </a:r>
            <a:r>
              <a:rPr lang="en-US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Luxi Sans" charset="0"/>
              </a:rPr>
              <a:t>Anregung</a:t>
            </a:r>
            <a:r>
              <a:rPr lang="en-US" dirty="0">
                <a:solidFill>
                  <a:srgbClr val="FF0000"/>
                </a:solidFill>
                <a:latin typeface="Luxi Sans" charset="0"/>
              </a:rPr>
              <a:t> des Higgs-Felds</a:t>
            </a:r>
          </a:p>
          <a:p>
            <a:pPr lvl="1"/>
            <a:r>
              <a:rPr lang="en-US" dirty="0" err="1">
                <a:latin typeface="Luxi Sans" charset="0"/>
              </a:rPr>
              <a:t>Teilchen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müssen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mit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hoher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Energie</a:t>
            </a:r>
            <a:r>
              <a:rPr lang="en-US" dirty="0">
                <a:latin typeface="Luxi Sans" charset="0"/>
              </a:rPr>
              <a:t>				       </a:t>
            </a:r>
            <a:r>
              <a:rPr lang="en-US" dirty="0" err="1">
                <a:latin typeface="Luxi Sans" charset="0"/>
              </a:rPr>
              <a:t>kollidieren</a:t>
            </a:r>
            <a:r>
              <a:rPr lang="en-US" dirty="0">
                <a:latin typeface="Luxi Sans" charset="0"/>
              </a:rPr>
              <a:t>, das Higgs-Feld </a:t>
            </a:r>
            <a:r>
              <a:rPr lang="en-US" dirty="0" err="1">
                <a:latin typeface="Luxi Sans" charset="0"/>
              </a:rPr>
              <a:t>anzuregen</a:t>
            </a:r>
            <a:r>
              <a:rPr lang="en-US" dirty="0">
                <a:latin typeface="Luxi Sans" charset="0"/>
              </a:rPr>
              <a:t>					  und </a:t>
            </a:r>
            <a:r>
              <a:rPr lang="en-US" dirty="0" err="1">
                <a:latin typeface="Luxi Sans" charset="0"/>
              </a:rPr>
              <a:t>ein</a:t>
            </a:r>
            <a:r>
              <a:rPr lang="en-US" dirty="0">
                <a:latin typeface="Luxi Sans" charset="0"/>
              </a:rPr>
              <a:t> Higgs-</a:t>
            </a:r>
            <a:r>
              <a:rPr lang="en-US" dirty="0" err="1">
                <a:latin typeface="Luxi Sans" charset="0"/>
              </a:rPr>
              <a:t>Teilchen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zu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erzeugen</a:t>
            </a:r>
            <a:endParaRPr lang="en-US" dirty="0">
              <a:latin typeface="Luxi Sans" charset="0"/>
            </a:endParaRPr>
          </a:p>
          <a:p>
            <a:pPr lvl="3"/>
            <a:endParaRPr lang="en-US" dirty="0">
              <a:latin typeface="Luxi Sans" charset="0"/>
            </a:endParaRPr>
          </a:p>
          <a:p>
            <a:pPr marL="498475" lvl="0" indent="-355600">
              <a:buBlip>
                <a:blip r:embed="rId7"/>
              </a:buBlip>
            </a:pPr>
            <a:r>
              <a:rPr lang="en-US" dirty="0">
                <a:latin typeface="Luxi Sans" charset="0"/>
              </a:rPr>
              <a:t>Higgs-</a:t>
            </a:r>
            <a:r>
              <a:rPr lang="en-US" dirty="0" err="1">
                <a:latin typeface="Luxi Sans" charset="0"/>
              </a:rPr>
              <a:t>Teilchen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Zerfälle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sind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berechenbar</a:t>
            </a:r>
            <a:endParaRPr lang="en-US" dirty="0">
              <a:latin typeface="Luxi Sans" charset="0"/>
            </a:endParaRPr>
          </a:p>
          <a:p>
            <a:pPr lvl="1"/>
            <a:r>
              <a:rPr lang="en-US" dirty="0" err="1">
                <a:latin typeface="Luxi Sans" charset="0"/>
              </a:rPr>
              <a:t>nur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abhängig</a:t>
            </a:r>
            <a:r>
              <a:rPr lang="en-US" dirty="0">
                <a:latin typeface="Luxi Sans" charset="0"/>
              </a:rPr>
              <a:t> von der (</a:t>
            </a:r>
            <a:r>
              <a:rPr lang="en-US" dirty="0" err="1">
                <a:latin typeface="Luxi Sans" charset="0"/>
              </a:rPr>
              <a:t>zunächst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unbekannten</a:t>
            </a:r>
            <a:r>
              <a:rPr lang="en-US" dirty="0">
                <a:latin typeface="Luxi Sans" charset="0"/>
              </a:rPr>
              <a:t>) Masse</a:t>
            </a:r>
            <a:endParaRPr lang="en-US" baseline="-25000" dirty="0">
              <a:latin typeface="Luxi Sans" charset="0"/>
            </a:endParaRPr>
          </a:p>
          <a:p>
            <a:pPr lvl="1"/>
            <a:r>
              <a:rPr lang="en-US" dirty="0" err="1">
                <a:solidFill>
                  <a:srgbClr val="0000FF"/>
                </a:solidFill>
                <a:latin typeface="Luxi Sans" charset="0"/>
              </a:rPr>
              <a:t>Vektor</a:t>
            </a:r>
            <a:r>
              <a:rPr lang="en-US" dirty="0">
                <a:solidFill>
                  <a:srgbClr val="0000FF"/>
                </a:solidFill>
                <a:latin typeface="Luxi Sans" charset="0"/>
              </a:rPr>
              <a:t> Boson </a:t>
            </a:r>
            <a:r>
              <a:rPr lang="en-US" dirty="0" err="1">
                <a:solidFill>
                  <a:srgbClr val="0000FF"/>
                </a:solidFill>
                <a:latin typeface="Luxi Sans" charset="0"/>
              </a:rPr>
              <a:t>Zerfälle</a:t>
            </a:r>
            <a:endParaRPr lang="en-US" dirty="0">
              <a:solidFill>
                <a:srgbClr val="0000FF"/>
              </a:solidFill>
              <a:latin typeface="Luxi Sans" charset="0"/>
            </a:endParaRPr>
          </a:p>
          <a:p>
            <a:pPr lvl="2"/>
            <a:r>
              <a:rPr lang="en-US" dirty="0">
                <a:latin typeface="Luxi Sans" charset="0"/>
              </a:rPr>
              <a:t>H </a:t>
            </a:r>
            <a:r>
              <a:rPr lang="en-US" dirty="0">
                <a:latin typeface="Luxi Sans" charset="0"/>
                <a:sym typeface="Wingdings"/>
              </a:rPr>
              <a:t> ZZ (</a:t>
            </a:r>
            <a:r>
              <a:rPr lang="en-US" dirty="0" err="1">
                <a:latin typeface="Luxi Sans" charset="0"/>
                <a:sym typeface="Wingdings"/>
              </a:rPr>
              <a:t>wenn</a:t>
            </a:r>
            <a:r>
              <a:rPr lang="en-US" dirty="0">
                <a:latin typeface="Luxi Sans" charset="0"/>
                <a:sym typeface="Wingdings"/>
              </a:rPr>
              <a:t> M</a:t>
            </a:r>
            <a:r>
              <a:rPr lang="en-US" baseline="-25000" dirty="0">
                <a:latin typeface="Luxi Sans" charset="0"/>
                <a:sym typeface="Wingdings"/>
              </a:rPr>
              <a:t>H</a:t>
            </a:r>
            <a:r>
              <a:rPr lang="en-US" dirty="0">
                <a:latin typeface="Luxi Sans" charset="0"/>
                <a:sym typeface="Wingdings"/>
              </a:rPr>
              <a:t> </a:t>
            </a:r>
            <a:r>
              <a:rPr lang="en-US" dirty="0" err="1">
                <a:latin typeface="Luxi Sans" charset="0"/>
                <a:sym typeface="Wingdings"/>
              </a:rPr>
              <a:t>groß</a:t>
            </a:r>
            <a:r>
              <a:rPr lang="en-US" dirty="0">
                <a:latin typeface="Luxi Sans" charset="0"/>
                <a:sym typeface="Wingdings"/>
              </a:rPr>
              <a:t>)</a:t>
            </a:r>
          </a:p>
          <a:p>
            <a:pPr lvl="2"/>
            <a:r>
              <a:rPr lang="en-US" dirty="0">
                <a:latin typeface="Luxi Sans" charset="0"/>
                <a:sym typeface="Wingdings"/>
              </a:rPr>
              <a:t>H  WW (</a:t>
            </a:r>
            <a:r>
              <a:rPr lang="en-US" dirty="0" err="1">
                <a:latin typeface="Luxi Sans" charset="0"/>
                <a:sym typeface="Wingdings"/>
              </a:rPr>
              <a:t>wenn</a:t>
            </a:r>
            <a:r>
              <a:rPr lang="en-US" dirty="0">
                <a:latin typeface="Luxi Sans" charset="0"/>
                <a:sym typeface="Wingdings"/>
              </a:rPr>
              <a:t> M</a:t>
            </a:r>
            <a:r>
              <a:rPr lang="en-US" baseline="-25000" dirty="0">
                <a:latin typeface="Luxi Sans" charset="0"/>
                <a:sym typeface="Wingdings"/>
              </a:rPr>
              <a:t>H</a:t>
            </a:r>
            <a:r>
              <a:rPr lang="en-US" dirty="0">
                <a:latin typeface="Luxi Sans" charset="0"/>
                <a:sym typeface="Wingdings"/>
              </a:rPr>
              <a:t> </a:t>
            </a:r>
            <a:r>
              <a:rPr lang="en-US" dirty="0" err="1">
                <a:latin typeface="Luxi Sans" charset="0"/>
                <a:sym typeface="Wingdings"/>
              </a:rPr>
              <a:t>groß</a:t>
            </a:r>
            <a:r>
              <a:rPr lang="en-US" dirty="0">
                <a:latin typeface="Luxi Sans" charset="0"/>
                <a:sym typeface="Wingdings"/>
              </a:rPr>
              <a:t>)</a:t>
            </a:r>
          </a:p>
          <a:p>
            <a:pPr lvl="2"/>
            <a:r>
              <a:rPr lang="en-US" dirty="0">
                <a:latin typeface="Luxi Sans" charset="0"/>
                <a:sym typeface="Wingdings"/>
              </a:rPr>
              <a:t>H  </a:t>
            </a:r>
            <a:r>
              <a:rPr lang="el-GR" dirty="0" err="1">
                <a:latin typeface="Calibri"/>
                <a:cs typeface="Arial"/>
              </a:rPr>
              <a:t>γγ</a:t>
            </a:r>
            <a:r>
              <a:rPr lang="en-US" dirty="0">
                <a:latin typeface="Luxi Sans" charset="0"/>
                <a:sym typeface="Wingdings"/>
              </a:rPr>
              <a:t> (</a:t>
            </a:r>
            <a:r>
              <a:rPr lang="en-US" dirty="0" err="1">
                <a:latin typeface="Luxi Sans" charset="0"/>
                <a:sym typeface="Wingdings"/>
              </a:rPr>
              <a:t>wenn</a:t>
            </a:r>
            <a:r>
              <a:rPr lang="en-US" dirty="0">
                <a:latin typeface="Luxi Sans" charset="0"/>
                <a:sym typeface="Wingdings"/>
              </a:rPr>
              <a:t> M</a:t>
            </a:r>
            <a:r>
              <a:rPr lang="en-US" baseline="-25000" dirty="0">
                <a:latin typeface="Luxi Sans" charset="0"/>
                <a:sym typeface="Wingdings"/>
              </a:rPr>
              <a:t>H</a:t>
            </a:r>
            <a:r>
              <a:rPr lang="en-US" dirty="0">
                <a:latin typeface="Luxi Sans" charset="0"/>
                <a:sym typeface="Wingdings"/>
              </a:rPr>
              <a:t> </a:t>
            </a:r>
            <a:r>
              <a:rPr lang="en-US" dirty="0" err="1">
                <a:latin typeface="Luxi Sans" charset="0"/>
                <a:sym typeface="Wingdings"/>
              </a:rPr>
              <a:t>klein</a:t>
            </a:r>
            <a:r>
              <a:rPr lang="en-US" dirty="0">
                <a:latin typeface="Luxi Sans" charset="0"/>
                <a:sym typeface="Wingdings"/>
              </a:rPr>
              <a:t>)</a:t>
            </a:r>
          </a:p>
          <a:p>
            <a:pPr lvl="1"/>
            <a:r>
              <a:rPr lang="en-US" dirty="0" err="1">
                <a:solidFill>
                  <a:srgbClr val="0000FF"/>
                </a:solidFill>
                <a:latin typeface="Luxi Sans" charset="0"/>
                <a:sym typeface="Wingdings"/>
              </a:rPr>
              <a:t>Zerfälle</a:t>
            </a:r>
            <a:r>
              <a:rPr lang="en-US" dirty="0">
                <a:solidFill>
                  <a:srgbClr val="0000FF"/>
                </a:solidFill>
                <a:latin typeface="Luxi Sans" charset="0"/>
                <a:sym typeface="Wingdings"/>
              </a:rPr>
              <a:t> in </a:t>
            </a:r>
            <a:r>
              <a:rPr lang="en-US" dirty="0" err="1">
                <a:solidFill>
                  <a:srgbClr val="0000FF"/>
                </a:solidFill>
                <a:latin typeface="Luxi Sans" charset="0"/>
                <a:sym typeface="Wingdings"/>
              </a:rPr>
              <a:t>Fermionen</a:t>
            </a:r>
            <a:endParaRPr lang="en-US" dirty="0">
              <a:solidFill>
                <a:srgbClr val="0000FF"/>
              </a:solidFill>
              <a:latin typeface="Luxi Sans" charset="0"/>
              <a:sym typeface="Wingdings"/>
            </a:endParaRPr>
          </a:p>
          <a:p>
            <a:pPr lvl="2"/>
            <a:r>
              <a:rPr lang="en-US" dirty="0">
                <a:latin typeface="Luxi Sans" charset="0"/>
                <a:sym typeface="Wingdings"/>
              </a:rPr>
              <a:t>H  </a:t>
            </a:r>
            <a:r>
              <a:rPr lang="el-GR" dirty="0" err="1">
                <a:latin typeface="Calibri"/>
                <a:cs typeface="Arial"/>
              </a:rPr>
              <a:t>ττ</a:t>
            </a:r>
            <a:r>
              <a:rPr lang="en-US" dirty="0">
                <a:latin typeface="Luxi Sans" charset="0"/>
                <a:sym typeface="Wingdings"/>
              </a:rPr>
              <a:t> (</a:t>
            </a:r>
            <a:r>
              <a:rPr lang="en-US" dirty="0" err="1">
                <a:latin typeface="Luxi Sans" charset="0"/>
                <a:sym typeface="Wingdings"/>
              </a:rPr>
              <a:t>wenn</a:t>
            </a:r>
            <a:r>
              <a:rPr lang="en-US" dirty="0">
                <a:latin typeface="Luxi Sans" charset="0"/>
                <a:sym typeface="Wingdings"/>
              </a:rPr>
              <a:t> M</a:t>
            </a:r>
            <a:r>
              <a:rPr lang="en-US" baseline="-25000" dirty="0">
                <a:latin typeface="Luxi Sans" charset="0"/>
                <a:sym typeface="Wingdings"/>
              </a:rPr>
              <a:t>H</a:t>
            </a:r>
            <a:r>
              <a:rPr lang="en-US" dirty="0">
                <a:latin typeface="Luxi Sans" charset="0"/>
                <a:sym typeface="Wingdings"/>
              </a:rPr>
              <a:t> </a:t>
            </a:r>
            <a:r>
              <a:rPr lang="en-US" dirty="0" err="1">
                <a:latin typeface="Luxi Sans" charset="0"/>
                <a:sym typeface="Wingdings"/>
              </a:rPr>
              <a:t>klein</a:t>
            </a:r>
            <a:r>
              <a:rPr lang="en-US" dirty="0">
                <a:latin typeface="Luxi Sans" charset="0"/>
                <a:sym typeface="Wingdings"/>
              </a:rPr>
              <a:t>)</a:t>
            </a:r>
          </a:p>
          <a:p>
            <a:pPr lvl="2"/>
            <a:r>
              <a:rPr lang="en-US" dirty="0">
                <a:latin typeface="Luxi Sans" charset="0"/>
                <a:sym typeface="Wingdings"/>
              </a:rPr>
              <a:t>H  bb (</a:t>
            </a:r>
            <a:r>
              <a:rPr lang="en-US" dirty="0" err="1">
                <a:latin typeface="Luxi Sans" charset="0"/>
                <a:sym typeface="Wingdings"/>
              </a:rPr>
              <a:t>wenn</a:t>
            </a:r>
            <a:r>
              <a:rPr lang="en-US" dirty="0">
                <a:latin typeface="Luxi Sans" charset="0"/>
                <a:sym typeface="Wingdings"/>
              </a:rPr>
              <a:t> M</a:t>
            </a:r>
            <a:r>
              <a:rPr lang="en-US" baseline="-25000" dirty="0">
                <a:latin typeface="Luxi Sans" charset="0"/>
                <a:sym typeface="Wingdings"/>
              </a:rPr>
              <a:t>H</a:t>
            </a:r>
            <a:r>
              <a:rPr lang="en-US" dirty="0">
                <a:latin typeface="Luxi Sans" charset="0"/>
                <a:sym typeface="Wingdings"/>
              </a:rPr>
              <a:t> </a:t>
            </a:r>
            <a:r>
              <a:rPr lang="en-US" dirty="0" err="1">
                <a:latin typeface="Luxi Sans" charset="0"/>
                <a:sym typeface="Wingdings"/>
              </a:rPr>
              <a:t>klein</a:t>
            </a:r>
            <a:r>
              <a:rPr lang="en-US" dirty="0">
                <a:latin typeface="Luxi Sans" charset="0"/>
                <a:sym typeface="Wingdings"/>
              </a:rPr>
              <a:t>)</a:t>
            </a:r>
          </a:p>
          <a:p>
            <a:pPr lvl="2"/>
            <a:endParaRPr lang="en-US" dirty="0">
              <a:latin typeface="Luxi Sans" charset="0"/>
              <a:sym typeface="Wingdings"/>
            </a:endParaRPr>
          </a:p>
          <a:p>
            <a:pPr lvl="1"/>
            <a:endParaRPr lang="en-US" dirty="0">
              <a:latin typeface="Luxi Sans" charset="0"/>
            </a:endParaRPr>
          </a:p>
          <a:p>
            <a:pPr marL="0"/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4467" y="1619597"/>
            <a:ext cx="1992389" cy="5058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218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Higgs</a:t>
            </a:r>
            <a:r>
              <a:rPr lang="de-DE" dirty="0"/>
              <a:t> Produktionsrate am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3685554" cy="5942012"/>
          </a:xfrm>
        </p:spPr>
        <p:txBody>
          <a:bodyPr/>
          <a:lstStyle/>
          <a:p>
            <a:r>
              <a:rPr lang="en-US" dirty="0" err="1"/>
              <a:t>Produktionsrate</a:t>
            </a:r>
            <a:r>
              <a:rPr lang="en-US" dirty="0"/>
              <a:t>:   ~100 Higgs-</a:t>
            </a:r>
            <a:r>
              <a:rPr lang="en-US" dirty="0" err="1"/>
              <a:t>Teilchen</a:t>
            </a:r>
            <a:r>
              <a:rPr lang="en-US" dirty="0"/>
              <a:t> pro </a:t>
            </a:r>
            <a:r>
              <a:rPr lang="en-US" dirty="0" err="1"/>
              <a:t>Stunde</a:t>
            </a:r>
            <a:endParaRPr lang="en-US" dirty="0"/>
          </a:p>
          <a:p>
            <a:pPr lvl="1"/>
            <a:r>
              <a:rPr lang="en-US" dirty="0"/>
              <a:t>2010 - 2012 </a:t>
            </a:r>
            <a:r>
              <a:rPr lang="en-US" dirty="0" err="1"/>
              <a:t>wurden</a:t>
            </a:r>
            <a:r>
              <a:rPr lang="en-US" dirty="0"/>
              <a:t> ca. </a:t>
            </a:r>
            <a:r>
              <a:rPr lang="en-US" dirty="0">
                <a:solidFill>
                  <a:srgbClr val="FF0000"/>
                </a:solidFill>
              </a:rPr>
              <a:t>300’000 Higgs-</a:t>
            </a:r>
            <a:r>
              <a:rPr lang="en-US" dirty="0" err="1">
                <a:solidFill>
                  <a:srgbClr val="FF0000"/>
                </a:solidFill>
              </a:rPr>
              <a:t>Teilchen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bei</a:t>
            </a:r>
            <a:r>
              <a:rPr lang="en-US" dirty="0">
                <a:solidFill>
                  <a:srgbClr val="FF0000"/>
                </a:solidFill>
              </a:rPr>
              <a:t> ATLAS </a:t>
            </a:r>
            <a:r>
              <a:rPr lang="en-US" dirty="0" err="1">
                <a:solidFill>
                  <a:srgbClr val="FF0000"/>
                </a:solidFill>
              </a:rPr>
              <a:t>produziert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ABER: Higgs-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zerfallen</a:t>
            </a:r>
            <a:r>
              <a:rPr lang="en-US" dirty="0"/>
              <a:t> </a:t>
            </a:r>
            <a:r>
              <a:rPr lang="en-US" dirty="0" err="1"/>
              <a:t>sofort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der </a:t>
            </a:r>
            <a:r>
              <a:rPr lang="en-US" dirty="0" err="1"/>
              <a:t>Erzeugung</a:t>
            </a:r>
            <a:endParaRPr lang="en-US" dirty="0"/>
          </a:p>
          <a:p>
            <a:pPr lvl="2"/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wenige</a:t>
            </a:r>
            <a:r>
              <a:rPr lang="en-US" dirty="0"/>
              <a:t> (</a:t>
            </a:r>
            <a:r>
              <a:rPr lang="en-US" dirty="0" err="1"/>
              <a:t>seltene</a:t>
            </a:r>
            <a:r>
              <a:rPr lang="en-US" dirty="0"/>
              <a:t>) </a:t>
            </a:r>
            <a:r>
              <a:rPr lang="en-US" dirty="0" err="1"/>
              <a:t>Zerfalls</a:t>
            </a:r>
            <a:r>
              <a:rPr lang="de-DE" dirty="0" err="1"/>
              <a:t>kanäle</a:t>
            </a:r>
            <a:r>
              <a:rPr lang="de-DE" dirty="0"/>
              <a:t> eignen sich zum Nachweis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nur ~1‘000 </a:t>
            </a:r>
            <a:r>
              <a:rPr lang="de-DE" dirty="0" err="1">
                <a:solidFill>
                  <a:srgbClr val="FF0000"/>
                </a:solidFill>
              </a:rPr>
              <a:t>Higgs</a:t>
            </a:r>
            <a:r>
              <a:rPr lang="de-DE" dirty="0">
                <a:solidFill>
                  <a:srgbClr val="FF0000"/>
                </a:solidFill>
              </a:rPr>
              <a:t>-Teilchen wurden nachgewiesen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60192" y="1400067"/>
            <a:ext cx="4583938" cy="5548122"/>
            <a:chOff x="4896296" y="1400067"/>
            <a:chExt cx="4583938" cy="5548122"/>
          </a:xfrm>
        </p:grpSpPr>
        <p:sp>
          <p:nvSpPr>
            <p:cNvPr id="4" name="object 3"/>
            <p:cNvSpPr/>
            <p:nvPr/>
          </p:nvSpPr>
          <p:spPr>
            <a:xfrm>
              <a:off x="4896296" y="1400067"/>
              <a:ext cx="4583938" cy="55481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4"/>
            <p:cNvSpPr/>
            <p:nvPr/>
          </p:nvSpPr>
          <p:spPr>
            <a:xfrm>
              <a:off x="7704608" y="4571925"/>
              <a:ext cx="864096" cy="468000"/>
            </a:xfrm>
            <a:custGeom>
              <a:avLst/>
              <a:gdLst/>
              <a:ahLst/>
              <a:cxnLst/>
              <a:rect l="l" t="t" r="r" b="b"/>
              <a:pathLst>
                <a:path w="1440179" h="432435">
                  <a:moveTo>
                    <a:pt x="0" y="431927"/>
                  </a:moveTo>
                  <a:lnTo>
                    <a:pt x="144018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>
              <a:spLocks noChangeAspect="1"/>
            </p:cNvSpPr>
            <p:nvPr/>
          </p:nvSpPr>
          <p:spPr>
            <a:xfrm>
              <a:off x="5652196" y="5580037"/>
              <a:ext cx="468236" cy="432048"/>
            </a:xfrm>
            <a:custGeom>
              <a:avLst/>
              <a:gdLst/>
              <a:ahLst/>
              <a:cxnLst/>
              <a:rect l="l" t="t" r="r" b="b"/>
              <a:pathLst>
                <a:path w="936625" h="864235">
                  <a:moveTo>
                    <a:pt x="0" y="432053"/>
                  </a:moveTo>
                  <a:lnTo>
                    <a:pt x="6125" y="361968"/>
                  </a:lnTo>
                  <a:lnTo>
                    <a:pt x="23860" y="295485"/>
                  </a:lnTo>
                  <a:lnTo>
                    <a:pt x="52240" y="233493"/>
                  </a:lnTo>
                  <a:lnTo>
                    <a:pt x="90302" y="176881"/>
                  </a:lnTo>
                  <a:lnTo>
                    <a:pt x="137080" y="126539"/>
                  </a:lnTo>
                  <a:lnTo>
                    <a:pt x="191612" y="83356"/>
                  </a:lnTo>
                  <a:lnTo>
                    <a:pt x="252933" y="48222"/>
                  </a:lnTo>
                  <a:lnTo>
                    <a:pt x="320080" y="22024"/>
                  </a:lnTo>
                  <a:lnTo>
                    <a:pt x="392089" y="5654"/>
                  </a:lnTo>
                  <a:lnTo>
                    <a:pt x="467995" y="0"/>
                  </a:lnTo>
                  <a:lnTo>
                    <a:pt x="506393" y="1432"/>
                  </a:lnTo>
                  <a:lnTo>
                    <a:pt x="580501" y="12555"/>
                  </a:lnTo>
                  <a:lnTo>
                    <a:pt x="650224" y="33950"/>
                  </a:lnTo>
                  <a:lnTo>
                    <a:pt x="714597" y="64727"/>
                  </a:lnTo>
                  <a:lnTo>
                    <a:pt x="772658" y="103997"/>
                  </a:lnTo>
                  <a:lnTo>
                    <a:pt x="823443" y="150871"/>
                  </a:lnTo>
                  <a:lnTo>
                    <a:pt x="865990" y="204459"/>
                  </a:lnTo>
                  <a:lnTo>
                    <a:pt x="899334" y="263872"/>
                  </a:lnTo>
                  <a:lnTo>
                    <a:pt x="922514" y="328221"/>
                  </a:lnTo>
                  <a:lnTo>
                    <a:pt x="934565" y="396616"/>
                  </a:lnTo>
                  <a:lnTo>
                    <a:pt x="936117" y="432053"/>
                  </a:lnTo>
                  <a:lnTo>
                    <a:pt x="934565" y="467491"/>
                  </a:lnTo>
                  <a:lnTo>
                    <a:pt x="922514" y="535886"/>
                  </a:lnTo>
                  <a:lnTo>
                    <a:pt x="899334" y="600235"/>
                  </a:lnTo>
                  <a:lnTo>
                    <a:pt x="865990" y="659648"/>
                  </a:lnTo>
                  <a:lnTo>
                    <a:pt x="823443" y="713236"/>
                  </a:lnTo>
                  <a:lnTo>
                    <a:pt x="772658" y="760110"/>
                  </a:lnTo>
                  <a:lnTo>
                    <a:pt x="714597" y="799380"/>
                  </a:lnTo>
                  <a:lnTo>
                    <a:pt x="650224" y="830157"/>
                  </a:lnTo>
                  <a:lnTo>
                    <a:pt x="580501" y="851552"/>
                  </a:lnTo>
                  <a:lnTo>
                    <a:pt x="506393" y="862675"/>
                  </a:lnTo>
                  <a:lnTo>
                    <a:pt x="467995" y="864108"/>
                  </a:lnTo>
                  <a:lnTo>
                    <a:pt x="429615" y="862675"/>
                  </a:lnTo>
                  <a:lnTo>
                    <a:pt x="355537" y="851552"/>
                  </a:lnTo>
                  <a:lnTo>
                    <a:pt x="285839" y="830157"/>
                  </a:lnTo>
                  <a:lnTo>
                    <a:pt x="221484" y="799380"/>
                  </a:lnTo>
                  <a:lnTo>
                    <a:pt x="163437" y="760110"/>
                  </a:lnTo>
                  <a:lnTo>
                    <a:pt x="112661" y="713236"/>
                  </a:lnTo>
                  <a:lnTo>
                    <a:pt x="70121" y="659648"/>
                  </a:lnTo>
                  <a:lnTo>
                    <a:pt x="36780" y="600235"/>
                  </a:lnTo>
                  <a:lnTo>
                    <a:pt x="13602" y="535886"/>
                  </a:lnTo>
                  <a:lnTo>
                    <a:pt x="1551" y="467491"/>
                  </a:lnTo>
                  <a:lnTo>
                    <a:pt x="0" y="43205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sp>
        <p:nvSpPr>
          <p:cNvPr id="9" name="object 7"/>
          <p:cNvSpPr txBox="1">
            <a:spLocks noChangeAspect="1"/>
          </p:cNvSpPr>
          <p:nvPr/>
        </p:nvSpPr>
        <p:spPr>
          <a:xfrm>
            <a:off x="8208664" y="2700297"/>
            <a:ext cx="1656184" cy="215444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2870" marR="6350" indent="-90805" algn="ctr">
              <a:lnSpc>
                <a:spcPct val="100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+mj-lt"/>
                <a:cs typeface="Calibri"/>
              </a:rPr>
              <a:t>Produktionsrate</a:t>
            </a:r>
            <a:endParaRPr lang="en-US" sz="1400" b="1" dirty="0">
              <a:solidFill>
                <a:srgbClr val="000000"/>
              </a:solidFill>
              <a:latin typeface="+mj-lt"/>
              <a:cs typeface="Calibri"/>
            </a:endParaRPr>
          </a:p>
        </p:txBody>
      </p:sp>
      <p:sp>
        <p:nvSpPr>
          <p:cNvPr id="12" name="object 7"/>
          <p:cNvSpPr txBox="1">
            <a:spLocks noChangeAspect="1"/>
          </p:cNvSpPr>
          <p:nvPr/>
        </p:nvSpPr>
        <p:spPr>
          <a:xfrm>
            <a:off x="3960192" y="6660157"/>
            <a:ext cx="1656184" cy="215444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2870" marR="6350" indent="-90805" algn="ctr">
              <a:lnSpc>
                <a:spcPct val="100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+mj-lt"/>
                <a:cs typeface="Calibri"/>
              </a:rPr>
              <a:t>Kollisionsenergie</a:t>
            </a:r>
            <a:endParaRPr lang="en-US" sz="1400" b="1" dirty="0">
              <a:solidFill>
                <a:srgbClr val="000000"/>
              </a:solidFill>
              <a:latin typeface="+mj-lt"/>
              <a:cs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984528" y="6444133"/>
            <a:ext cx="0" cy="32374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948536" y="4859957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96696" y="4722038"/>
            <a:ext cx="126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+mj-lt"/>
              </a:rPr>
              <a:t>0.1 </a:t>
            </a:r>
            <a:r>
              <a:rPr lang="de-DE" sz="1600" b="1" dirty="0" err="1">
                <a:solidFill>
                  <a:srgbClr val="FF0000"/>
                </a:solidFill>
                <a:latin typeface="+mj-lt"/>
              </a:rPr>
              <a:t>Higgs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/s</a:t>
            </a:r>
            <a:endParaRPr lang="en-GB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40512" y="6804173"/>
            <a:ext cx="12059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latin typeface="+mj-lt"/>
              </a:rPr>
              <a:t>7 13 </a:t>
            </a:r>
            <a:r>
              <a:rPr lang="de-DE" sz="2000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7920632" y="4896000"/>
            <a:ext cx="57606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bject 4"/>
          <p:cNvSpPr/>
          <p:nvPr/>
        </p:nvSpPr>
        <p:spPr>
          <a:xfrm>
            <a:off x="6048424" y="1835621"/>
            <a:ext cx="1584176" cy="72008"/>
          </a:xfrm>
          <a:custGeom>
            <a:avLst/>
            <a:gdLst/>
            <a:ahLst/>
            <a:cxnLst/>
            <a:rect l="l" t="t" r="r" b="b"/>
            <a:pathLst>
              <a:path w="1440179" h="432435">
                <a:moveTo>
                  <a:pt x="0" y="431927"/>
                </a:moveTo>
                <a:lnTo>
                  <a:pt x="144018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6948536" y="1799629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712" y="1619597"/>
            <a:ext cx="1313781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+mj-lt"/>
              </a:rPr>
              <a:t>Gesamtrate</a:t>
            </a:r>
          </a:p>
          <a:p>
            <a:r>
              <a:rPr lang="de-DE" sz="1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de-DE" sz="1600" b="1" baseline="30000" dirty="0">
                <a:solidFill>
                  <a:srgbClr val="FF0000"/>
                </a:solidFill>
                <a:latin typeface="+mj-lt"/>
              </a:rPr>
              <a:t>9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/s</a:t>
            </a:r>
            <a:endParaRPr lang="en-GB" sz="1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8073032" y="1865567"/>
            <a:ext cx="57606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7272560" y="6444133"/>
            <a:ext cx="0" cy="32374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7218000" y="4715941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7218000" y="1792800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68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/>
              <a:t>Higgs-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Entdeckung</a:t>
            </a:r>
            <a:r>
              <a:rPr lang="en-US" dirty="0"/>
              <a:t> 4. </a:t>
            </a:r>
            <a:r>
              <a:rPr lang="en-US" dirty="0" err="1"/>
              <a:t>Juli</a:t>
            </a:r>
            <a:r>
              <a:rPr lang="en-US" dirty="0"/>
              <a:t> 2012</a:t>
            </a:r>
          </a:p>
        </p:txBody>
      </p:sp>
      <p:pic>
        <p:nvPicPr>
          <p:cNvPr id="6" name="Picture 5" descr="1207136_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3896878"/>
            <a:ext cx="4572000" cy="305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_13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2" y="3896876"/>
            <a:ext cx="457200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179906" y="4334185"/>
            <a:ext cx="132490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Peter Higgs</a:t>
            </a:r>
          </a:p>
        </p:txBody>
      </p:sp>
      <p:sp>
        <p:nvSpPr>
          <p:cNvPr id="3" name="Oval 2"/>
          <p:cNvSpPr/>
          <p:nvPr/>
        </p:nvSpPr>
        <p:spPr bwMode="auto">
          <a:xfrm rot="1317646">
            <a:off x="7068110" y="5179745"/>
            <a:ext cx="1555677" cy="1133923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064648" y="4713968"/>
            <a:ext cx="576064" cy="864096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 descr="1207136_42-A4-at-144-dpi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25314"/>
          <a:stretch/>
        </p:blipFill>
        <p:spPr>
          <a:xfrm>
            <a:off x="385705" y="1547855"/>
            <a:ext cx="2062321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207136_62-A4-at-144-dpi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21962"/>
          <a:stretch/>
        </p:blipFill>
        <p:spPr>
          <a:xfrm>
            <a:off x="7586534" y="1547609"/>
            <a:ext cx="2062290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1207136_1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88" y="1043535"/>
            <a:ext cx="3960440" cy="2643163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024088" y="2267671"/>
            <a:ext cx="10801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Fran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ois</a:t>
            </a:r>
          </a:p>
          <a:p>
            <a:r>
              <a:rPr lang="en-US" sz="1600" b="1" dirty="0" err="1">
                <a:solidFill>
                  <a:srgbClr val="FFFF00"/>
                </a:solidFill>
                <a:latin typeface="Arial"/>
                <a:cs typeface="Arial"/>
              </a:rPr>
              <a:t>Englert</a:t>
            </a:r>
            <a:endParaRPr lang="en-US" sz="1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7934" y="3131767"/>
            <a:ext cx="87655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Peter</a:t>
            </a:r>
          </a:p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Higgs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843" y="3364341"/>
            <a:ext cx="1689886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Joe </a:t>
            </a:r>
            <a:r>
              <a:rPr lang="en-US" sz="1200" b="1" dirty="0" err="1">
                <a:solidFill>
                  <a:srgbClr val="FFFF00"/>
                </a:solidFill>
              </a:rPr>
              <a:t>Incandela</a:t>
            </a:r>
            <a:r>
              <a:rPr lang="en-US" sz="1200" b="1" dirty="0">
                <a:solidFill>
                  <a:srgbClr val="FFFF00"/>
                </a:solidFill>
              </a:rPr>
              <a:t> (CMS)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9753" y="3347791"/>
            <a:ext cx="1999073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Fabiola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Gianotti</a:t>
            </a:r>
            <a:r>
              <a:rPr lang="en-US" sz="1200" b="1" dirty="0">
                <a:solidFill>
                  <a:srgbClr val="FFFF00"/>
                </a:solidFill>
              </a:rPr>
              <a:t> (ATLAS)</a:t>
            </a:r>
          </a:p>
        </p:txBody>
      </p:sp>
    </p:spTree>
    <p:extLst>
      <p:ext uri="{BB962C8B-B14F-4D97-AF65-F5344CB8AC3E}">
        <p14:creationId xmlns:p14="http://schemas.microsoft.com/office/powerpoint/2010/main" val="3335735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 err="1"/>
              <a:t>Zerfall</a:t>
            </a:r>
            <a:r>
              <a:rPr lang="en-US" dirty="0"/>
              <a:t>  H </a:t>
            </a:r>
            <a:r>
              <a:rPr lang="en-US" dirty="0">
                <a:sym typeface="Wingdings"/>
              </a:rPr>
              <a:t> </a:t>
            </a:r>
            <a:r>
              <a:rPr lang="el-GR" dirty="0" err="1">
                <a:latin typeface="Calibri"/>
              </a:rPr>
              <a:t>γγ</a:t>
            </a:r>
            <a:endParaRPr lang="en-US" dirty="0"/>
          </a:p>
        </p:txBody>
      </p:sp>
      <p:pic>
        <p:nvPicPr>
          <p:cNvPr id="3" name="Picture 2" descr="Fig1-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187551"/>
            <a:ext cx="9180000" cy="5889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64448" y="111554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6696" y="579606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32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misst</a:t>
            </a:r>
            <a:r>
              <a:rPr lang="en-US" dirty="0"/>
              <a:t> man </a:t>
            </a:r>
            <a:r>
              <a:rPr lang="en-US" dirty="0" err="1"/>
              <a:t>Teilchenmassen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Die </a:t>
            </a:r>
            <a:r>
              <a:rPr lang="en-GB" dirty="0" err="1"/>
              <a:t>Ruhemasse</a:t>
            </a:r>
            <a:r>
              <a:rPr lang="en-GB" dirty="0"/>
              <a:t> </a:t>
            </a:r>
            <a:r>
              <a:rPr lang="en-GB" i="1" dirty="0"/>
              <a:t>M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Teilchens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konstant</a:t>
            </a:r>
            <a:r>
              <a:rPr lang="en-GB" dirty="0"/>
              <a:t> in </a:t>
            </a:r>
            <a:r>
              <a:rPr lang="en-GB" dirty="0" err="1"/>
              <a:t>allen</a:t>
            </a:r>
            <a:r>
              <a:rPr lang="en-GB" dirty="0"/>
              <a:t> </a:t>
            </a:r>
            <a:r>
              <a:rPr lang="en-GB" dirty="0" err="1"/>
              <a:t>Bezugssystemen</a:t>
            </a:r>
            <a:r>
              <a:rPr lang="en-GB" dirty="0"/>
              <a:t> (= </a:t>
            </a:r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dirty="0" err="1">
                <a:solidFill>
                  <a:srgbClr val="FF0000"/>
                </a:solidFill>
              </a:rPr>
              <a:t>invariante</a:t>
            </a:r>
            <a:r>
              <a:rPr lang="en-GB" dirty="0">
                <a:solidFill>
                  <a:srgbClr val="FF0000"/>
                </a:solidFill>
              </a:rPr>
              <a:t> Masse”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Beim</a:t>
            </a:r>
            <a:r>
              <a:rPr lang="en-GB" dirty="0"/>
              <a:t> </a:t>
            </a:r>
            <a:r>
              <a:rPr lang="en-GB" dirty="0" err="1"/>
              <a:t>Zerfall</a:t>
            </a:r>
            <a:r>
              <a:rPr lang="en-GB" dirty="0"/>
              <a:t> des </a:t>
            </a:r>
            <a:r>
              <a:rPr lang="en-GB" dirty="0" err="1"/>
              <a:t>Teilchens</a:t>
            </a:r>
            <a:r>
              <a:rPr lang="en-GB" dirty="0"/>
              <a:t> </a:t>
            </a:r>
            <a:r>
              <a:rPr lang="en-GB" dirty="0" err="1"/>
              <a:t>bleibt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die </a:t>
            </a:r>
            <a:r>
              <a:rPr lang="en-GB" dirty="0" err="1">
                <a:solidFill>
                  <a:schemeClr val="tx1"/>
                </a:solidFill>
              </a:rPr>
              <a:t>invariante</a:t>
            </a:r>
            <a:r>
              <a:rPr lang="en-GB" dirty="0">
                <a:solidFill>
                  <a:schemeClr val="tx1"/>
                </a:solidFill>
              </a:rPr>
              <a:t> Masse des </a:t>
            </a:r>
            <a:r>
              <a:rPr lang="en-GB" dirty="0"/>
              <a:t>Systems der </a:t>
            </a:r>
            <a:r>
              <a:rPr lang="en-GB" dirty="0" err="1"/>
              <a:t>Tochterteilchen</a:t>
            </a:r>
            <a:r>
              <a:rPr lang="en-GB" dirty="0"/>
              <a:t> </a:t>
            </a:r>
            <a:r>
              <a:rPr lang="en-GB" dirty="0" err="1"/>
              <a:t>erhalten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r>
              <a:rPr lang="en-GB" dirty="0" err="1"/>
              <a:t>Spezialfall</a:t>
            </a:r>
            <a:r>
              <a:rPr lang="en-GB" dirty="0"/>
              <a:t>: </a:t>
            </a:r>
            <a:r>
              <a:rPr lang="en-GB" dirty="0" err="1"/>
              <a:t>masselose</a:t>
            </a:r>
            <a:r>
              <a:rPr lang="en-GB" dirty="0"/>
              <a:t> </a:t>
            </a:r>
            <a:r>
              <a:rPr lang="en-GB" dirty="0" err="1"/>
              <a:t>Tochterteilchen</a:t>
            </a:r>
            <a:endParaRPr lang="en-GB" dirty="0"/>
          </a:p>
          <a:p>
            <a:pPr lvl="1"/>
            <a:r>
              <a:rPr lang="en-GB" dirty="0" err="1"/>
              <a:t>z.B</a:t>
            </a:r>
            <a:r>
              <a:rPr lang="en-GB" dirty="0"/>
              <a:t>. </a:t>
            </a:r>
            <a:r>
              <a:rPr lang="en-GB" dirty="0" err="1"/>
              <a:t>Higgszerfall</a:t>
            </a:r>
            <a:r>
              <a:rPr lang="en-GB" dirty="0"/>
              <a:t> in 2 </a:t>
            </a:r>
            <a:r>
              <a:rPr lang="en-GB" dirty="0" err="1"/>
              <a:t>Photonen</a:t>
            </a:r>
            <a:r>
              <a:rPr lang="en-GB" dirty="0"/>
              <a:t>:  H </a:t>
            </a:r>
            <a:r>
              <a:rPr lang="en-GB" dirty="0">
                <a:sym typeface="Wingdings"/>
              </a:rPr>
              <a:t> </a:t>
            </a:r>
            <a:r>
              <a:rPr lang="en-GB" dirty="0" err="1">
                <a:sym typeface="Wingdings"/>
              </a:rPr>
              <a:t>γ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sym typeface="Wingdings"/>
              </a:rPr>
              <a:t>γ</a:t>
            </a:r>
            <a:endParaRPr lang="en-GB" dirty="0">
              <a:sym typeface="Wingdings"/>
            </a:endParaRPr>
          </a:p>
          <a:p>
            <a:pPr lvl="2"/>
            <a:endParaRPr lang="en-GB" dirty="0">
              <a:sym typeface="Wingdings"/>
            </a:endParaRPr>
          </a:p>
          <a:p>
            <a:pPr lvl="2"/>
            <a:endParaRPr lang="en-GB" dirty="0">
              <a:sym typeface="Wingdings"/>
            </a:endParaRPr>
          </a:p>
          <a:p>
            <a:pPr lvl="2"/>
            <a:endParaRPr lang="en-GB" dirty="0">
              <a:sym typeface="Wingdings"/>
            </a:endParaRPr>
          </a:p>
          <a:p>
            <a:r>
              <a:rPr lang="en-GB" dirty="0" err="1">
                <a:solidFill>
                  <a:srgbClr val="FF0000"/>
                </a:solidFill>
                <a:sym typeface="Wingdings"/>
              </a:rPr>
              <a:t>Messung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 der </a:t>
            </a:r>
            <a:r>
              <a:rPr lang="en-GB" dirty="0" err="1">
                <a:solidFill>
                  <a:srgbClr val="FF0000"/>
                </a:solidFill>
                <a:sym typeface="Wingdings"/>
              </a:rPr>
              <a:t>Higgsmasse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 err="1">
                <a:sym typeface="Wingdings"/>
              </a:rPr>
              <a:t>aus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solidFill>
                  <a:srgbClr val="0000FF"/>
                </a:solidFill>
                <a:sym typeface="Wingdings"/>
              </a:rPr>
              <a:t>Photonimpulsen</a:t>
            </a:r>
            <a:r>
              <a:rPr lang="en-GB" dirty="0">
                <a:solidFill>
                  <a:srgbClr val="0000FF"/>
                </a:solidFill>
                <a:sym typeface="Wingdings"/>
              </a:rPr>
              <a:t> + </a:t>
            </a:r>
            <a:r>
              <a:rPr lang="en-GB" dirty="0" err="1">
                <a:solidFill>
                  <a:srgbClr val="0000FF"/>
                </a:solidFill>
                <a:sym typeface="Wingdings"/>
              </a:rPr>
              <a:t>Winkel</a:t>
            </a:r>
            <a:endParaRPr lang="en-GB" dirty="0">
              <a:solidFill>
                <a:srgbClr val="0000FF"/>
              </a:solidFill>
              <a:sym typeface="Wingding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19049" y="2915741"/>
            <a:ext cx="4293271" cy="1296144"/>
            <a:chOff x="1223888" y="3059757"/>
            <a:chExt cx="4293271" cy="1296144"/>
          </a:xfrm>
        </p:grpSpPr>
        <p:grpSp>
          <p:nvGrpSpPr>
            <p:cNvPr id="16" name="Group 15"/>
            <p:cNvGrpSpPr/>
            <p:nvPr/>
          </p:nvGrpSpPr>
          <p:grpSpPr>
            <a:xfrm>
              <a:off x="1223888" y="3203773"/>
              <a:ext cx="2808312" cy="936104"/>
              <a:chOff x="791840" y="3203773"/>
              <a:chExt cx="2808312" cy="936104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791840" y="3635821"/>
                <a:ext cx="1728192" cy="0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flipV="1">
                <a:off x="2520032" y="3203773"/>
                <a:ext cx="1080120" cy="432048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520032" y="3635821"/>
                <a:ext cx="432048" cy="504056"/>
              </a:xfrm>
              <a:prstGeom prst="straightConnector1">
                <a:avLst/>
              </a:prstGeom>
              <a:solidFill>
                <a:srgbClr val="00B8FF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1265365" y="3275781"/>
              <a:ext cx="1124252" cy="361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FF"/>
                  </a:solidFill>
                </a:rPr>
                <a:t>M</a:t>
              </a:r>
              <a:r>
                <a:rPr lang="en-US" sz="2000" dirty="0">
                  <a:solidFill>
                    <a:srgbClr val="0000FF"/>
                  </a:solidFill>
                </a:rPr>
                <a:t> (</a:t>
              </a:r>
              <a:r>
                <a:rPr lang="en-US" sz="2000" i="1" dirty="0">
                  <a:solidFill>
                    <a:srgbClr val="0000FF"/>
                  </a:solidFill>
                </a:rPr>
                <a:t>E</a:t>
              </a:r>
              <a:r>
                <a:rPr lang="en-US" sz="2000" dirty="0">
                  <a:solidFill>
                    <a:srgbClr val="0000FF"/>
                  </a:solidFill>
                </a:rPr>
                <a:t>, </a:t>
              </a:r>
              <a:r>
                <a:rPr lang="en-US" sz="2000" b="1" dirty="0">
                  <a:solidFill>
                    <a:srgbClr val="0000FF"/>
                  </a:solidFill>
                </a:rPr>
                <a:t>p</a:t>
              </a:r>
              <a:r>
                <a:rPr lang="en-US" sz="20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73677" y="3059757"/>
              <a:ext cx="1443482" cy="361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FF"/>
                  </a:solidFill>
                </a:rPr>
                <a:t>m</a:t>
              </a:r>
              <a:r>
                <a:rPr lang="en-US" sz="2000" baseline="-25000" dirty="0">
                  <a:solidFill>
                    <a:srgbClr val="0000FF"/>
                  </a:solidFill>
                </a:rPr>
                <a:t>1</a:t>
              </a:r>
              <a:r>
                <a:rPr lang="en-US" sz="2000" dirty="0">
                  <a:solidFill>
                    <a:srgbClr val="0000FF"/>
                  </a:solidFill>
                </a:rPr>
                <a:t> (</a:t>
              </a:r>
              <a:r>
                <a:rPr lang="en-US" sz="2000" i="1" dirty="0">
                  <a:solidFill>
                    <a:srgbClr val="0000FF"/>
                  </a:solidFill>
                </a:rPr>
                <a:t>E</a:t>
              </a:r>
              <a:r>
                <a:rPr lang="en-US" sz="2000" baseline="-25000" dirty="0">
                  <a:solidFill>
                    <a:srgbClr val="0000FF"/>
                  </a:solidFill>
                </a:rPr>
                <a:t>1</a:t>
              </a:r>
              <a:r>
                <a:rPr lang="en-US" sz="2000" dirty="0">
                  <a:solidFill>
                    <a:srgbClr val="0000FF"/>
                  </a:solidFill>
                </a:rPr>
                <a:t>, </a:t>
              </a:r>
              <a:r>
                <a:rPr lang="en-US" sz="2000" b="1" dirty="0">
                  <a:solidFill>
                    <a:srgbClr val="0000FF"/>
                  </a:solidFill>
                </a:rPr>
                <a:t>p</a:t>
              </a:r>
              <a:r>
                <a:rPr lang="en-US" sz="2000" b="1" baseline="-25000" dirty="0">
                  <a:solidFill>
                    <a:srgbClr val="0000FF"/>
                  </a:solidFill>
                </a:rPr>
                <a:t>1</a:t>
              </a:r>
              <a:r>
                <a:rPr lang="en-US" sz="20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56136" y="3994264"/>
              <a:ext cx="1417697" cy="361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FF"/>
                  </a:solidFill>
                </a:rPr>
                <a:t>m</a:t>
              </a:r>
              <a:r>
                <a:rPr lang="en-US" sz="2000" baseline="-25000" dirty="0">
                  <a:solidFill>
                    <a:srgbClr val="0000FF"/>
                  </a:solidFill>
                </a:rPr>
                <a:t>2</a:t>
              </a:r>
              <a:r>
                <a:rPr lang="en-US" sz="2000" dirty="0">
                  <a:solidFill>
                    <a:srgbClr val="0000FF"/>
                  </a:solidFill>
                </a:rPr>
                <a:t> (</a:t>
              </a:r>
              <a:r>
                <a:rPr lang="en-US" sz="2000" i="1" dirty="0">
                  <a:solidFill>
                    <a:srgbClr val="0000FF"/>
                  </a:solidFill>
                </a:rPr>
                <a:t>E</a:t>
              </a:r>
              <a:r>
                <a:rPr lang="en-US" sz="2000" baseline="-25000" dirty="0">
                  <a:solidFill>
                    <a:srgbClr val="0000FF"/>
                  </a:solidFill>
                </a:rPr>
                <a:t>2</a:t>
              </a:r>
              <a:r>
                <a:rPr lang="en-US" sz="2000" dirty="0">
                  <a:solidFill>
                    <a:srgbClr val="0000FF"/>
                  </a:solidFill>
                </a:rPr>
                <a:t>, </a:t>
              </a:r>
              <a:r>
                <a:rPr lang="en-US" sz="2000" b="1" dirty="0">
                  <a:solidFill>
                    <a:srgbClr val="0000FF"/>
                  </a:solidFill>
                </a:rPr>
                <a:t>p</a:t>
              </a:r>
              <a:r>
                <a:rPr lang="en-US" sz="2000" b="1" baseline="-25000" dirty="0">
                  <a:solidFill>
                    <a:srgbClr val="0000FF"/>
                  </a:solidFill>
                </a:rPr>
                <a:t>2</a:t>
              </a:r>
              <a:r>
                <a:rPr lang="en-US" sz="2000" dirty="0">
                  <a:solidFill>
                    <a:srgbClr val="0000FF"/>
                  </a:solidFill>
                </a:rPr>
                <a:t>)</a:t>
              </a:r>
            </a:p>
          </p:txBody>
        </p:sp>
      </p:grpSp>
      <p:pic>
        <p:nvPicPr>
          <p:cNvPr id="23" name="Picture 22" descr="Screen Shot 2014-06-22 at 14.57.3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40" y="3577009"/>
            <a:ext cx="4673600" cy="850900"/>
          </a:xfrm>
          <a:prstGeom prst="rect">
            <a:avLst/>
          </a:prstGeom>
        </p:spPr>
      </p:pic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139110" y="3059757"/>
            <a:ext cx="2213570" cy="36004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Invariante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Masse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51880" y="5508029"/>
            <a:ext cx="8208664" cy="936425"/>
            <a:chOff x="1151880" y="5580037"/>
            <a:chExt cx="8208664" cy="936425"/>
          </a:xfrm>
        </p:grpSpPr>
        <p:pic>
          <p:nvPicPr>
            <p:cNvPr id="26" name="Picture 25" descr="Screen Shot 2014-06-22 at 14.59.22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80" y="5580037"/>
              <a:ext cx="8208664" cy="93642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 bwMode="auto">
            <a:xfrm>
              <a:off x="1728000" y="6192000"/>
              <a:ext cx="1692000" cy="324000"/>
            </a:xfrm>
            <a:prstGeom prst="rect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673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l-GR" dirty="0" err="1">
                <a:latin typeface="Calibri"/>
                <a:cs typeface="Arial"/>
              </a:rPr>
              <a:t>γγ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Bester </a:t>
            </a:r>
            <a:r>
              <a:rPr lang="en-US" dirty="0" err="1"/>
              <a:t>Zerfallskanal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</a:t>
            </a:r>
            <a:r>
              <a:rPr lang="en-US" dirty="0"/>
              <a:t>M</a:t>
            </a:r>
            <a:r>
              <a:rPr lang="en-US" baseline="-25000" dirty="0"/>
              <a:t>H</a:t>
            </a:r>
            <a:r>
              <a:rPr lang="en-US" dirty="0"/>
              <a:t> &lt; 120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en-US" dirty="0" err="1"/>
              <a:t>zweitbester</a:t>
            </a:r>
            <a:r>
              <a:rPr lang="en-US" dirty="0"/>
              <a:t> </a:t>
            </a:r>
            <a:r>
              <a:rPr lang="en-US" dirty="0" err="1"/>
              <a:t>Zerfallskanal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120 &lt; M</a:t>
            </a:r>
            <a:r>
              <a:rPr lang="en-US" baseline="-25000" dirty="0"/>
              <a:t>H</a:t>
            </a:r>
            <a:r>
              <a:rPr lang="en-US" dirty="0"/>
              <a:t> &lt; 130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dirty="0" err="1"/>
              <a:t>Trotzdem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kleines</a:t>
            </a:r>
            <a:r>
              <a:rPr lang="en-US" dirty="0">
                <a:solidFill>
                  <a:srgbClr val="0000FF"/>
                </a:solidFill>
              </a:rPr>
              <a:t> Signal </a:t>
            </a:r>
            <a:r>
              <a:rPr lang="en-US" dirty="0" err="1">
                <a:solidFill>
                  <a:srgbClr val="0000FF"/>
                </a:solidFill>
              </a:rPr>
              <a:t>über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großem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Untergrund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1800" y="1300487"/>
            <a:ext cx="9433048" cy="5692542"/>
            <a:chOff x="431800" y="1300487"/>
            <a:chExt cx="9433048" cy="5692542"/>
          </a:xfrm>
        </p:grpSpPr>
        <p:pic>
          <p:nvPicPr>
            <p:cNvPr id="4" name="Picture 3" descr="ATLAS-2photo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" y="3059757"/>
              <a:ext cx="4953141" cy="3555429"/>
            </a:xfrm>
            <a:prstGeom prst="rect">
              <a:avLst/>
            </a:prstGeom>
          </p:spPr>
        </p:pic>
        <p:pic>
          <p:nvPicPr>
            <p:cNvPr id="5" name="Picture 4" descr="CMS-2photon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512" y="2771725"/>
              <a:ext cx="4113336" cy="422130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-1200000">
              <a:off x="7651656" y="1300487"/>
              <a:ext cx="1976823" cy="30162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Stand: 4. </a:t>
              </a:r>
              <a:r>
                <a:rPr lang="en-US" sz="1600" b="1" dirty="0" err="1">
                  <a:solidFill>
                    <a:srgbClr val="2D2DB9"/>
                  </a:solidFill>
                  <a:latin typeface="Luxi Sans" charset="0"/>
                </a:rPr>
                <a:t>Juli</a:t>
              </a:r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 2012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27529" y="1336033"/>
            <a:ext cx="9037321" cy="5972199"/>
            <a:chOff x="827527" y="1312867"/>
            <a:chExt cx="9181337" cy="6067370"/>
          </a:xfrm>
        </p:grpSpPr>
        <p:grpSp>
          <p:nvGrpSpPr>
            <p:cNvPr id="6" name="Group 5"/>
            <p:cNvGrpSpPr/>
            <p:nvPr/>
          </p:nvGrpSpPr>
          <p:grpSpPr>
            <a:xfrm>
              <a:off x="827527" y="1312867"/>
              <a:ext cx="8895550" cy="5923354"/>
              <a:chOff x="827527" y="1312867"/>
              <a:chExt cx="8895550" cy="5923354"/>
            </a:xfrm>
          </p:grpSpPr>
          <p:sp>
            <p:nvSpPr>
              <p:cNvPr id="13" name="TextBox 12"/>
              <p:cNvSpPr txBox="1"/>
              <p:nvPr/>
            </p:nvSpPr>
            <p:spPr>
              <a:xfrm rot="20400000">
                <a:off x="7530725" y="1312867"/>
                <a:ext cx="2192352" cy="30642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D2DB9"/>
                    </a:solidFill>
                    <a:latin typeface="Luxi Sans" charset="0"/>
                  </a:rPr>
                  <a:t>Stand: 16. </a:t>
                </a:r>
                <a:r>
                  <a:rPr lang="en-US" sz="1600" b="1" dirty="0" err="1">
                    <a:solidFill>
                      <a:srgbClr val="2D2DB9"/>
                    </a:solidFill>
                    <a:latin typeface="Luxi Sans" charset="0"/>
                  </a:rPr>
                  <a:t>Juni</a:t>
                </a:r>
                <a:r>
                  <a:rPr lang="en-US" sz="1600" b="1" dirty="0">
                    <a:solidFill>
                      <a:srgbClr val="2D2DB9"/>
                    </a:solidFill>
                    <a:latin typeface="Luxi Sans" charset="0"/>
                  </a:rPr>
                  <a:t> 2014</a:t>
                </a:r>
              </a:p>
            </p:txBody>
          </p:sp>
          <p:pic>
            <p:nvPicPr>
              <p:cNvPr id="14" name="Picture 13" descr="fig_0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27" y="2843733"/>
                <a:ext cx="4428809" cy="439248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336" y="2690160"/>
              <a:ext cx="4752528" cy="4690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24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 err="1"/>
              <a:t>Zerfall</a:t>
            </a:r>
            <a:r>
              <a:rPr lang="en-US" dirty="0"/>
              <a:t>  </a:t>
            </a:r>
            <a:r>
              <a:rPr lang="el-GR" dirty="0"/>
              <a:t>H </a:t>
            </a:r>
            <a:r>
              <a:rPr lang="el-GR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l-GR" dirty="0"/>
              <a:t>ZZ 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 4μ</a:t>
            </a:r>
            <a:endParaRPr lang="en-US" dirty="0"/>
          </a:p>
        </p:txBody>
      </p:sp>
      <p:pic>
        <p:nvPicPr>
          <p:cNvPr id="3" name="Picture 2" descr="fig_3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4" y="1099056"/>
            <a:ext cx="9168810" cy="5921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00552" y="1978622"/>
            <a:ext cx="43794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>
                <a:solidFill>
                  <a:srgbClr val="FFFF00"/>
                </a:solidFill>
              </a:rPr>
              <a:t>μ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616" y="1979639"/>
            <a:ext cx="43794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>
                <a:solidFill>
                  <a:srgbClr val="FFFF00"/>
                </a:solidFill>
              </a:rPr>
              <a:t>μ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6824" y="5003975"/>
            <a:ext cx="43794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>
                <a:solidFill>
                  <a:srgbClr val="FFFF00"/>
                </a:solidFill>
              </a:rPr>
              <a:t>μ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4976" y="4786934"/>
            <a:ext cx="43794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>
                <a:solidFill>
                  <a:srgbClr val="FFFF00"/>
                </a:solidFill>
              </a:rPr>
              <a:t>μ</a:t>
            </a:r>
            <a:endParaRPr lang="en-US" sz="3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17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ZZ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4 Leptons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274638" y="1189038"/>
            <a:ext cx="9599612" cy="5942012"/>
          </a:xfrm>
          <a:prstGeom prst="rect">
            <a:avLst/>
          </a:prstGeom>
        </p:spPr>
        <p:txBody>
          <a:bodyPr/>
          <a:lstStyle>
            <a:lvl1pPr marL="142875" marR="0" indent="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98475" indent="-355600">
              <a:buBlip>
                <a:blip r:embed="rId6"/>
              </a:buBlip>
            </a:pPr>
            <a:r>
              <a:rPr lang="en-US" dirty="0">
                <a:latin typeface="Luxi Sans" charset="0"/>
              </a:rPr>
              <a:t>”</a:t>
            </a:r>
            <a:r>
              <a:rPr lang="en-US" dirty="0" err="1">
                <a:latin typeface="Luxi Sans" charset="0"/>
              </a:rPr>
              <a:t>Goldener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Zerfallskanal</a:t>
            </a:r>
            <a:r>
              <a:rPr lang="en-US" dirty="0">
                <a:latin typeface="Luxi Sans" charset="0"/>
              </a:rPr>
              <a:t>”</a:t>
            </a:r>
          </a:p>
          <a:p>
            <a:pPr lvl="2"/>
            <a:r>
              <a:rPr lang="en-US" dirty="0" err="1">
                <a:solidFill>
                  <a:srgbClr val="0000FF"/>
                </a:solidFill>
                <a:latin typeface="Luxi Sans" charset="0"/>
              </a:rPr>
              <a:t>praktisch</a:t>
            </a:r>
            <a:r>
              <a:rPr lang="en-US" dirty="0">
                <a:solidFill>
                  <a:srgbClr val="0000FF"/>
                </a:solidFill>
                <a:latin typeface="Luxi Sans" charset="0"/>
              </a:rPr>
              <a:t> “</a:t>
            </a:r>
            <a:r>
              <a:rPr lang="en-US" dirty="0" err="1">
                <a:solidFill>
                  <a:srgbClr val="0000FF"/>
                </a:solidFill>
                <a:latin typeface="Luxi Sans" charset="0"/>
              </a:rPr>
              <a:t>kein</a:t>
            </a:r>
            <a:r>
              <a:rPr lang="en-US" dirty="0">
                <a:solidFill>
                  <a:srgbClr val="0000FF"/>
                </a:solidFill>
                <a:latin typeface="Luxi Sans" charset="0"/>
              </a:rPr>
              <a:t>” </a:t>
            </a:r>
            <a:r>
              <a:rPr lang="en-US" dirty="0" err="1">
                <a:solidFill>
                  <a:srgbClr val="0000FF"/>
                </a:solidFill>
                <a:latin typeface="Luxi Sans" charset="0"/>
              </a:rPr>
              <a:t>Untergrund</a:t>
            </a:r>
            <a:endParaRPr lang="en-US" dirty="0">
              <a:solidFill>
                <a:srgbClr val="0000FF"/>
              </a:solidFill>
              <a:latin typeface="Luxi Sans" charset="0"/>
            </a:endParaRPr>
          </a:p>
          <a:p>
            <a:pPr lvl="2"/>
            <a:r>
              <a:rPr lang="en-US" dirty="0">
                <a:latin typeface="Luxi Sans" charset="0"/>
              </a:rPr>
              <a:t>bester </a:t>
            </a:r>
            <a:r>
              <a:rPr lang="en-US" dirty="0" err="1">
                <a:latin typeface="Luxi Sans" charset="0"/>
              </a:rPr>
              <a:t>Zerfallskanal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für</a:t>
            </a:r>
            <a:r>
              <a:rPr lang="en-US" dirty="0">
                <a:latin typeface="Luxi Sans" charset="0"/>
              </a:rPr>
              <a:t> 200 </a:t>
            </a:r>
            <a:r>
              <a:rPr lang="en-US" dirty="0" err="1">
                <a:latin typeface="Luxi Sans" charset="0"/>
              </a:rPr>
              <a:t>GeV</a:t>
            </a:r>
            <a:r>
              <a:rPr lang="en-US" dirty="0">
                <a:latin typeface="Luxi Sans" charset="0"/>
              </a:rPr>
              <a:t> &lt; M</a:t>
            </a:r>
            <a:r>
              <a:rPr lang="en-US" baseline="-25000" dirty="0">
                <a:latin typeface="Luxi Sans" charset="0"/>
              </a:rPr>
              <a:t>H</a:t>
            </a:r>
            <a:r>
              <a:rPr lang="en-US" dirty="0">
                <a:latin typeface="Luxi Sans" charset="0"/>
              </a:rPr>
              <a:t> &lt; 300 </a:t>
            </a:r>
            <a:r>
              <a:rPr lang="en-US" dirty="0" err="1">
                <a:latin typeface="Luxi Sans" charset="0"/>
              </a:rPr>
              <a:t>GeV</a:t>
            </a:r>
            <a:endParaRPr lang="en-US" dirty="0">
              <a:latin typeface="Luxi Sans" charset="0"/>
            </a:endParaRPr>
          </a:p>
          <a:p>
            <a:pPr lvl="2"/>
            <a:r>
              <a:rPr lang="en-US" dirty="0" err="1">
                <a:latin typeface="Luxi Sans" charset="0"/>
              </a:rPr>
              <a:t>zweitbester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Zerfallskanal</a:t>
            </a:r>
            <a:r>
              <a:rPr lang="en-US" dirty="0">
                <a:latin typeface="Luxi Sans" charset="0"/>
              </a:rPr>
              <a:t> (</a:t>
            </a:r>
            <a:r>
              <a:rPr lang="en-US" dirty="0" err="1">
                <a:latin typeface="Luxi Sans" charset="0"/>
              </a:rPr>
              <a:t>nach</a:t>
            </a:r>
            <a:r>
              <a:rPr lang="en-US" dirty="0">
                <a:latin typeface="Luxi Sans" charset="0"/>
              </a:rPr>
              <a:t> WW) </a:t>
            </a:r>
            <a:r>
              <a:rPr lang="en-US" dirty="0" err="1">
                <a:latin typeface="Luxi Sans" charset="0"/>
              </a:rPr>
              <a:t>für</a:t>
            </a:r>
            <a:r>
              <a:rPr lang="en-US" dirty="0">
                <a:latin typeface="Luxi Sans" charset="0"/>
              </a:rPr>
              <a:t> 130 </a:t>
            </a:r>
            <a:r>
              <a:rPr lang="en-US" dirty="0" err="1">
                <a:latin typeface="Luxi Sans" charset="0"/>
              </a:rPr>
              <a:t>GeV</a:t>
            </a:r>
            <a:r>
              <a:rPr lang="en-US" dirty="0">
                <a:latin typeface="Luxi Sans" charset="0"/>
              </a:rPr>
              <a:t> &lt; M</a:t>
            </a:r>
            <a:r>
              <a:rPr lang="en-US" baseline="-25000" dirty="0">
                <a:latin typeface="Luxi Sans" charset="0"/>
              </a:rPr>
              <a:t>H</a:t>
            </a:r>
            <a:r>
              <a:rPr lang="en-US" dirty="0">
                <a:latin typeface="Luxi Sans" charset="0"/>
              </a:rPr>
              <a:t> &lt; 200 </a:t>
            </a:r>
            <a:r>
              <a:rPr lang="en-US" dirty="0" err="1">
                <a:latin typeface="Luxi Sans" charset="0"/>
              </a:rPr>
              <a:t>GeV</a:t>
            </a:r>
            <a:endParaRPr lang="en-US" dirty="0">
              <a:latin typeface="Luxi Sans" charset="0"/>
            </a:endParaRPr>
          </a:p>
          <a:p>
            <a:pPr lvl="3"/>
            <a:r>
              <a:rPr lang="en-US" dirty="0" err="1">
                <a:latin typeface="Luxi Sans" charset="0"/>
              </a:rPr>
              <a:t>aber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sehr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viel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bessere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Massenauflösung</a:t>
            </a:r>
            <a:r>
              <a:rPr lang="en-US" dirty="0">
                <a:latin typeface="Luxi Sans" charset="0"/>
              </a:rPr>
              <a:t> </a:t>
            </a:r>
            <a:r>
              <a:rPr lang="en-US" dirty="0" err="1">
                <a:latin typeface="Luxi Sans" charset="0"/>
              </a:rPr>
              <a:t>als</a:t>
            </a:r>
            <a:r>
              <a:rPr lang="en-US" dirty="0">
                <a:latin typeface="Luxi Sans" charset="0"/>
              </a:rPr>
              <a:t> WW</a:t>
            </a:r>
          </a:p>
          <a:p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  <a:p>
            <a:pPr lvl="2"/>
            <a:endParaRPr lang="en-US" dirty="0">
              <a:latin typeface="Luxi Sans" charset="0"/>
            </a:endParaRPr>
          </a:p>
          <a:p>
            <a:pPr lvl="2"/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  <a:p>
            <a:endParaRPr lang="en-US" dirty="0">
              <a:latin typeface="Luxi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3850" y="1312856"/>
            <a:ext cx="8980655" cy="5851359"/>
            <a:chOff x="863848" y="1312854"/>
            <a:chExt cx="8980655" cy="5851359"/>
          </a:xfrm>
        </p:grpSpPr>
        <p:pic>
          <p:nvPicPr>
            <p:cNvPr id="8" name="Picture 7" descr="ATLAS-4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48" y="3059757"/>
              <a:ext cx="4092128" cy="3926133"/>
            </a:xfrm>
            <a:prstGeom prst="rect">
              <a:avLst/>
            </a:prstGeom>
          </p:spPr>
        </p:pic>
        <p:pic>
          <p:nvPicPr>
            <p:cNvPr id="9" name="Picture 8" descr="CMS-4l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344" y="2946327"/>
              <a:ext cx="4464496" cy="42178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-1200000">
              <a:off x="7867680" y="1312854"/>
              <a:ext cx="1976823" cy="30162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Stand: 4. </a:t>
              </a:r>
              <a:r>
                <a:rPr lang="en-US" sz="1600" b="1" dirty="0" err="1">
                  <a:solidFill>
                    <a:srgbClr val="2D2DB9"/>
                  </a:solidFill>
                  <a:latin typeface="Luxi Sans" charset="0"/>
                </a:rPr>
                <a:t>Juli</a:t>
              </a:r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 2012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3848" y="1312194"/>
            <a:ext cx="8856984" cy="5852021"/>
            <a:chOff x="863848" y="1312192"/>
            <a:chExt cx="8856984" cy="5852021"/>
          </a:xfrm>
        </p:grpSpPr>
        <p:pic>
          <p:nvPicPr>
            <p:cNvPr id="13" name="Picture 12" descr="ZZMass_7Plus8TeV_70-180_3GeV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42" y="3059757"/>
              <a:ext cx="4278190" cy="410445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400000">
              <a:off x="7548170" y="1312192"/>
              <a:ext cx="2157462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Stand: 16. </a:t>
              </a:r>
              <a:r>
                <a:rPr lang="en-US" sz="1600" b="1" dirty="0" err="1">
                  <a:solidFill>
                    <a:srgbClr val="2D2DB9"/>
                  </a:solidFill>
                  <a:latin typeface="Luxi Sans" charset="0"/>
                </a:rPr>
                <a:t>Juni</a:t>
              </a:r>
              <a:r>
                <a:rPr lang="en-US" sz="1600" b="1" dirty="0">
                  <a:solidFill>
                    <a:srgbClr val="2D2DB9"/>
                  </a:solidFill>
                  <a:latin typeface="Luxi Sans" charset="0"/>
                </a:rPr>
                <a:t> 2014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48" y="3059757"/>
              <a:ext cx="4076945" cy="3911567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 bwMode="auto">
          <a:xfrm flipV="1">
            <a:off x="2232000" y="6660157"/>
            <a:ext cx="0" cy="504056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7776616" y="6660157"/>
            <a:ext cx="0" cy="504056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90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74333" y="1187551"/>
            <a:ext cx="4962525" cy="6048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Teilchenphysik</a:t>
            </a:r>
            <a:r>
              <a:rPr lang="en-US" dirty="0"/>
              <a:t> in Deutschland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4981698" cy="5942012"/>
          </a:xfrm>
        </p:spPr>
        <p:txBody>
          <a:bodyPr/>
          <a:lstStyle/>
          <a:p>
            <a:r>
              <a:rPr lang="en-US" dirty="0" err="1"/>
              <a:t>Universitäten</a:t>
            </a:r>
            <a:r>
              <a:rPr lang="en-US" dirty="0"/>
              <a:t> und </a:t>
            </a:r>
            <a:r>
              <a:rPr lang="en-US" dirty="0" err="1"/>
              <a:t>Forschungszentren</a:t>
            </a:r>
            <a:r>
              <a:rPr lang="en-US" dirty="0"/>
              <a:t> in Deutschland</a:t>
            </a:r>
            <a:endParaRPr lang="en-GB" dirty="0"/>
          </a:p>
          <a:p>
            <a:pPr lvl="1"/>
            <a:r>
              <a:rPr lang="en-US" dirty="0" err="1"/>
              <a:t>Universitäten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sowohl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experimenteller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und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theoretischer</a:t>
            </a:r>
            <a:r>
              <a:rPr lang="en-US" dirty="0"/>
              <a:t> </a:t>
            </a:r>
            <a:r>
              <a:rPr lang="en-US" dirty="0" err="1"/>
              <a:t>Teilchenphysik</a:t>
            </a:r>
            <a:r>
              <a:rPr lang="en-US" dirty="0"/>
              <a:t>: 14</a:t>
            </a:r>
          </a:p>
          <a:p>
            <a:pPr lvl="1"/>
            <a:r>
              <a:rPr lang="en-US" dirty="0" err="1"/>
              <a:t>Universitäten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entweder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experimenteller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/>
                </a:solidFill>
              </a:rPr>
              <a:t>oder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theoretischer</a:t>
            </a:r>
            <a:r>
              <a:rPr lang="en-US" dirty="0"/>
              <a:t> </a:t>
            </a:r>
            <a:r>
              <a:rPr lang="en-US" dirty="0" err="1"/>
              <a:t>Teilchenphysik</a:t>
            </a:r>
            <a:r>
              <a:rPr lang="en-US" dirty="0"/>
              <a:t>: 12</a:t>
            </a:r>
          </a:p>
          <a:p>
            <a:pPr lvl="1"/>
            <a:r>
              <a:rPr lang="en-US" dirty="0" err="1"/>
              <a:t>Forschungszentren</a:t>
            </a:r>
            <a:r>
              <a:rPr lang="en-US" dirty="0"/>
              <a:t> (</a:t>
            </a:r>
            <a:r>
              <a:rPr lang="en-US" dirty="0" err="1"/>
              <a:t>Standorte</a:t>
            </a:r>
            <a:r>
              <a:rPr lang="en-US" dirty="0"/>
              <a:t>) </a:t>
            </a:r>
            <a:r>
              <a:rPr lang="en-US" dirty="0" err="1"/>
              <a:t>ausserhalb</a:t>
            </a:r>
            <a:r>
              <a:rPr lang="en-US" dirty="0"/>
              <a:t> </a:t>
            </a:r>
            <a:r>
              <a:rPr lang="en-US" dirty="0" err="1"/>
              <a:t>Universitäten</a:t>
            </a:r>
            <a:r>
              <a:rPr lang="en-US" dirty="0"/>
              <a:t>: 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1793" y="5808749"/>
            <a:ext cx="3983943" cy="779400"/>
            <a:chOff x="556200" y="4947479"/>
            <a:chExt cx="3415859" cy="779400"/>
          </a:xfrm>
        </p:grpSpPr>
        <p:sp>
          <p:nvSpPr>
            <p:cNvPr id="5" name="Rectangle 4"/>
            <p:cNvSpPr/>
            <p:nvPr/>
          </p:nvSpPr>
          <p:spPr>
            <a:xfrm>
              <a:off x="556200" y="4949279"/>
              <a:ext cx="493921" cy="777600"/>
            </a:xfrm>
            <a:prstGeom prst="rect">
              <a:avLst/>
            </a:prstGeom>
            <a:solidFill>
              <a:srgbClr val="33CC66"/>
            </a:solidFill>
            <a:ln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0" tIns="0" rIns="0" bIns="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346" y="4947479"/>
              <a:ext cx="283495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gelb</a:t>
              </a:r>
              <a:r>
                <a:rPr lang="en-US" sz="1200" b="1" dirty="0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(exp. und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6200" y="5236200"/>
              <a:ext cx="303767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grau</a:t>
              </a:r>
              <a:r>
                <a:rPr lang="en-US" sz="1200" b="1" dirty="0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(exp.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IT)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8259" y="5523840"/>
              <a:ext cx="3403800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00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   rot: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Forschungszentrum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(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ausserhalb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)</a:t>
              </a:r>
              <a:endParaRPr lang="en-US" sz="1200" b="1" dirty="0">
                <a:solidFill>
                  <a:srgbClr val="000080"/>
                </a:solidFill>
                <a:latin typeface="Luxi Sans" pitchFamily="34"/>
                <a:ea typeface="Luxi Sans" pitchFamily="34"/>
                <a:cs typeface="Luxi Sans" pitchFamily="34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7449226" y="6162734"/>
            <a:ext cx="792088" cy="275047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052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aux_11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1832064"/>
            <a:ext cx="6336704" cy="5476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Entdeckung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Hinweise</a:t>
            </a:r>
            <a:r>
              <a:rPr lang="en-US" dirty="0"/>
              <a:t> auf ”</a:t>
            </a:r>
            <a:r>
              <a:rPr lang="en-US" dirty="0" err="1"/>
              <a:t>etwas</a:t>
            </a:r>
            <a:r>
              <a:rPr lang="en-US" dirty="0"/>
              <a:t>” </a:t>
            </a:r>
            <a:r>
              <a:rPr lang="en-US" dirty="0" err="1"/>
              <a:t>bei</a:t>
            </a:r>
            <a:r>
              <a:rPr lang="en-US" dirty="0"/>
              <a:t> ~125 GeV Masse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Juli</a:t>
            </a:r>
            <a:r>
              <a:rPr lang="en-US" dirty="0"/>
              <a:t> 2011</a:t>
            </a:r>
          </a:p>
          <a:p>
            <a:pPr lvl="1"/>
            <a:r>
              <a:rPr lang="en-US" dirty="0" err="1"/>
              <a:t>statistische</a:t>
            </a:r>
            <a:r>
              <a:rPr lang="en-US" dirty="0"/>
              <a:t> </a:t>
            </a:r>
            <a:r>
              <a:rPr lang="en-US" dirty="0" err="1"/>
              <a:t>Signifikanz</a:t>
            </a:r>
            <a:r>
              <a:rPr lang="en-US" dirty="0"/>
              <a:t> </a:t>
            </a:r>
            <a:r>
              <a:rPr lang="en-US" dirty="0" err="1"/>
              <a:t>wächst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&gt;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stetig</a:t>
            </a:r>
            <a:r>
              <a:rPr lang="en-US" dirty="0"/>
              <a:t> 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2600" y="3560256"/>
            <a:ext cx="1008112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FF"/>
                </a:solidFill>
              </a:rPr>
              <a:t>Juli</a:t>
            </a:r>
            <a:r>
              <a:rPr lang="en-US" sz="1400" b="1" dirty="0">
                <a:solidFill>
                  <a:srgbClr val="0000FF"/>
                </a:solidFill>
              </a:rPr>
              <a:t> 2011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200552" y="3697986"/>
            <a:ext cx="43204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8" name="TextBox 7"/>
          <p:cNvSpPr txBox="1"/>
          <p:nvPr/>
        </p:nvSpPr>
        <p:spPr>
          <a:xfrm>
            <a:off x="7632600" y="4004876"/>
            <a:ext cx="151216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</a:rPr>
              <a:t>Dezember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 2011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200552" y="4142606"/>
            <a:ext cx="43204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0" name="TextBox 9"/>
          <p:cNvSpPr txBox="1"/>
          <p:nvPr/>
        </p:nvSpPr>
        <p:spPr>
          <a:xfrm>
            <a:off x="7632600" y="5072424"/>
            <a:ext cx="115212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April 2012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7200552" y="5210154"/>
            <a:ext cx="43204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2" name="TextBox 11"/>
          <p:cNvSpPr txBox="1"/>
          <p:nvPr/>
        </p:nvSpPr>
        <p:spPr>
          <a:xfrm>
            <a:off x="7632600" y="5792504"/>
            <a:ext cx="1008112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Juli</a:t>
            </a:r>
            <a:r>
              <a:rPr lang="en-US" sz="1400" b="1" dirty="0">
                <a:solidFill>
                  <a:srgbClr val="FF0000"/>
                </a:solidFill>
              </a:rPr>
              <a:t> 2012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7200552" y="5930234"/>
            <a:ext cx="43204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C2CD5D-0431-2D4F-9CE1-6931E361DDB5}"/>
              </a:ext>
            </a:extLst>
          </p:cNvPr>
          <p:cNvCxnSpPr>
            <a:cxnSpLocks/>
          </p:cNvCxnSpPr>
          <p:nvPr/>
        </p:nvCxnSpPr>
        <p:spPr bwMode="auto">
          <a:xfrm>
            <a:off x="6768504" y="2051645"/>
            <a:ext cx="0" cy="936104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59361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l-FixedScale-NoMuProf2.avi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4232" y="1475581"/>
            <a:ext cx="4862624" cy="47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gg-FloatingScale-Short2.avi">
            <a:hlinkHover r:id="" action="ppaction://ole?verb=0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340" y="1481329"/>
            <a:ext cx="4862624" cy="47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/>
              <a:t>Higgs </a:t>
            </a:r>
            <a:r>
              <a:rPr lang="en-US" dirty="0" err="1"/>
              <a:t>Signifikanz</a:t>
            </a:r>
            <a:r>
              <a:rPr lang="en-US" dirty="0"/>
              <a:t> </a:t>
            </a:r>
            <a:r>
              <a:rPr lang="en-US" dirty="0" err="1"/>
              <a:t>wächst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</a:t>
            </a:r>
            <a:r>
              <a:rPr lang="en-US" dirty="0" err="1"/>
              <a:t>Zeit</a:t>
            </a:r>
            <a:r>
              <a:rPr lang="en-US" dirty="0"/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5064" y="1043533"/>
            <a:ext cx="1167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 </a:t>
            </a:r>
            <a:r>
              <a:rPr lang="en-US" b="1" dirty="0">
                <a:solidFill>
                  <a:schemeClr val="accent6"/>
                </a:solidFill>
                <a:sym typeface="Wingdings"/>
              </a:rPr>
              <a:t>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l-GR" b="1" dirty="0">
                <a:solidFill>
                  <a:schemeClr val="accent6"/>
                </a:solidFill>
                <a:latin typeface="Calibri"/>
                <a:cs typeface="Arial"/>
              </a:rPr>
              <a:t>γγ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554" y="1043533"/>
            <a:ext cx="11110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 </a:t>
            </a:r>
            <a:r>
              <a:rPr lang="en-US" b="1" dirty="0">
                <a:solidFill>
                  <a:schemeClr val="accent6"/>
                </a:solidFill>
                <a:sym typeface="Wingdings"/>
              </a:rPr>
              <a:t>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libri"/>
                <a:cs typeface="Arial"/>
              </a:rPr>
              <a:t>4l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520032" y="5940077"/>
            <a:ext cx="0" cy="648072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499586" y="5940077"/>
            <a:ext cx="0" cy="648072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604725" y="6604701"/>
            <a:ext cx="168828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Higgs </a:t>
            </a:r>
            <a:r>
              <a:rPr lang="en-US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hier</a:t>
            </a:r>
            <a:endParaRPr lang="en-US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4279" y="6604701"/>
            <a:ext cx="168828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Higgs </a:t>
            </a:r>
            <a:r>
              <a:rPr lang="en-US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hier</a:t>
            </a:r>
            <a:endParaRPr lang="en-US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-1200000">
            <a:off x="3351211" y="6377249"/>
            <a:ext cx="2802242" cy="30162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2D2DB9"/>
                </a:solidFill>
                <a:latin typeface="Luxi Sans" charset="0"/>
              </a:rPr>
              <a:t>Alle</a:t>
            </a:r>
            <a:r>
              <a:rPr lang="en-US" sz="1600" b="1" dirty="0">
                <a:solidFill>
                  <a:srgbClr val="2D2DB9"/>
                </a:solidFill>
                <a:latin typeface="Luxi Sans" charset="0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Luxi Sans" charset="0"/>
              </a:rPr>
              <a:t>Daten</a:t>
            </a:r>
            <a:r>
              <a:rPr lang="en-US" sz="1600" b="1" dirty="0">
                <a:solidFill>
                  <a:srgbClr val="2D2DB9"/>
                </a:solidFill>
                <a:latin typeface="Luxi Sans" charset="0"/>
              </a:rPr>
              <a:t> von 2011 + 2012</a:t>
            </a:r>
          </a:p>
        </p:txBody>
      </p:sp>
    </p:spTree>
    <p:extLst>
      <p:ext uri="{BB962C8B-B14F-4D97-AF65-F5344CB8AC3E}">
        <p14:creationId xmlns:p14="http://schemas.microsoft.com/office/powerpoint/2010/main" val="13690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in den </a:t>
            </a:r>
            <a:r>
              <a:rPr lang="en-US" dirty="0" err="1"/>
              <a:t>Medien</a:t>
            </a:r>
            <a:endParaRPr lang="en-GB" dirty="0"/>
          </a:p>
        </p:txBody>
      </p:sp>
      <p:pic>
        <p:nvPicPr>
          <p:cNvPr id="4" name="Picture 3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5832400" y="795242"/>
            <a:ext cx="3663534" cy="471278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1" y="974837"/>
            <a:ext cx="3632962" cy="482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4066373"/>
            <a:ext cx="5507272" cy="309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6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Allgemeingut</a:t>
            </a:r>
            <a:r>
              <a:rPr lang="en-US" dirty="0"/>
              <a:t>…</a:t>
            </a:r>
          </a:p>
        </p:txBody>
      </p:sp>
      <p:pic>
        <p:nvPicPr>
          <p:cNvPr id="5" name="Picture 4" descr="6a00d8341d417153ef016768405219970b-800w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" y="971525"/>
            <a:ext cx="4478091" cy="3214656"/>
          </a:xfrm>
          <a:prstGeom prst="rect">
            <a:avLst/>
          </a:prstGeom>
        </p:spPr>
      </p:pic>
      <p:pic>
        <p:nvPicPr>
          <p:cNvPr id="8" name="Picture 7" descr="higgs-boson-mem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4" y="3491806"/>
            <a:ext cx="2512631" cy="3729333"/>
          </a:xfrm>
          <a:prstGeom prst="rect">
            <a:avLst/>
          </a:prstGeom>
        </p:spPr>
      </p:pic>
      <p:pic>
        <p:nvPicPr>
          <p:cNvPr id="2" name="Picture 1" descr="Higgs-Bos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5" y="899517"/>
            <a:ext cx="5029200" cy="3145536"/>
          </a:xfrm>
          <a:prstGeom prst="rect">
            <a:avLst/>
          </a:prstGeom>
        </p:spPr>
      </p:pic>
      <p:pic>
        <p:nvPicPr>
          <p:cNvPr id="7" name="Picture 6" descr="higgs-boson-god-particle-samuelljackso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2" y="3541199"/>
            <a:ext cx="3016345" cy="3695023"/>
          </a:xfrm>
          <a:prstGeom prst="rect">
            <a:avLst/>
          </a:prstGeom>
        </p:spPr>
      </p:pic>
      <p:pic>
        <p:nvPicPr>
          <p:cNvPr id="6" name="Picture 5" descr="2012-07-13-gain-mass-fast-take-higgs-boson-pill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4" y="3491805"/>
            <a:ext cx="3008823" cy="37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Nach</a:t>
            </a:r>
            <a:r>
              <a:rPr lang="en-US" dirty="0"/>
              <a:t> der </a:t>
            </a:r>
            <a:r>
              <a:rPr lang="en-US" dirty="0" err="1"/>
              <a:t>Entdeckung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9518202" cy="5942012"/>
          </a:xfrm>
        </p:spPr>
        <p:txBody>
          <a:bodyPr/>
          <a:lstStyle/>
          <a:p>
            <a:r>
              <a:rPr lang="en-US" dirty="0" err="1"/>
              <a:t>Entdeckung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der </a:t>
            </a:r>
            <a:r>
              <a:rPr lang="en-US" dirty="0" err="1"/>
              <a:t>Anfang</a:t>
            </a:r>
            <a:r>
              <a:rPr lang="en-US" dirty="0"/>
              <a:t>…</a:t>
            </a:r>
          </a:p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Messungen</a:t>
            </a:r>
            <a:r>
              <a:rPr lang="en-US" dirty="0"/>
              <a:t> </a:t>
            </a:r>
            <a:r>
              <a:rPr lang="en-US" dirty="0" err="1"/>
              <a:t>nötig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Masse</a:t>
            </a:r>
          </a:p>
          <a:p>
            <a:pPr lvl="2"/>
            <a:r>
              <a:rPr lang="en-US" dirty="0" err="1"/>
              <a:t>wichtig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die „Stabilität des Universums“</a:t>
            </a:r>
            <a:endParaRPr lang="en-US" dirty="0"/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Signalstärken</a:t>
            </a:r>
            <a:r>
              <a:rPr lang="en-US" dirty="0"/>
              <a:t> der </a:t>
            </a:r>
            <a:r>
              <a:rPr lang="en-US" dirty="0" err="1"/>
              <a:t>Zerf</a:t>
            </a:r>
            <a:r>
              <a:rPr lang="de-DE" dirty="0" err="1"/>
              <a:t>älle</a:t>
            </a:r>
            <a:r>
              <a:rPr lang="de-DE" dirty="0"/>
              <a:t> </a:t>
            </a:r>
            <a:r>
              <a:rPr lang="en-US" dirty="0"/>
              <a:t>in </a:t>
            </a:r>
            <a:r>
              <a:rPr lang="en-US" dirty="0" err="1"/>
              <a:t>Vektorbosonen</a:t>
            </a:r>
            <a:r>
              <a:rPr lang="en-US" dirty="0"/>
              <a:t> und </a:t>
            </a:r>
            <a:r>
              <a:rPr lang="en-US" dirty="0" err="1"/>
              <a:t>Fermionen</a:t>
            </a:r>
            <a:endParaRPr lang="en-US" dirty="0"/>
          </a:p>
          <a:p>
            <a:pPr lvl="2"/>
            <a:r>
              <a:rPr lang="en-US" dirty="0" err="1"/>
              <a:t>zer</a:t>
            </a:r>
            <a:r>
              <a:rPr lang="de-DE" dirty="0"/>
              <a:t>fällt das Teilchen wie im Standardmodell vorhergesagt (Signalstärke </a:t>
            </a:r>
            <a:r>
              <a:rPr lang="en-US" dirty="0"/>
              <a:t>= 1)</a:t>
            </a:r>
            <a:r>
              <a:rPr lang="de-DE" dirty="0"/>
              <a:t>?</a:t>
            </a:r>
          </a:p>
          <a:p>
            <a:pPr lvl="2"/>
            <a:r>
              <a:rPr lang="de-DE" dirty="0"/>
              <a:t>oder gibt es Abweichungen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kein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Standardmodell</a:t>
            </a:r>
            <a:r>
              <a:rPr lang="en-US" dirty="0">
                <a:sym typeface="Wingdings" panose="05000000000000000000" pitchFamily="2" charset="2"/>
              </a:rPr>
              <a:t>-Higgs?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Spin (und </a:t>
            </a:r>
            <a:r>
              <a:rPr lang="en-US" dirty="0" err="1">
                <a:solidFill>
                  <a:srgbClr val="FF0000"/>
                </a:solidFill>
              </a:rPr>
              <a:t>Parität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Symmetrieverhalten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Raumspiegelung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dirty="0"/>
              <a:t>Higgs-Feld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skalares</a:t>
            </a:r>
            <a:r>
              <a:rPr lang="en-US" dirty="0">
                <a:solidFill>
                  <a:srgbClr val="FF0000"/>
                </a:solidFill>
              </a:rPr>
              <a:t> Feld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Higgs-</a:t>
            </a:r>
            <a:r>
              <a:rPr lang="en-US" dirty="0" err="1"/>
              <a:t>Teilchen</a:t>
            </a:r>
            <a:r>
              <a:rPr lang="en-US" dirty="0"/>
              <a:t> muss Spin 0 </a:t>
            </a:r>
            <a:r>
              <a:rPr lang="en-US" dirty="0" err="1"/>
              <a:t>haben</a:t>
            </a:r>
            <a:r>
              <a:rPr lang="en-US" dirty="0"/>
              <a:t> (und positive </a:t>
            </a:r>
            <a:r>
              <a:rPr lang="en-US" dirty="0" err="1"/>
              <a:t>Parit</a:t>
            </a:r>
            <a:r>
              <a:rPr lang="de-DE" dirty="0" err="1"/>
              <a:t>ät</a:t>
            </a:r>
            <a:r>
              <a:rPr lang="de-DE" dirty="0"/>
              <a:t>)</a:t>
            </a:r>
            <a:endParaRPr lang="en-US" dirty="0"/>
          </a:p>
          <a:p>
            <a:pPr lvl="1"/>
            <a:r>
              <a:rPr lang="de-DE" dirty="0">
                <a:solidFill>
                  <a:srgbClr val="FF0000"/>
                </a:solidFill>
              </a:rPr>
              <a:t>Kopplungskonstanten</a:t>
            </a:r>
            <a:r>
              <a:rPr lang="de-DE" dirty="0"/>
              <a:t> an Vektorbosonen und Fermionen</a:t>
            </a:r>
          </a:p>
          <a:p>
            <a:pPr lvl="2"/>
            <a:r>
              <a:rPr lang="de-DE" dirty="0"/>
              <a:t>sind die Kopplungen proportional zu den Teilchenmasse</a:t>
            </a:r>
            <a:r>
              <a:rPr lang="en-US" dirty="0"/>
              <a:t>n?</a:t>
            </a:r>
          </a:p>
          <a:p>
            <a:pPr lvl="1"/>
            <a:r>
              <a:rPr lang="en-US" dirty="0"/>
              <a:t>der “</a:t>
            </a:r>
            <a:r>
              <a:rPr lang="en-US" dirty="0" err="1"/>
              <a:t>heilige</a:t>
            </a:r>
            <a:r>
              <a:rPr lang="en-US" dirty="0"/>
              <a:t> </a:t>
            </a:r>
            <a:r>
              <a:rPr lang="en-US" dirty="0" err="1"/>
              <a:t>Gral</a:t>
            </a:r>
            <a:r>
              <a:rPr lang="en-US" dirty="0"/>
              <a:t>”: Higgs “</a:t>
            </a:r>
            <a:r>
              <a:rPr lang="en-US" dirty="0" err="1">
                <a:solidFill>
                  <a:srgbClr val="FF0000"/>
                </a:solidFill>
              </a:rPr>
              <a:t>Selbstwechselwirkung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in </a:t>
            </a:r>
            <a:r>
              <a:rPr lang="en-US" dirty="0" err="1"/>
              <a:t>ferner</a:t>
            </a:r>
            <a:r>
              <a:rPr lang="en-US" dirty="0"/>
              <a:t> </a:t>
            </a:r>
            <a:r>
              <a:rPr lang="en-US" dirty="0" err="1"/>
              <a:t>Zukunft</a:t>
            </a:r>
            <a:r>
              <a:rPr lang="en-US" dirty="0"/>
              <a:t>…</a:t>
            </a:r>
          </a:p>
          <a:p>
            <a:pPr lvl="2"/>
            <a:r>
              <a:rPr lang="en-US" dirty="0" err="1"/>
              <a:t>braucht</a:t>
            </a:r>
            <a:r>
              <a:rPr lang="en-US" dirty="0"/>
              <a:t> </a:t>
            </a:r>
            <a:r>
              <a:rPr lang="en-US" dirty="0" err="1"/>
              <a:t>seeeehr</a:t>
            </a:r>
            <a:r>
              <a:rPr lang="en-US" dirty="0"/>
              <a:t> </a:t>
            </a:r>
            <a:r>
              <a:rPr lang="en-US" dirty="0" err="1"/>
              <a:t>vieeele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(~2035?)</a:t>
            </a:r>
          </a:p>
        </p:txBody>
      </p:sp>
      <p:pic>
        <p:nvPicPr>
          <p:cNvPr id="7" name="Picture 6" descr="graphh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-36" r="50" b="21358"/>
          <a:stretch/>
        </p:blipFill>
        <p:spPr>
          <a:xfrm>
            <a:off x="7356066" y="5652045"/>
            <a:ext cx="2220750" cy="151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ject 7"/>
          <p:cNvSpPr>
            <a:spLocks noChangeAspect="1"/>
          </p:cNvSpPr>
          <p:nvPr/>
        </p:nvSpPr>
        <p:spPr>
          <a:xfrm>
            <a:off x="8892556" y="6228109"/>
            <a:ext cx="468236" cy="313932"/>
          </a:xfrm>
          <a:custGeom>
            <a:avLst/>
            <a:gdLst/>
            <a:ahLst/>
            <a:cxnLst/>
            <a:rect l="l" t="t" r="r" b="b"/>
            <a:pathLst>
              <a:path w="936625" h="864235">
                <a:moveTo>
                  <a:pt x="0" y="432053"/>
                </a:moveTo>
                <a:lnTo>
                  <a:pt x="6125" y="361968"/>
                </a:lnTo>
                <a:lnTo>
                  <a:pt x="23860" y="295485"/>
                </a:lnTo>
                <a:lnTo>
                  <a:pt x="52240" y="233493"/>
                </a:lnTo>
                <a:lnTo>
                  <a:pt x="90302" y="176881"/>
                </a:lnTo>
                <a:lnTo>
                  <a:pt x="137080" y="126539"/>
                </a:lnTo>
                <a:lnTo>
                  <a:pt x="191612" y="83356"/>
                </a:lnTo>
                <a:lnTo>
                  <a:pt x="252933" y="48222"/>
                </a:lnTo>
                <a:lnTo>
                  <a:pt x="320080" y="22024"/>
                </a:lnTo>
                <a:lnTo>
                  <a:pt x="392089" y="5654"/>
                </a:lnTo>
                <a:lnTo>
                  <a:pt x="467995" y="0"/>
                </a:lnTo>
                <a:lnTo>
                  <a:pt x="506393" y="1432"/>
                </a:lnTo>
                <a:lnTo>
                  <a:pt x="580501" y="12555"/>
                </a:lnTo>
                <a:lnTo>
                  <a:pt x="650224" y="33950"/>
                </a:lnTo>
                <a:lnTo>
                  <a:pt x="714597" y="64727"/>
                </a:lnTo>
                <a:lnTo>
                  <a:pt x="772658" y="103997"/>
                </a:lnTo>
                <a:lnTo>
                  <a:pt x="823443" y="150871"/>
                </a:lnTo>
                <a:lnTo>
                  <a:pt x="865990" y="204459"/>
                </a:lnTo>
                <a:lnTo>
                  <a:pt x="899334" y="263872"/>
                </a:lnTo>
                <a:lnTo>
                  <a:pt x="922514" y="328221"/>
                </a:lnTo>
                <a:lnTo>
                  <a:pt x="934565" y="396616"/>
                </a:lnTo>
                <a:lnTo>
                  <a:pt x="936117" y="432053"/>
                </a:lnTo>
                <a:lnTo>
                  <a:pt x="934565" y="467491"/>
                </a:lnTo>
                <a:lnTo>
                  <a:pt x="922514" y="535886"/>
                </a:lnTo>
                <a:lnTo>
                  <a:pt x="899334" y="600235"/>
                </a:lnTo>
                <a:lnTo>
                  <a:pt x="865990" y="659648"/>
                </a:lnTo>
                <a:lnTo>
                  <a:pt x="823443" y="713236"/>
                </a:lnTo>
                <a:lnTo>
                  <a:pt x="772658" y="760110"/>
                </a:lnTo>
                <a:lnTo>
                  <a:pt x="714597" y="799380"/>
                </a:lnTo>
                <a:lnTo>
                  <a:pt x="650224" y="830157"/>
                </a:lnTo>
                <a:lnTo>
                  <a:pt x="580501" y="851552"/>
                </a:lnTo>
                <a:lnTo>
                  <a:pt x="506393" y="862675"/>
                </a:lnTo>
                <a:lnTo>
                  <a:pt x="467995" y="864108"/>
                </a:lnTo>
                <a:lnTo>
                  <a:pt x="429615" y="862675"/>
                </a:lnTo>
                <a:lnTo>
                  <a:pt x="355537" y="851552"/>
                </a:lnTo>
                <a:lnTo>
                  <a:pt x="285839" y="830157"/>
                </a:lnTo>
                <a:lnTo>
                  <a:pt x="221484" y="799380"/>
                </a:lnTo>
                <a:lnTo>
                  <a:pt x="163437" y="760110"/>
                </a:lnTo>
                <a:lnTo>
                  <a:pt x="112661" y="713236"/>
                </a:lnTo>
                <a:lnTo>
                  <a:pt x="70121" y="659648"/>
                </a:lnTo>
                <a:lnTo>
                  <a:pt x="36780" y="600235"/>
                </a:lnTo>
                <a:lnTo>
                  <a:pt x="13602" y="535886"/>
                </a:lnTo>
                <a:lnTo>
                  <a:pt x="1551" y="467491"/>
                </a:lnTo>
                <a:lnTo>
                  <a:pt x="0" y="432053"/>
                </a:lnTo>
                <a:close/>
              </a:path>
            </a:pathLst>
          </a:cu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4441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Masse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Higgs-Masse = </a:t>
            </a:r>
            <a:r>
              <a:rPr lang="en-US" dirty="0" err="1"/>
              <a:t>freier</a:t>
            </a:r>
            <a:r>
              <a:rPr lang="en-US" dirty="0"/>
              <a:t> Parameter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Standardmodell</a:t>
            </a:r>
            <a:endParaRPr lang="en-US" dirty="0"/>
          </a:p>
          <a:p>
            <a:pPr lvl="2"/>
            <a:r>
              <a:rPr lang="en-US" dirty="0"/>
              <a:t>muss so </a:t>
            </a:r>
            <a:r>
              <a:rPr lang="en-US" dirty="0" err="1"/>
              <a:t>genau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m</a:t>
            </a:r>
            <a:r>
              <a:rPr lang="de-DE" dirty="0" err="1"/>
              <a:t>öglich</a:t>
            </a:r>
            <a:r>
              <a:rPr lang="de-DE" dirty="0"/>
              <a:t> gemessen werden (keine Vorhersage der Theorie)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Kombinierte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Messung</a:t>
            </a:r>
            <a:r>
              <a:rPr lang="en-US" dirty="0">
                <a:solidFill>
                  <a:srgbClr val="0000FF"/>
                </a:solidFill>
              </a:rPr>
              <a:t> von ATLAS und CMS </a:t>
            </a:r>
            <a:r>
              <a:rPr lang="en-US" dirty="0"/>
              <a:t>(Mai 2015)</a:t>
            </a:r>
          </a:p>
          <a:p>
            <a:pPr lvl="2"/>
            <a:r>
              <a:rPr lang="en-US" dirty="0" err="1"/>
              <a:t>verwendet</a:t>
            </a:r>
            <a:r>
              <a:rPr lang="en-US" dirty="0"/>
              <a:t> </a:t>
            </a:r>
            <a:r>
              <a:rPr lang="en-US" dirty="0" err="1"/>
              <a:t>Zerfallskan</a:t>
            </a:r>
            <a:r>
              <a:rPr lang="de-DE" dirty="0" err="1"/>
              <a:t>äle</a:t>
            </a:r>
            <a:r>
              <a:rPr lang="de-DE" dirty="0"/>
              <a:t> mit der besten Massenauflösung:  H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el-GR" dirty="0" err="1"/>
              <a:t>γγ</a:t>
            </a:r>
            <a:r>
              <a:rPr lang="de-DE" dirty="0"/>
              <a:t> und H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ZZ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4l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500063" lvl="1" indent="0">
              <a:buNone/>
            </a:pPr>
            <a:endParaRPr lang="de-DE" dirty="0"/>
          </a:p>
          <a:p>
            <a:pPr marL="788988" lvl="2" indent="0">
              <a:buNone/>
            </a:pPr>
            <a:endParaRPr lang="de-DE" dirty="0"/>
          </a:p>
          <a:p>
            <a:pPr lvl="1"/>
            <a:r>
              <a:rPr lang="de-DE" dirty="0"/>
              <a:t>Messunsicherheit nur </a:t>
            </a:r>
            <a:r>
              <a:rPr lang="de-DE" dirty="0">
                <a:solidFill>
                  <a:srgbClr val="FF0000"/>
                </a:solidFill>
              </a:rPr>
              <a:t>0.19%(!)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30312" y="2915743"/>
            <a:ext cx="8274496" cy="3743325"/>
            <a:chOff x="1230312" y="2268760"/>
            <a:chExt cx="8274496" cy="3743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312" y="2268760"/>
              <a:ext cx="7620000" cy="3743325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 bwMode="auto">
            <a:xfrm rot="10800000">
              <a:off x="9000752" y="5003972"/>
              <a:ext cx="504056" cy="288032"/>
            </a:xfrm>
            <a:prstGeom prst="rightArrow">
              <a:avLst/>
            </a:prstGeom>
            <a:solidFill>
              <a:srgbClr val="FF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788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Stabilität des Vakuums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Ist das Vakuum (</a:t>
            </a:r>
            <a:r>
              <a:rPr lang="en-US" dirty="0"/>
              <a:t>= </a:t>
            </a:r>
            <a:r>
              <a:rPr lang="en-US" dirty="0" err="1"/>
              <a:t>unser</a:t>
            </a:r>
            <a:r>
              <a:rPr lang="en-US" dirty="0"/>
              <a:t> </a:t>
            </a:r>
            <a:r>
              <a:rPr lang="en-US" dirty="0" err="1"/>
              <a:t>Universum</a:t>
            </a:r>
            <a:r>
              <a:rPr lang="en-US" dirty="0"/>
              <a:t>) </a:t>
            </a:r>
            <a:r>
              <a:rPr lang="en-US" dirty="0" err="1"/>
              <a:t>stabil</a:t>
            </a:r>
            <a:r>
              <a:rPr lang="en-US" dirty="0"/>
              <a:t>?</a:t>
            </a:r>
          </a:p>
          <a:p>
            <a:pPr lvl="2"/>
            <a:r>
              <a:rPr lang="en-US" dirty="0" err="1"/>
              <a:t>entspricht</a:t>
            </a:r>
            <a:r>
              <a:rPr lang="en-US" dirty="0"/>
              <a:t> die </a:t>
            </a:r>
            <a:r>
              <a:rPr lang="en-US" dirty="0" err="1"/>
              <a:t>Vakuumenergie</a:t>
            </a:r>
            <a:r>
              <a:rPr lang="en-US" dirty="0"/>
              <a:t> (</a:t>
            </a:r>
            <a:r>
              <a:rPr lang="en-US" dirty="0" err="1"/>
              <a:t>durch</a:t>
            </a:r>
            <a:r>
              <a:rPr lang="en-US" dirty="0"/>
              <a:t> das Higgs-Feld)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lokalen</a:t>
            </a:r>
            <a:r>
              <a:rPr lang="en-US" dirty="0"/>
              <a:t> Minimum des Higgs-Potentials?</a:t>
            </a:r>
          </a:p>
          <a:p>
            <a:pPr lvl="2"/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evtl</a:t>
            </a:r>
            <a:r>
              <a:rPr lang="en-US" dirty="0"/>
              <a:t>.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Zustand</a:t>
            </a:r>
            <a:r>
              <a:rPr lang="en-US" dirty="0"/>
              <a:t> </a:t>
            </a:r>
            <a:r>
              <a:rPr lang="en-US" dirty="0" err="1"/>
              <a:t>geringerer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?</a:t>
            </a:r>
          </a:p>
          <a:p>
            <a:pPr lvl="2"/>
            <a:r>
              <a:rPr lang="en-US" dirty="0" err="1"/>
              <a:t>könnte</a:t>
            </a:r>
            <a:r>
              <a:rPr lang="en-US" dirty="0"/>
              <a:t> das </a:t>
            </a:r>
            <a:r>
              <a:rPr lang="en-US" dirty="0" err="1"/>
              <a:t>Vakuum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diesem</a:t>
            </a:r>
            <a:r>
              <a:rPr lang="en-US" dirty="0"/>
              <a:t> </a:t>
            </a:r>
            <a:r>
              <a:rPr lang="en-US" dirty="0" err="1"/>
              <a:t>Zustand</a:t>
            </a:r>
            <a:r>
              <a:rPr lang="en-US" dirty="0"/>
              <a:t> </a:t>
            </a:r>
            <a:r>
              <a:rPr lang="en-US" dirty="0" err="1"/>
              <a:t>durchtunneln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</a:t>
            </a:r>
            <a:r>
              <a:rPr lang="de-DE" dirty="0" err="1"/>
              <a:t>ängt</a:t>
            </a:r>
            <a:r>
              <a:rPr lang="de-DE" dirty="0"/>
              <a:t> ab von Top- und </a:t>
            </a:r>
            <a:r>
              <a:rPr lang="de-DE" dirty="0">
                <a:solidFill>
                  <a:srgbClr val="FF0000"/>
                </a:solidFill>
              </a:rPr>
              <a:t>Higgs-Masse</a:t>
            </a:r>
          </a:p>
          <a:p>
            <a:pPr lvl="1"/>
            <a:r>
              <a:rPr lang="de-DE" dirty="0"/>
              <a:t>Vorläufiges Ergebnis: Das Vakuum ist </a:t>
            </a:r>
            <a:r>
              <a:rPr lang="de-DE" dirty="0">
                <a:solidFill>
                  <a:srgbClr val="FF0000"/>
                </a:solidFill>
              </a:rPr>
              <a:t>meta-stabil</a:t>
            </a:r>
          </a:p>
          <a:p>
            <a:pPr lvl="2"/>
            <a:r>
              <a:rPr lang="de-DE" dirty="0"/>
              <a:t>Aber: </a:t>
            </a:r>
            <a:r>
              <a:rPr lang="de-DE" dirty="0">
                <a:solidFill>
                  <a:srgbClr val="0000FF"/>
                </a:solidFill>
              </a:rPr>
              <a:t>Durchtunnelzeit</a:t>
            </a:r>
            <a:r>
              <a:rPr lang="de-DE" dirty="0"/>
              <a:t> im Bereich von </a:t>
            </a:r>
            <a:r>
              <a:rPr lang="de-DE" dirty="0">
                <a:solidFill>
                  <a:srgbClr val="FF0000"/>
                </a:solidFill>
              </a:rPr>
              <a:t>10</a:t>
            </a:r>
            <a:r>
              <a:rPr lang="de-DE" baseline="30000" dirty="0">
                <a:solidFill>
                  <a:srgbClr val="FF0000"/>
                </a:solidFill>
              </a:rPr>
              <a:t>100</a:t>
            </a:r>
            <a:r>
              <a:rPr lang="de-DE" dirty="0">
                <a:solidFill>
                  <a:srgbClr val="FF0000"/>
                </a:solidFill>
              </a:rPr>
              <a:t> Jahren</a:t>
            </a:r>
            <a:r>
              <a:rPr lang="de-DE" dirty="0"/>
              <a:t>…</a:t>
            </a:r>
          </a:p>
        </p:txBody>
      </p:sp>
      <p:pic>
        <p:nvPicPr>
          <p:cNvPr id="4" name="Picture 1" descr="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4139879"/>
            <a:ext cx="8496300" cy="3114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200552" y="2145481"/>
            <a:ext cx="2664648" cy="1706364"/>
            <a:chOff x="7200552" y="2145481"/>
            <a:chExt cx="2664648" cy="1706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8"/>
            <p:cNvGrpSpPr/>
            <p:nvPr/>
          </p:nvGrpSpPr>
          <p:grpSpPr>
            <a:xfrm>
              <a:off x="7200552" y="2145481"/>
              <a:ext cx="2664648" cy="1706364"/>
              <a:chOff x="7200552" y="2145481"/>
              <a:chExt cx="2664648" cy="1706364"/>
            </a:xfrm>
          </p:grpSpPr>
          <p:pic>
            <p:nvPicPr>
              <p:cNvPr id="5" name="Picture 4" descr="VacuumInstability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0552" y="2145481"/>
                <a:ext cx="2664648" cy="170636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7" name="Left Arrow 6"/>
              <p:cNvSpPr/>
              <p:nvPr/>
            </p:nvSpPr>
            <p:spPr bwMode="auto">
              <a:xfrm rot="10800000">
                <a:off x="8568704" y="2899187"/>
                <a:ext cx="324000" cy="160570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eft Arrow 7"/>
              <p:cNvSpPr/>
              <p:nvPr/>
            </p:nvSpPr>
            <p:spPr bwMode="auto">
              <a:xfrm rot="14169843">
                <a:off x="9085885" y="3143788"/>
                <a:ext cx="360000" cy="160570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Arc 10"/>
            <p:cNvSpPr>
              <a:spLocks noChangeAspect="1"/>
            </p:cNvSpPr>
            <p:nvPr/>
          </p:nvSpPr>
          <p:spPr bwMode="auto">
            <a:xfrm rot="900000">
              <a:off x="8495648" y="2146181"/>
              <a:ext cx="70134" cy="1423344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 flipH="1">
            <a:off x="2599200" y="4248000"/>
            <a:ext cx="1908000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2599200" y="4849200"/>
            <a:ext cx="1908000" cy="18277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9499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Standardmodell</a:t>
            </a:r>
            <a:r>
              <a:rPr lang="en-US" dirty="0"/>
              <a:t> Higgs?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Signalstärken</a:t>
            </a:r>
            <a:r>
              <a:rPr lang="en-US" dirty="0"/>
              <a:t> der </a:t>
            </a:r>
            <a:r>
              <a:rPr lang="en-US" dirty="0" err="1"/>
              <a:t>gemessenen</a:t>
            </a:r>
            <a:r>
              <a:rPr lang="en-US" dirty="0"/>
              <a:t> </a:t>
            </a:r>
            <a:r>
              <a:rPr lang="en-US" dirty="0" err="1"/>
              <a:t>Zerfallskanäle</a:t>
            </a:r>
            <a:r>
              <a:rPr lang="en-US" dirty="0"/>
              <a:t> </a:t>
            </a:r>
            <a:r>
              <a:rPr lang="en-US" dirty="0" err="1"/>
              <a:t>passen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Vorhersage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Standardmodell</a:t>
            </a:r>
            <a:r>
              <a:rPr lang="en-US" dirty="0">
                <a:solidFill>
                  <a:srgbClr val="FF0000"/>
                </a:solidFill>
              </a:rPr>
              <a:t> Higgs</a:t>
            </a:r>
            <a:r>
              <a:rPr lang="en-US" dirty="0"/>
              <a:t> (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100% </a:t>
            </a:r>
            <a:r>
              <a:rPr lang="en-US" dirty="0" err="1"/>
              <a:t>sicher</a:t>
            </a:r>
            <a:r>
              <a:rPr lang="en-US" dirty="0"/>
              <a:t>), Masse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konsistent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ATLAS und CMS</a:t>
            </a:r>
          </a:p>
          <a:p>
            <a:pPr lvl="1"/>
            <a:r>
              <a:rPr lang="en-US" dirty="0"/>
              <a:t>ATLAS:   σ/</a:t>
            </a:r>
            <a:r>
              <a:rPr lang="en-US" dirty="0" err="1"/>
              <a:t>σ</a:t>
            </a:r>
            <a:r>
              <a:rPr lang="en-US" baseline="-25000" dirty="0" err="1"/>
              <a:t>SM</a:t>
            </a:r>
            <a:r>
              <a:rPr lang="en-US" dirty="0"/>
              <a:t> = 1.18 ± 0.15, 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125.36 ± 0.37 (stat.) ± 0.18 (sys.)</a:t>
            </a:r>
          </a:p>
          <a:p>
            <a:pPr lvl="1"/>
            <a:r>
              <a:rPr lang="en-US" dirty="0"/>
              <a:t>    CMS:   σ/</a:t>
            </a:r>
            <a:r>
              <a:rPr lang="en-US" dirty="0" err="1"/>
              <a:t>σ</a:t>
            </a:r>
            <a:r>
              <a:rPr lang="en-US" baseline="-25000" dirty="0" err="1"/>
              <a:t>SM</a:t>
            </a:r>
            <a:r>
              <a:rPr lang="en-US" dirty="0"/>
              <a:t> = 1.00 ± 0.14, 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125.02 ± 0.27 (stat.) ± 0.15 (sys.)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49" y="3347790"/>
            <a:ext cx="3779484" cy="3887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" y="3347789"/>
            <a:ext cx="2983650" cy="3872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 bwMode="auto">
          <a:xfrm>
            <a:off x="3492000" y="3707829"/>
            <a:ext cx="0" cy="298800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7866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Spin und Parität?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9662218" cy="5942012"/>
          </a:xfrm>
        </p:spPr>
        <p:txBody>
          <a:bodyPr/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Spin</a:t>
            </a:r>
            <a:r>
              <a:rPr lang="en-US" dirty="0"/>
              <a:t> = </a:t>
            </a:r>
            <a:r>
              <a:rPr lang="en-US" dirty="0" err="1"/>
              <a:t>Eigendrehimpuls</a:t>
            </a:r>
            <a:r>
              <a:rPr lang="en-US" dirty="0"/>
              <a:t> (in </a:t>
            </a:r>
            <a:r>
              <a:rPr lang="en-US" dirty="0" err="1"/>
              <a:t>Einheiten</a:t>
            </a:r>
            <a:r>
              <a:rPr lang="en-US" dirty="0"/>
              <a:t> von             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Parit</a:t>
            </a:r>
            <a:r>
              <a:rPr lang="de-DE" dirty="0" err="1">
                <a:solidFill>
                  <a:srgbClr val="FF0000"/>
                </a:solidFill>
              </a:rPr>
              <a:t>ät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= Symmetrieverhalten der Wellenfunktion bei Raumspiegelung</a:t>
            </a:r>
          </a:p>
          <a:p>
            <a:pPr lvl="2"/>
            <a:r>
              <a:rPr lang="de-DE" dirty="0">
                <a:solidFill>
                  <a:schemeClr val="accent2"/>
                </a:solidFill>
              </a:rPr>
              <a:t>echter Skalar = “+“</a:t>
            </a:r>
            <a:r>
              <a:rPr lang="en-US" dirty="0">
                <a:solidFill>
                  <a:schemeClr val="accent2"/>
                </a:solidFill>
              </a:rPr>
              <a:t>;</a:t>
            </a:r>
            <a:r>
              <a:rPr lang="de-DE" dirty="0">
                <a:solidFill>
                  <a:schemeClr val="accent2"/>
                </a:solidFill>
              </a:rPr>
              <a:t> Pseudoskalar = “–“</a:t>
            </a:r>
            <a:r>
              <a:rPr lang="de-DE" dirty="0"/>
              <a:t>, z.B. Skalarprodukt aus 3 Vektoren:</a:t>
            </a:r>
            <a:endParaRPr lang="en-US" dirty="0"/>
          </a:p>
          <a:p>
            <a:r>
              <a:rPr lang="en-US" dirty="0" err="1"/>
              <a:t>Neues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zerfällt</a:t>
            </a:r>
            <a:r>
              <a:rPr lang="en-US" dirty="0"/>
              <a:t> in </a:t>
            </a:r>
            <a:r>
              <a:rPr lang="en-US" dirty="0" err="1"/>
              <a:t>Photonen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Spin muss 0 </a:t>
            </a:r>
            <a:r>
              <a:rPr lang="en-US" dirty="0" err="1"/>
              <a:t>oder</a:t>
            </a:r>
            <a:r>
              <a:rPr lang="en-US" dirty="0"/>
              <a:t> 2 </a:t>
            </a:r>
            <a:r>
              <a:rPr lang="en-US" dirty="0" err="1"/>
              <a:t>sein</a:t>
            </a:r>
            <a:endParaRPr lang="en-US" dirty="0"/>
          </a:p>
          <a:p>
            <a:pPr lvl="1"/>
            <a:r>
              <a:rPr lang="en-US" dirty="0" err="1"/>
              <a:t>möglich</a:t>
            </a:r>
            <a:r>
              <a:rPr lang="en-US" dirty="0"/>
              <a:t>:  0</a:t>
            </a:r>
            <a:r>
              <a:rPr lang="en-US" baseline="30000" dirty="0"/>
              <a:t>-</a:t>
            </a:r>
            <a:r>
              <a:rPr lang="en-US" dirty="0"/>
              <a:t>, 0</a:t>
            </a:r>
            <a:r>
              <a:rPr lang="en-US" baseline="30000" dirty="0"/>
              <a:t>+</a:t>
            </a:r>
            <a:r>
              <a:rPr lang="en-US" dirty="0"/>
              <a:t>, 2</a:t>
            </a:r>
            <a:r>
              <a:rPr lang="en-US" baseline="30000" dirty="0"/>
              <a:t>-</a:t>
            </a:r>
            <a:r>
              <a:rPr lang="en-US" dirty="0"/>
              <a:t>, 2</a:t>
            </a:r>
            <a:r>
              <a:rPr lang="en-US" baseline="30000" dirty="0"/>
              <a:t>+</a:t>
            </a:r>
            <a:r>
              <a:rPr lang="en-US" dirty="0"/>
              <a:t> (+ </a:t>
            </a:r>
            <a:r>
              <a:rPr lang="en-US" dirty="0" err="1"/>
              <a:t>oder</a:t>
            </a:r>
            <a:r>
              <a:rPr lang="en-US" dirty="0"/>
              <a:t> – </a:t>
            </a:r>
            <a:r>
              <a:rPr lang="en-US" dirty="0" err="1"/>
              <a:t>entspricht</a:t>
            </a:r>
            <a:r>
              <a:rPr lang="en-US" dirty="0"/>
              <a:t> </a:t>
            </a:r>
            <a:r>
              <a:rPr lang="en-US" dirty="0" err="1"/>
              <a:t>Parit</a:t>
            </a:r>
            <a:r>
              <a:rPr lang="de-DE" dirty="0" err="1"/>
              <a:t>ät</a:t>
            </a:r>
            <a:r>
              <a:rPr lang="de-DE" dirty="0"/>
              <a:t>)</a:t>
            </a:r>
            <a:endParaRPr lang="en-US" baseline="30000" dirty="0"/>
          </a:p>
          <a:p>
            <a:pPr lvl="1"/>
            <a:r>
              <a:rPr lang="en-US" dirty="0" err="1"/>
              <a:t>Messung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Winkelverteilungen</a:t>
            </a:r>
            <a:r>
              <a:rPr lang="en-US" dirty="0"/>
              <a:t> der </a:t>
            </a:r>
            <a:r>
              <a:rPr lang="en-US" dirty="0" err="1"/>
              <a:t>Zerf</a:t>
            </a:r>
            <a:r>
              <a:rPr lang="de-DE" dirty="0" err="1"/>
              <a:t>allsprodukte</a:t>
            </a:r>
            <a:endParaRPr lang="de-D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864" y="3889056"/>
            <a:ext cx="3263526" cy="31311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2" y="3851847"/>
            <a:ext cx="3177647" cy="31311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1998000"/>
            <a:ext cx="864096" cy="387160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632" y="2843733"/>
            <a:ext cx="1764200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33" y="1062000"/>
            <a:ext cx="722389" cy="537592"/>
          </a:xfrm>
          <a:prstGeom prst="rect">
            <a:avLst/>
          </a:prstGeom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03808" y="6984193"/>
            <a:ext cx="4536504" cy="18002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Luxi Sans" charset="0"/>
              </a:rPr>
              <a:t>Erwartung</a:t>
            </a: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Luxi Sans" charset="0"/>
              </a:rPr>
              <a:t>für</a:t>
            </a: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2</a:t>
            </a:r>
            <a:r>
              <a:rPr lang="en-US" sz="1200" b="1" baseline="30000" dirty="0">
                <a:solidFill>
                  <a:srgbClr val="FF0000"/>
                </a:solidFill>
                <a:latin typeface="Luxi Sans" charset="0"/>
              </a:rPr>
              <a:t>+  </a:t>
            </a: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                     </a:t>
            </a:r>
            <a:r>
              <a:rPr lang="en-US" sz="1200" b="1" dirty="0" err="1">
                <a:solidFill>
                  <a:schemeClr val="tx1"/>
                </a:solidFill>
                <a:latin typeface="Luxi Sans" charset="0"/>
              </a:rPr>
              <a:t>Messung</a:t>
            </a: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        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Erwartung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chemeClr val="accent2"/>
                </a:solidFill>
                <a:latin typeface="Luxi Sans" charset="0"/>
              </a:rPr>
              <a:t>für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0</a:t>
            </a:r>
            <a:r>
              <a:rPr lang="en-US" sz="1200" b="1" baseline="30000" dirty="0">
                <a:solidFill>
                  <a:schemeClr val="accent2"/>
                </a:solidFill>
                <a:latin typeface="Luxi Sans" charset="0"/>
              </a:rPr>
              <a:t>+  </a:t>
            </a:r>
            <a:r>
              <a:rPr lang="en-US" sz="1200" b="1" dirty="0">
                <a:solidFill>
                  <a:schemeClr val="accent2"/>
                </a:solidFill>
                <a:latin typeface="Luxi Sans" charset="0"/>
              </a:rPr>
              <a:t>  </a:t>
            </a:r>
          </a:p>
          <a:p>
            <a:pPr>
              <a:lnSpc>
                <a:spcPct val="93000"/>
              </a:lnSpc>
            </a:pPr>
            <a:endParaRPr lang="en-US" sz="1200" b="1" dirty="0">
              <a:solidFill>
                <a:srgbClr val="FF0000"/>
              </a:solidFill>
              <a:latin typeface="Luxi San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655936" y="6372127"/>
            <a:ext cx="576064" cy="61086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3384128" y="6372127"/>
            <a:ext cx="432048" cy="61086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160800" y="6588151"/>
            <a:ext cx="0" cy="39483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497879" y="5796061"/>
            <a:ext cx="792088" cy="18002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Luxi Sans" charset="0"/>
              </a:rPr>
              <a:t>Messung</a:t>
            </a:r>
            <a:endParaRPr lang="en-US" sz="1200" b="1" dirty="0">
              <a:solidFill>
                <a:schemeClr val="accent2"/>
              </a:solidFill>
              <a:latin typeface="Luxi Sans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7632600" y="5292005"/>
            <a:ext cx="1296144" cy="18002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200" b="1" dirty="0" err="1">
                <a:solidFill>
                  <a:srgbClr val="FF9900"/>
                </a:solidFill>
                <a:latin typeface="Luxi Sans" charset="0"/>
              </a:rPr>
              <a:t>Erwartung</a:t>
            </a:r>
            <a:r>
              <a:rPr lang="en-US" sz="1200" b="1" dirty="0">
                <a:solidFill>
                  <a:srgbClr val="FF99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9900"/>
                </a:solidFill>
                <a:latin typeface="Luxi Sans" charset="0"/>
              </a:rPr>
              <a:t>für</a:t>
            </a:r>
            <a:r>
              <a:rPr lang="en-US" sz="1200" b="1" dirty="0">
                <a:solidFill>
                  <a:srgbClr val="FF9900"/>
                </a:solidFill>
                <a:latin typeface="Luxi Sans" charset="0"/>
              </a:rPr>
              <a:t> 0</a:t>
            </a:r>
            <a:r>
              <a:rPr lang="en-US" sz="1200" b="1" baseline="30000" dirty="0">
                <a:solidFill>
                  <a:srgbClr val="FF9900"/>
                </a:solidFill>
                <a:latin typeface="Luxi Sans" charset="0"/>
              </a:rPr>
              <a:t>+ </a:t>
            </a:r>
            <a:endParaRPr lang="en-US" sz="1200" b="1" dirty="0">
              <a:solidFill>
                <a:srgbClr val="FF9900"/>
              </a:solidFill>
              <a:latin typeface="Luxi Sans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544368" y="6696161"/>
            <a:ext cx="1296144" cy="18002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2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Luxi Sans" charset="0"/>
              </a:rPr>
              <a:t>Erwartung</a:t>
            </a:r>
            <a:r>
              <a:rPr lang="en-US" sz="1200" b="1" dirty="0">
                <a:solidFill>
                  <a:srgbClr val="0070C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Luxi Sans" charset="0"/>
              </a:rPr>
              <a:t>für</a:t>
            </a:r>
            <a:r>
              <a:rPr lang="en-US" sz="1200" b="1" dirty="0">
                <a:solidFill>
                  <a:srgbClr val="0070C0"/>
                </a:solidFill>
                <a:latin typeface="Luxi Sans" charset="0"/>
              </a:rPr>
              <a:t> 1</a:t>
            </a:r>
            <a:r>
              <a:rPr lang="en-US" sz="1200" b="1" baseline="30000" dirty="0">
                <a:solidFill>
                  <a:srgbClr val="0070C0"/>
                </a:solidFill>
                <a:latin typeface="Luxi Sans" charset="0"/>
              </a:rPr>
              <a:t>+</a:t>
            </a:r>
            <a:endParaRPr lang="en-US" sz="1200" b="1" dirty="0">
              <a:solidFill>
                <a:srgbClr val="FF990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264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und </a:t>
            </a:r>
            <a:r>
              <a:rPr lang="en-US" dirty="0" err="1"/>
              <a:t>Massenerzeugung</a:t>
            </a:r>
            <a:r>
              <a:rPr lang="en-US" dirty="0"/>
              <a:t>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638" y="1189038"/>
            <a:ext cx="4657478" cy="5942012"/>
          </a:xfrm>
        </p:spPr>
        <p:txBody>
          <a:bodyPr/>
          <a:lstStyle/>
          <a:p>
            <a:r>
              <a:rPr lang="en-US" dirty="0" err="1"/>
              <a:t>Erwartung</a:t>
            </a:r>
            <a:r>
              <a:rPr lang="en-US" dirty="0"/>
              <a:t>:</a:t>
            </a:r>
          </a:p>
          <a:p>
            <a:pPr marL="500063" lvl="1" indent="0">
              <a:buNone/>
            </a:pPr>
            <a:r>
              <a:rPr lang="en-US" dirty="0" err="1"/>
              <a:t>Wenn</a:t>
            </a:r>
            <a:r>
              <a:rPr lang="en-US" dirty="0"/>
              <a:t> Higgs-</a:t>
            </a:r>
            <a:r>
              <a:rPr lang="en-US" dirty="0" err="1"/>
              <a:t>Mechanismus</a:t>
            </a:r>
            <a:r>
              <a:rPr lang="en-US" dirty="0"/>
              <a:t> </a:t>
            </a:r>
            <a:r>
              <a:rPr lang="en-US" dirty="0" err="1"/>
              <a:t>verantwortlich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die Erzeugung der Masse</a:t>
            </a:r>
          </a:p>
          <a:p>
            <a:pPr marL="500063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0000FF"/>
                </a:solidFill>
              </a:rPr>
              <a:t>Kopplungsstärke </a:t>
            </a:r>
            <a:r>
              <a:rPr lang="de-DE" dirty="0">
                <a:solidFill>
                  <a:srgbClr val="0000FF"/>
                </a:solidFill>
                <a:sym typeface="Symbol"/>
              </a:rPr>
              <a:t> des Higgs-Potentials </a:t>
            </a:r>
            <a:r>
              <a:rPr lang="de-DE" dirty="0">
                <a:solidFill>
                  <a:srgbClr val="0000FF"/>
                </a:solidFill>
              </a:rPr>
              <a:t>proportional </a:t>
            </a:r>
            <a:r>
              <a:rPr lang="en-US" dirty="0" err="1">
                <a:solidFill>
                  <a:srgbClr val="0000FF"/>
                </a:solidFill>
              </a:rPr>
              <a:t>zur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entsprechenden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Teilchenmasse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M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r>
              <a:rPr lang="de-DE" sz="2800" dirty="0">
                <a:solidFill>
                  <a:srgbClr val="FF0000"/>
                </a:solidFill>
                <a:sym typeface="Symbol"/>
              </a:rPr>
              <a:t> </a:t>
            </a:r>
            <a:r>
              <a:rPr lang="de-DE" dirty="0">
                <a:solidFill>
                  <a:srgbClr val="FF0000"/>
                </a:solidFill>
                <a:sym typeface="Symbol"/>
              </a:rPr>
              <a:t>  </a:t>
            </a:r>
            <a:r>
              <a:rPr lang="de-DE" i="1" dirty="0">
                <a:solidFill>
                  <a:srgbClr val="FF0000"/>
                </a:solidFill>
                <a:sym typeface="Symbol"/>
              </a:rPr>
              <a:t>M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Je gr</a:t>
            </a:r>
            <a:r>
              <a:rPr lang="de-DE" dirty="0" err="1"/>
              <a:t>ößer</a:t>
            </a:r>
            <a:r>
              <a:rPr lang="de-DE" dirty="0"/>
              <a:t> die Masse, je stärker die Kopplung an das Higgs-Feld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42" y="1475581"/>
            <a:ext cx="4731107" cy="453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4"/>
          <p:cNvSpPr/>
          <p:nvPr/>
        </p:nvSpPr>
        <p:spPr>
          <a:xfrm>
            <a:off x="1056939" y="3850963"/>
            <a:ext cx="3191287" cy="720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>
            <a:spLocks noChangeAspect="1"/>
          </p:cNvSpPr>
          <p:nvPr/>
        </p:nvSpPr>
        <p:spPr>
          <a:xfrm>
            <a:off x="5076132" y="3105865"/>
            <a:ext cx="468236" cy="313932"/>
          </a:xfrm>
          <a:custGeom>
            <a:avLst/>
            <a:gdLst/>
            <a:ahLst/>
            <a:cxnLst/>
            <a:rect l="l" t="t" r="r" b="b"/>
            <a:pathLst>
              <a:path w="936625" h="864235">
                <a:moveTo>
                  <a:pt x="0" y="432053"/>
                </a:moveTo>
                <a:lnTo>
                  <a:pt x="6125" y="361968"/>
                </a:lnTo>
                <a:lnTo>
                  <a:pt x="23860" y="295485"/>
                </a:lnTo>
                <a:lnTo>
                  <a:pt x="52240" y="233493"/>
                </a:lnTo>
                <a:lnTo>
                  <a:pt x="90302" y="176881"/>
                </a:lnTo>
                <a:lnTo>
                  <a:pt x="137080" y="126539"/>
                </a:lnTo>
                <a:lnTo>
                  <a:pt x="191612" y="83356"/>
                </a:lnTo>
                <a:lnTo>
                  <a:pt x="252933" y="48222"/>
                </a:lnTo>
                <a:lnTo>
                  <a:pt x="320080" y="22024"/>
                </a:lnTo>
                <a:lnTo>
                  <a:pt x="392089" y="5654"/>
                </a:lnTo>
                <a:lnTo>
                  <a:pt x="467995" y="0"/>
                </a:lnTo>
                <a:lnTo>
                  <a:pt x="506393" y="1432"/>
                </a:lnTo>
                <a:lnTo>
                  <a:pt x="580501" y="12555"/>
                </a:lnTo>
                <a:lnTo>
                  <a:pt x="650224" y="33950"/>
                </a:lnTo>
                <a:lnTo>
                  <a:pt x="714597" y="64727"/>
                </a:lnTo>
                <a:lnTo>
                  <a:pt x="772658" y="103997"/>
                </a:lnTo>
                <a:lnTo>
                  <a:pt x="823443" y="150871"/>
                </a:lnTo>
                <a:lnTo>
                  <a:pt x="865990" y="204459"/>
                </a:lnTo>
                <a:lnTo>
                  <a:pt x="899334" y="263872"/>
                </a:lnTo>
                <a:lnTo>
                  <a:pt x="922514" y="328221"/>
                </a:lnTo>
                <a:lnTo>
                  <a:pt x="934565" y="396616"/>
                </a:lnTo>
                <a:lnTo>
                  <a:pt x="936117" y="432053"/>
                </a:lnTo>
                <a:lnTo>
                  <a:pt x="934565" y="467491"/>
                </a:lnTo>
                <a:lnTo>
                  <a:pt x="922514" y="535886"/>
                </a:lnTo>
                <a:lnTo>
                  <a:pt x="899334" y="600235"/>
                </a:lnTo>
                <a:lnTo>
                  <a:pt x="865990" y="659648"/>
                </a:lnTo>
                <a:lnTo>
                  <a:pt x="823443" y="713236"/>
                </a:lnTo>
                <a:lnTo>
                  <a:pt x="772658" y="760110"/>
                </a:lnTo>
                <a:lnTo>
                  <a:pt x="714597" y="799380"/>
                </a:lnTo>
                <a:lnTo>
                  <a:pt x="650224" y="830157"/>
                </a:lnTo>
                <a:lnTo>
                  <a:pt x="580501" y="851552"/>
                </a:lnTo>
                <a:lnTo>
                  <a:pt x="506393" y="862675"/>
                </a:lnTo>
                <a:lnTo>
                  <a:pt x="467995" y="864108"/>
                </a:lnTo>
                <a:lnTo>
                  <a:pt x="429615" y="862675"/>
                </a:lnTo>
                <a:lnTo>
                  <a:pt x="355537" y="851552"/>
                </a:lnTo>
                <a:lnTo>
                  <a:pt x="285839" y="830157"/>
                </a:lnTo>
                <a:lnTo>
                  <a:pt x="221484" y="799380"/>
                </a:lnTo>
                <a:lnTo>
                  <a:pt x="163437" y="760110"/>
                </a:lnTo>
                <a:lnTo>
                  <a:pt x="112661" y="713236"/>
                </a:lnTo>
                <a:lnTo>
                  <a:pt x="70121" y="659648"/>
                </a:lnTo>
                <a:lnTo>
                  <a:pt x="36780" y="600235"/>
                </a:lnTo>
                <a:lnTo>
                  <a:pt x="13602" y="535886"/>
                </a:lnTo>
                <a:lnTo>
                  <a:pt x="1551" y="467491"/>
                </a:lnTo>
                <a:lnTo>
                  <a:pt x="0" y="432053"/>
                </a:lnTo>
                <a:close/>
              </a:path>
            </a:pathLst>
          </a:cu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7"/>
          <p:cNvSpPr>
            <a:spLocks noChangeAspect="1"/>
          </p:cNvSpPr>
          <p:nvPr/>
        </p:nvSpPr>
        <p:spPr>
          <a:xfrm>
            <a:off x="3419773" y="3995861"/>
            <a:ext cx="396403" cy="432048"/>
          </a:xfrm>
          <a:custGeom>
            <a:avLst/>
            <a:gdLst/>
            <a:ahLst/>
            <a:cxnLst/>
            <a:rect l="l" t="t" r="r" b="b"/>
            <a:pathLst>
              <a:path w="936625" h="864235">
                <a:moveTo>
                  <a:pt x="0" y="432053"/>
                </a:moveTo>
                <a:lnTo>
                  <a:pt x="6125" y="361968"/>
                </a:lnTo>
                <a:lnTo>
                  <a:pt x="23860" y="295485"/>
                </a:lnTo>
                <a:lnTo>
                  <a:pt x="52240" y="233493"/>
                </a:lnTo>
                <a:lnTo>
                  <a:pt x="90302" y="176881"/>
                </a:lnTo>
                <a:lnTo>
                  <a:pt x="137080" y="126539"/>
                </a:lnTo>
                <a:lnTo>
                  <a:pt x="191612" y="83356"/>
                </a:lnTo>
                <a:lnTo>
                  <a:pt x="252933" y="48222"/>
                </a:lnTo>
                <a:lnTo>
                  <a:pt x="320080" y="22024"/>
                </a:lnTo>
                <a:lnTo>
                  <a:pt x="392089" y="5654"/>
                </a:lnTo>
                <a:lnTo>
                  <a:pt x="467995" y="0"/>
                </a:lnTo>
                <a:lnTo>
                  <a:pt x="506393" y="1432"/>
                </a:lnTo>
                <a:lnTo>
                  <a:pt x="580501" y="12555"/>
                </a:lnTo>
                <a:lnTo>
                  <a:pt x="650224" y="33950"/>
                </a:lnTo>
                <a:lnTo>
                  <a:pt x="714597" y="64727"/>
                </a:lnTo>
                <a:lnTo>
                  <a:pt x="772658" y="103997"/>
                </a:lnTo>
                <a:lnTo>
                  <a:pt x="823443" y="150871"/>
                </a:lnTo>
                <a:lnTo>
                  <a:pt x="865990" y="204459"/>
                </a:lnTo>
                <a:lnTo>
                  <a:pt x="899334" y="263872"/>
                </a:lnTo>
                <a:lnTo>
                  <a:pt x="922514" y="328221"/>
                </a:lnTo>
                <a:lnTo>
                  <a:pt x="934565" y="396616"/>
                </a:lnTo>
                <a:lnTo>
                  <a:pt x="936117" y="432053"/>
                </a:lnTo>
                <a:lnTo>
                  <a:pt x="934565" y="467491"/>
                </a:lnTo>
                <a:lnTo>
                  <a:pt x="922514" y="535886"/>
                </a:lnTo>
                <a:lnTo>
                  <a:pt x="899334" y="600235"/>
                </a:lnTo>
                <a:lnTo>
                  <a:pt x="865990" y="659648"/>
                </a:lnTo>
                <a:lnTo>
                  <a:pt x="823443" y="713236"/>
                </a:lnTo>
                <a:lnTo>
                  <a:pt x="772658" y="760110"/>
                </a:lnTo>
                <a:lnTo>
                  <a:pt x="714597" y="799380"/>
                </a:lnTo>
                <a:lnTo>
                  <a:pt x="650224" y="830157"/>
                </a:lnTo>
                <a:lnTo>
                  <a:pt x="580501" y="851552"/>
                </a:lnTo>
                <a:lnTo>
                  <a:pt x="506393" y="862675"/>
                </a:lnTo>
                <a:lnTo>
                  <a:pt x="467995" y="864108"/>
                </a:lnTo>
                <a:lnTo>
                  <a:pt x="429615" y="862675"/>
                </a:lnTo>
                <a:lnTo>
                  <a:pt x="355537" y="851552"/>
                </a:lnTo>
                <a:lnTo>
                  <a:pt x="285839" y="830157"/>
                </a:lnTo>
                <a:lnTo>
                  <a:pt x="221484" y="799380"/>
                </a:lnTo>
                <a:lnTo>
                  <a:pt x="163437" y="760110"/>
                </a:lnTo>
                <a:lnTo>
                  <a:pt x="112661" y="713236"/>
                </a:lnTo>
                <a:lnTo>
                  <a:pt x="70121" y="659648"/>
                </a:lnTo>
                <a:lnTo>
                  <a:pt x="36780" y="600235"/>
                </a:lnTo>
                <a:lnTo>
                  <a:pt x="13602" y="535886"/>
                </a:lnTo>
                <a:lnTo>
                  <a:pt x="1551" y="467491"/>
                </a:lnTo>
                <a:lnTo>
                  <a:pt x="0" y="432053"/>
                </a:lnTo>
                <a:close/>
              </a:path>
            </a:pathLst>
          </a:cu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29" name="Picture 5" descr="D:\Profiles\hausch\AppData\Local\Microsoft\Windows\Temporary Internet Files\Content.IE5\21NF2TBH\MC90043253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6" y="6158792"/>
            <a:ext cx="625371" cy="4293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4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Deutsche </a:t>
            </a:r>
            <a:r>
              <a:rPr lang="en-US" dirty="0" err="1"/>
              <a:t>Prominenz</a:t>
            </a:r>
            <a:r>
              <a:rPr lang="en-US" dirty="0"/>
              <a:t> am CERN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638" y="5940077"/>
            <a:ext cx="9599612" cy="1190972"/>
          </a:xfrm>
        </p:spPr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Ministerinnen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Bildung</a:t>
            </a:r>
            <a:r>
              <a:rPr lang="en-US" dirty="0"/>
              <a:t> und </a:t>
            </a:r>
            <a:r>
              <a:rPr lang="en-US" dirty="0" err="1"/>
              <a:t>Forschung</a:t>
            </a:r>
            <a:r>
              <a:rPr lang="en-US" dirty="0"/>
              <a:t> (Johanna </a:t>
            </a:r>
            <a:r>
              <a:rPr lang="en-US" dirty="0" err="1"/>
              <a:t>Wanka</a:t>
            </a:r>
            <a:r>
              <a:rPr lang="en-US" dirty="0"/>
              <a:t>, Annette </a:t>
            </a:r>
            <a:r>
              <a:rPr lang="en-US" dirty="0" err="1"/>
              <a:t>Schavan</a:t>
            </a:r>
            <a:r>
              <a:rPr lang="en-US" dirty="0"/>
              <a:t>, </a:t>
            </a:r>
            <a:r>
              <a:rPr lang="en-US" dirty="0" err="1"/>
              <a:t>Edelgard</a:t>
            </a:r>
            <a:r>
              <a:rPr lang="en-US" dirty="0"/>
              <a:t> </a:t>
            </a:r>
            <a:r>
              <a:rPr lang="en-US" dirty="0" err="1"/>
              <a:t>Bulmahn</a:t>
            </a:r>
            <a:r>
              <a:rPr lang="en-US" dirty="0"/>
              <a:t>),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Landesminister</a:t>
            </a:r>
            <a:r>
              <a:rPr lang="en-US" dirty="0"/>
              <a:t>, </a:t>
            </a:r>
            <a:r>
              <a:rPr lang="en-US" dirty="0" err="1"/>
              <a:t>Staatssekretäre</a:t>
            </a:r>
            <a:r>
              <a:rPr lang="en-US" dirty="0"/>
              <a:t>, </a:t>
            </a:r>
            <a:r>
              <a:rPr lang="en-US" dirty="0" err="1"/>
              <a:t>Uni-Rektoren</a:t>
            </a:r>
            <a:r>
              <a:rPr lang="en-US" dirty="0"/>
              <a:t>…</a:t>
            </a:r>
          </a:p>
        </p:txBody>
      </p:sp>
      <p:pic>
        <p:nvPicPr>
          <p:cNvPr id="3" name="Picture 2" descr="201404-069_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1187549"/>
            <a:ext cx="3944438" cy="3944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0804038_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5289"/>
          <a:stretch/>
        </p:blipFill>
        <p:spPr>
          <a:xfrm>
            <a:off x="1007866" y="1187551"/>
            <a:ext cx="3672409" cy="3941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00353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Bundespräsident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Joachim </a:t>
            </a: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Gauck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5858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Bundeskanzlerin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Angela Merkel,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2008</a:t>
            </a:r>
          </a:p>
        </p:txBody>
      </p:sp>
    </p:spTree>
    <p:extLst>
      <p:ext uri="{BB962C8B-B14F-4D97-AF65-F5344CB8AC3E}">
        <p14:creationId xmlns:p14="http://schemas.microsoft.com/office/powerpoint/2010/main" val="222383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Stand der </a:t>
            </a:r>
            <a:r>
              <a:rPr lang="en-US" dirty="0" err="1"/>
              <a:t>Erkenntnisse</a:t>
            </a:r>
            <a:r>
              <a:rPr lang="en-US" dirty="0"/>
              <a:t> (2014)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638" y="1189038"/>
            <a:ext cx="4909690" cy="5942012"/>
          </a:xfrm>
        </p:spPr>
        <p:txBody>
          <a:bodyPr/>
          <a:lstStyle/>
          <a:p>
            <a:r>
              <a:rPr lang="en-US" dirty="0" err="1"/>
              <a:t>Entdeckung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neuen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Teilchens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Juli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2012</a:t>
            </a:r>
          </a:p>
          <a:p>
            <a:pPr lvl="1"/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ein</a:t>
            </a:r>
            <a:r>
              <a:rPr lang="en-US" dirty="0">
                <a:solidFill>
                  <a:srgbClr val="FF0000"/>
                </a:solidFill>
              </a:rPr>
              <a:t> Boson </a:t>
            </a:r>
            <a:r>
              <a:rPr lang="en-US" dirty="0"/>
              <a:t>(Spin 0 </a:t>
            </a:r>
            <a:r>
              <a:rPr lang="en-US" dirty="0" err="1"/>
              <a:t>oder</a:t>
            </a:r>
            <a:r>
              <a:rPr lang="en-US" dirty="0"/>
              <a:t> 2)</a:t>
            </a:r>
          </a:p>
          <a:p>
            <a:pPr lvl="1"/>
            <a:r>
              <a:rPr lang="en-US" dirty="0" err="1"/>
              <a:t>Damals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: </a:t>
            </a:r>
            <a:r>
              <a:rPr lang="en-US" dirty="0" err="1"/>
              <a:t>ein</a:t>
            </a:r>
            <a:r>
              <a:rPr lang="en-US" dirty="0"/>
              <a:t> Higgs?</a:t>
            </a:r>
          </a:p>
          <a:p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dirty="0" err="1"/>
              <a:t>seit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März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2013</a:t>
            </a:r>
          </a:p>
          <a:p>
            <a:pPr lvl="1"/>
            <a:r>
              <a:rPr lang="en-US" dirty="0" err="1"/>
              <a:t>Ja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ein</a:t>
            </a:r>
            <a:r>
              <a:rPr lang="en-US" dirty="0">
                <a:solidFill>
                  <a:srgbClr val="FF0000"/>
                </a:solidFill>
              </a:rPr>
              <a:t> Higgs Boson</a:t>
            </a:r>
          </a:p>
          <a:p>
            <a:pPr lvl="2"/>
            <a:r>
              <a:rPr lang="en-US" dirty="0"/>
              <a:t>Spin 0 (</a:t>
            </a:r>
            <a:r>
              <a:rPr lang="en-US" dirty="0" err="1"/>
              <a:t>konsistent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Higgs)</a:t>
            </a:r>
          </a:p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wird</a:t>
            </a:r>
            <a:r>
              <a:rPr lang="en-US" sz="1200" dirty="0"/>
              <a:t> </a:t>
            </a:r>
            <a:r>
              <a:rPr lang="en-US" sz="1200" dirty="0" err="1"/>
              <a:t>noch</a:t>
            </a:r>
            <a:r>
              <a:rPr lang="en-US" sz="1200" dirty="0"/>
              <a:t> </a:t>
            </a:r>
            <a:r>
              <a:rPr lang="en-US" sz="1200" dirty="0" err="1"/>
              <a:t>Jahre</a:t>
            </a:r>
            <a:r>
              <a:rPr lang="en-US" sz="1200" dirty="0"/>
              <a:t> </a:t>
            </a:r>
            <a:r>
              <a:rPr lang="en-US" sz="1200" dirty="0" err="1"/>
              <a:t>dauern</a:t>
            </a:r>
            <a:r>
              <a:rPr lang="en-US" sz="1200" dirty="0"/>
              <a:t>…)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Welche</a:t>
            </a:r>
            <a:r>
              <a:rPr lang="en-US" dirty="0">
                <a:solidFill>
                  <a:srgbClr val="FF0000"/>
                </a:solidFill>
              </a:rPr>
              <a:t> Art Higgs Boson?</a:t>
            </a:r>
          </a:p>
          <a:p>
            <a:pPr lvl="2"/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Standardmodell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Higgs</a:t>
            </a:r>
            <a:r>
              <a:rPr lang="en-US" dirty="0"/>
              <a:t>?</a:t>
            </a:r>
          </a:p>
          <a:p>
            <a:pPr lvl="3"/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Higgs </a:t>
            </a:r>
            <a:r>
              <a:rPr lang="en-US" dirty="0" err="1"/>
              <a:t>Teilchen</a:t>
            </a:r>
            <a:r>
              <a:rPr lang="en-US" dirty="0"/>
              <a:t>,   </a:t>
            </a:r>
            <a:r>
              <a:rPr lang="en-US" dirty="0">
                <a:solidFill>
                  <a:srgbClr val="FF0000"/>
                </a:solidFill>
              </a:rPr>
              <a:t>DAS </a:t>
            </a:r>
            <a:r>
              <a:rPr lang="en-US" dirty="0">
                <a:solidFill>
                  <a:srgbClr val="000090"/>
                </a:solidFill>
              </a:rPr>
              <a:t>“Peter Higgs” Boson</a:t>
            </a:r>
          </a:p>
          <a:p>
            <a:pPr lvl="2"/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SUSY</a:t>
            </a:r>
            <a:r>
              <a:rPr lang="en-US" dirty="0">
                <a:solidFill>
                  <a:srgbClr val="000090"/>
                </a:solidFill>
              </a:rPr>
              <a:t> Higgs</a:t>
            </a:r>
            <a:r>
              <a:rPr lang="en-US" dirty="0"/>
              <a:t>?</a:t>
            </a:r>
          </a:p>
          <a:p>
            <a:pPr marL="935037" lvl="3" indent="0"/>
            <a:r>
              <a:rPr lang="en-US" dirty="0"/>
              <a:t>	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mindestens</a:t>
            </a:r>
            <a:r>
              <a:rPr lang="en-US" dirty="0"/>
              <a:t> 5 </a:t>
            </a:r>
            <a:r>
              <a:rPr lang="en-US" dirty="0" err="1"/>
              <a:t>verschiedene</a:t>
            </a:r>
            <a:r>
              <a:rPr lang="en-US" dirty="0"/>
              <a:t> 	Higgs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geben</a:t>
            </a:r>
            <a:endParaRPr lang="en-US" dirty="0"/>
          </a:p>
          <a:p>
            <a:pPr marL="647700" lvl="2" indent="0">
              <a:buNone/>
            </a:pPr>
            <a:r>
              <a:rPr lang="en-US" dirty="0" err="1"/>
              <a:t>vielleicht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das </a:t>
            </a:r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gefunden</a:t>
            </a:r>
            <a:r>
              <a:rPr lang="en-US" dirty="0"/>
              <a:t> und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899517"/>
            <a:ext cx="4684836" cy="6332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4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12" y="971525"/>
            <a:ext cx="1773936" cy="1773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37415" cy="912812"/>
          </a:xfrm>
        </p:spPr>
        <p:txBody>
          <a:bodyPr/>
          <a:lstStyle/>
          <a:p>
            <a:r>
              <a:rPr lang="en-US" dirty="0" err="1"/>
              <a:t>Nobelpreis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Englert und </a:t>
            </a:r>
            <a:r>
              <a:rPr lang="de-DE" dirty="0" err="1"/>
              <a:t>Higgs</a:t>
            </a:r>
            <a:r>
              <a:rPr lang="de-DE" dirty="0"/>
              <a:t>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6" y="2051645"/>
            <a:ext cx="6010503" cy="33843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4445824"/>
            <a:ext cx="2438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4" y="5145533"/>
            <a:ext cx="3073555" cy="17306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800" y="971527"/>
            <a:ext cx="7877478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“…for the theoretical discovery of a mechanism that contributes to our understanding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of the origin of mass of subatomic particles, and which recently was confirmed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through </a:t>
            </a:r>
            <a:r>
              <a:rPr lang="en-US" sz="1600" b="1" dirty="0">
                <a:solidFill>
                  <a:schemeClr val="accent6"/>
                </a:solidFill>
              </a:rPr>
              <a:t>the discovery of the predicted fundamental particle</a:t>
            </a:r>
            <a:r>
              <a:rPr lang="en-US" sz="1600" dirty="0">
                <a:solidFill>
                  <a:schemeClr val="accent6"/>
                </a:solidFill>
              </a:rPr>
              <a:t>,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chemeClr val="accent6"/>
                </a:solidFill>
              </a:rPr>
              <a:t>by the ATLAS and CMS experiments at CERN’s Large Hadron Collider.</a:t>
            </a:r>
            <a:r>
              <a:rPr lang="en-US" sz="1600" dirty="0">
                <a:solidFill>
                  <a:schemeClr val="accent6"/>
                </a:solidFill>
              </a:rPr>
              <a:t>”</a:t>
            </a:r>
            <a:endParaRPr lang="en-GB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Standardmodell</a:t>
            </a:r>
            <a:r>
              <a:rPr lang="en-US" dirty="0"/>
              <a:t> </a:t>
            </a:r>
            <a:r>
              <a:rPr lang="en-US" dirty="0" err="1"/>
              <a:t>Teilchenentdeckungen</a:t>
            </a:r>
            <a:endParaRPr lang="en-US" dirty="0"/>
          </a:p>
        </p:txBody>
      </p:sp>
      <p:pic>
        <p:nvPicPr>
          <p:cNvPr id="3" name="Picture 2" descr="timelineofstandard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8" y="975121"/>
            <a:ext cx="7556500" cy="626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71805" y="4139879"/>
            <a:ext cx="2066591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Ist</a:t>
            </a:r>
            <a:r>
              <a:rPr lang="en-US" b="1" dirty="0">
                <a:solidFill>
                  <a:srgbClr val="0000FF"/>
                </a:solidFill>
              </a:rPr>
              <a:t> dies das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letzte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zu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err="1">
                <a:solidFill>
                  <a:srgbClr val="0000FF"/>
                </a:solidFill>
              </a:rPr>
              <a:t>entdeckende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err="1">
                <a:solidFill>
                  <a:srgbClr val="0000FF"/>
                </a:solidFill>
              </a:rPr>
              <a:t>Teilchen</a:t>
            </a:r>
            <a:r>
              <a:rPr lang="en-US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Left Arrow 4"/>
          <p:cNvSpPr/>
          <p:nvPr/>
        </p:nvSpPr>
        <p:spPr bwMode="auto">
          <a:xfrm rot="17814641">
            <a:off x="7443642" y="6006013"/>
            <a:ext cx="1207091" cy="160569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74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Jenseits</a:t>
            </a:r>
            <a:r>
              <a:rPr lang="en-US" altLang="en-US" dirty="0"/>
              <a:t> des </a:t>
            </a:r>
            <a:r>
              <a:rPr lang="en-US" altLang="en-US" dirty="0" err="1"/>
              <a:t>Standardmodells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Standardmodell</a:t>
            </a:r>
            <a:endParaRPr lang="en-GB" dirty="0"/>
          </a:p>
          <a:p>
            <a:pPr lvl="1"/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Materieteilchen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Fermionen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(Spin ½),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Kraftteilchen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Bosonen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(Spin 1)</a:t>
            </a:r>
          </a:p>
          <a:p>
            <a:pPr lvl="1"/>
            <a:r>
              <a:rPr lang="en-GB" dirty="0" err="1"/>
              <a:t>Warum</a:t>
            </a:r>
            <a:r>
              <a:rPr lang="en-GB" dirty="0"/>
              <a:t> </a:t>
            </a:r>
            <a:r>
              <a:rPr lang="en-GB" dirty="0" err="1"/>
              <a:t>diese</a:t>
            </a:r>
            <a:r>
              <a:rPr lang="en-GB" dirty="0"/>
              <a:t> </a:t>
            </a:r>
            <a:r>
              <a:rPr lang="en-GB" dirty="0" err="1"/>
              <a:t>Asymmetrie</a:t>
            </a:r>
            <a:r>
              <a:rPr lang="en-GB" dirty="0"/>
              <a:t> (</a:t>
            </a:r>
            <a:r>
              <a:rPr lang="en-GB" dirty="0" err="1"/>
              <a:t>Fermionen</a:t>
            </a:r>
            <a:r>
              <a:rPr lang="en-GB" dirty="0"/>
              <a:t> – </a:t>
            </a:r>
            <a:r>
              <a:rPr lang="en-GB" dirty="0" err="1"/>
              <a:t>Bosonen</a:t>
            </a:r>
            <a:r>
              <a:rPr lang="en-GB" dirty="0"/>
              <a:t>)?</a:t>
            </a:r>
          </a:p>
          <a:p>
            <a:r>
              <a:rPr lang="en-GB" dirty="0" err="1"/>
              <a:t>Erweiterung</a:t>
            </a:r>
            <a:r>
              <a:rPr lang="en-GB" dirty="0"/>
              <a:t> des </a:t>
            </a:r>
            <a:r>
              <a:rPr lang="en-GB" dirty="0" err="1"/>
              <a:t>Standardmodells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neue</a:t>
            </a:r>
            <a:r>
              <a:rPr lang="en-GB" dirty="0"/>
              <a:t> </a:t>
            </a:r>
            <a:r>
              <a:rPr lang="en-GB" dirty="0" err="1"/>
              <a:t>Symmetrie</a:t>
            </a:r>
            <a:r>
              <a:rPr lang="en-GB" dirty="0"/>
              <a:t>: </a:t>
            </a:r>
            <a:r>
              <a:rPr lang="en-GB" dirty="0" err="1"/>
              <a:t>Supersymmetrie</a:t>
            </a:r>
            <a:r>
              <a:rPr lang="en-GB" dirty="0"/>
              <a:t> (SUSY)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SUSY </a:t>
            </a:r>
            <a:r>
              <a:rPr lang="en-GB" dirty="0" err="1">
                <a:solidFill>
                  <a:srgbClr val="FF0000"/>
                </a:solidFill>
              </a:rPr>
              <a:t>Materieteilchen</a:t>
            </a:r>
            <a:r>
              <a:rPr lang="en-GB" dirty="0">
                <a:solidFill>
                  <a:srgbClr val="FF0000"/>
                </a:solidFill>
              </a:rPr>
              <a:t> = </a:t>
            </a:r>
            <a:r>
              <a:rPr lang="en-GB" dirty="0" err="1">
                <a:solidFill>
                  <a:srgbClr val="FF0000"/>
                </a:solidFill>
              </a:rPr>
              <a:t>Bosonen</a:t>
            </a:r>
            <a:r>
              <a:rPr lang="en-GB" dirty="0">
                <a:solidFill>
                  <a:srgbClr val="FF0000"/>
                </a:solidFill>
              </a:rPr>
              <a:t>, SUSY </a:t>
            </a:r>
            <a:r>
              <a:rPr lang="en-GB" dirty="0" err="1">
                <a:solidFill>
                  <a:srgbClr val="FF0000"/>
                </a:solidFill>
              </a:rPr>
              <a:t>Kraftteilchen</a:t>
            </a:r>
            <a:r>
              <a:rPr lang="en-GB" dirty="0">
                <a:solidFill>
                  <a:srgbClr val="FF0000"/>
                </a:solidFill>
              </a:rPr>
              <a:t> = </a:t>
            </a:r>
            <a:r>
              <a:rPr lang="en-GB" dirty="0" err="1">
                <a:solidFill>
                  <a:srgbClr val="FF0000"/>
                </a:solidFill>
              </a:rPr>
              <a:t>Fermionen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 err="1"/>
              <a:t>Verdopplung</a:t>
            </a:r>
            <a:r>
              <a:rPr lang="en-GB" dirty="0"/>
              <a:t> </a:t>
            </a:r>
            <a:r>
              <a:rPr lang="en-GB" dirty="0" err="1"/>
              <a:t>aller</a:t>
            </a:r>
            <a:r>
              <a:rPr lang="en-GB" dirty="0"/>
              <a:t> </a:t>
            </a:r>
            <a:r>
              <a:rPr lang="en-GB" dirty="0" err="1"/>
              <a:t>bisherigen</a:t>
            </a:r>
            <a:r>
              <a:rPr lang="en-GB" dirty="0"/>
              <a:t> </a:t>
            </a:r>
            <a:r>
              <a:rPr lang="en-GB" dirty="0" err="1"/>
              <a:t>Elementarteilchen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3"/>
          <a:stretch>
            <a:fillRect/>
          </a:stretch>
        </p:blipFill>
        <p:spPr bwMode="auto">
          <a:xfrm>
            <a:off x="2260600" y="4414663"/>
            <a:ext cx="1927225" cy="1716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29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394026"/>
            <a:ext cx="1981200" cy="1716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85825" y="6210126"/>
            <a:ext cx="30432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55860" rIns="89982" bIns="4679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>
                <a:solidFill>
                  <a:srgbClr val="0000FF"/>
                </a:solidFill>
                <a:latin typeface="Luxi Sans" charset="0"/>
              </a:rPr>
              <a:t>Neue Quantenzahl R-parity: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143451"/>
            <a:ext cx="19748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2788" y="6106938"/>
            <a:ext cx="2366962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55860" rIns="89982" bIns="4679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800">
                <a:latin typeface="Luxi Sans" charset="0"/>
              </a:rPr>
              <a:t>=  </a:t>
            </a:r>
            <a:r>
              <a:rPr lang="en-US" sz="1800">
                <a:solidFill>
                  <a:srgbClr val="0000FF"/>
                </a:solidFill>
                <a:latin typeface="Luxi Sans" charset="0"/>
              </a:rPr>
              <a:t>+1  SM Teilchen</a:t>
            </a:r>
          </a:p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>
                <a:latin typeface="Luxi Sans" charset="0"/>
              </a:rPr>
              <a:t>    </a:t>
            </a:r>
            <a:r>
              <a:rPr lang="en-US" sz="1800">
                <a:solidFill>
                  <a:srgbClr val="FF0000"/>
                </a:solidFill>
                <a:latin typeface="Luxi Sans" charset="0"/>
              </a:rPr>
              <a:t>- 1  SUSY Teilchen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40097" y="6849888"/>
            <a:ext cx="8548687" cy="3143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19579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Wenn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R-parity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erhalten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Leichtestes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SUSY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(LSP)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STABIL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(!!!) </a:t>
            </a:r>
          </a:p>
        </p:txBody>
      </p:sp>
    </p:spTree>
    <p:extLst>
      <p:ext uri="{BB962C8B-B14F-4D97-AF65-F5344CB8AC3E}">
        <p14:creationId xmlns:p14="http://schemas.microsoft.com/office/powerpoint/2010/main" val="3527374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Bestandteile des Universums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</a:t>
            </a:r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Daten</a:t>
            </a:r>
            <a:r>
              <a:rPr lang="en-US" dirty="0"/>
              <a:t> von Planck + WMAP </a:t>
            </a:r>
            <a:r>
              <a:rPr lang="en-US" dirty="0" err="1"/>
              <a:t>polarisation</a:t>
            </a:r>
            <a:r>
              <a:rPr lang="en-US" dirty="0"/>
              <a:t> + </a:t>
            </a:r>
            <a:r>
              <a:rPr lang="en-US" dirty="0" err="1"/>
              <a:t>highL</a:t>
            </a:r>
            <a:r>
              <a:rPr lang="en-US" dirty="0"/>
              <a:t> + BAO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Abgeleitete Größen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Hubble Konstante</a:t>
            </a:r>
            <a:r>
              <a:rPr lang="de-DE" dirty="0"/>
              <a:t>: 67.80 ± 0.77 km s</a:t>
            </a:r>
            <a:r>
              <a:rPr lang="de-DE" baseline="30000" dirty="0"/>
              <a:t>–1</a:t>
            </a:r>
            <a:r>
              <a:rPr lang="de-DE" dirty="0"/>
              <a:t> </a:t>
            </a:r>
            <a:r>
              <a:rPr lang="de-DE" dirty="0" err="1"/>
              <a:t>Mpc</a:t>
            </a:r>
            <a:r>
              <a:rPr lang="de-DE" baseline="30000" dirty="0"/>
              <a:t>–1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Alter des Universums</a:t>
            </a:r>
            <a:r>
              <a:rPr lang="de-DE" dirty="0"/>
              <a:t>: 13.798 ± 0.037 Milliarden Jahre</a:t>
            </a:r>
          </a:p>
          <a:p>
            <a:pPr lvl="1"/>
            <a:endParaRPr lang="de-DE" baseline="3000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96" y="2771725"/>
            <a:ext cx="2244380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5621" y="1763615"/>
            <a:ext cx="1903085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00FF"/>
                </a:solidFill>
              </a:rPr>
              <a:t>Dunkle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Materie</a:t>
            </a:r>
            <a:r>
              <a:rPr lang="en-US" sz="18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25.7% 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rgbClr val="0000FF"/>
                </a:solidFill>
              </a:rPr>
              <a:t>0.4%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536" y="5580039"/>
            <a:ext cx="2569934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Gewöhnliche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Materie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4.82%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rgbClr val="FF0000"/>
                </a:solidFill>
              </a:rPr>
              <a:t>0.05%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4581" y="2123655"/>
            <a:ext cx="1941557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</a:rPr>
              <a:t>Dunkle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Energie</a:t>
            </a:r>
            <a:r>
              <a:rPr lang="en-US" sz="18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69.2% 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chemeClr val="tx1"/>
                </a:solidFill>
              </a:rPr>
              <a:t>1.0%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73" y="2642940"/>
            <a:ext cx="3645024" cy="263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7848627" y="4571925"/>
            <a:ext cx="144015" cy="93610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328344" y="4427909"/>
            <a:ext cx="1584176" cy="123252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7128544" y="2411685"/>
            <a:ext cx="288032" cy="1152128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912407" y="2411685"/>
            <a:ext cx="656299" cy="100811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040312" y="2076366"/>
            <a:ext cx="1484276" cy="1343433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096096" y="2771725"/>
            <a:ext cx="648072" cy="74523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3057623"/>
            <a:ext cx="2727408" cy="2450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Oval 33"/>
          <p:cNvSpPr/>
          <p:nvPr/>
        </p:nvSpPr>
        <p:spPr bwMode="auto">
          <a:xfrm>
            <a:off x="791840" y="3635821"/>
            <a:ext cx="1008112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 rot="21060000">
            <a:off x="8541482" y="1506849"/>
            <a:ext cx="1089209" cy="317541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1347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SUSY?</a:t>
            </a:r>
          </a:p>
          <a:p>
            <a:pPr>
              <a:lnSpc>
                <a:spcPct val="93000"/>
              </a:lnSpc>
            </a:pPr>
            <a:r>
              <a:rPr lang="en-US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 LHC???</a:t>
            </a:r>
            <a:endParaRPr lang="en-US" b="1" dirty="0">
              <a:solidFill>
                <a:srgbClr val="0000FF"/>
              </a:solidFill>
              <a:effectLst>
                <a:glow rad="101600">
                  <a:srgbClr val="0000FF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Luxi San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408464" y="1641065"/>
            <a:ext cx="2304256" cy="8426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Konsequenzen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en-US" dirty="0"/>
              <a:t> Higgs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Minimal </a:t>
            </a:r>
            <a:r>
              <a:rPr lang="en-US" dirty="0" err="1"/>
              <a:t>Supersymetric</a:t>
            </a:r>
            <a:r>
              <a:rPr lang="en-US" dirty="0"/>
              <a:t> Model (MSSM) hat 5 Higgs </a:t>
            </a:r>
            <a:r>
              <a:rPr lang="en-US" dirty="0" err="1"/>
              <a:t>Teilchen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Leichtestes</a:t>
            </a:r>
            <a:r>
              <a:rPr lang="en-US" dirty="0"/>
              <a:t> MSSM Higgs (h</a:t>
            </a:r>
            <a:r>
              <a:rPr lang="en-US" baseline="30000" dirty="0"/>
              <a:t>0</a:t>
            </a:r>
            <a:r>
              <a:rPr lang="en-US" dirty="0"/>
              <a:t>)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ähnlich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Standardmodell</a:t>
            </a:r>
            <a:r>
              <a:rPr lang="en-US" dirty="0"/>
              <a:t> Higgs</a:t>
            </a:r>
          </a:p>
          <a:p>
            <a:r>
              <a:rPr lang="en-US" dirty="0" err="1"/>
              <a:t>Ist</a:t>
            </a:r>
            <a:r>
              <a:rPr lang="en-US" dirty="0"/>
              <a:t> das </a:t>
            </a:r>
            <a:r>
              <a:rPr lang="en-US" dirty="0" err="1"/>
              <a:t>entdeckte</a:t>
            </a:r>
            <a:r>
              <a:rPr lang="en-US" dirty="0"/>
              <a:t> Higgs das </a:t>
            </a:r>
            <a:r>
              <a:rPr lang="en-US" dirty="0" err="1"/>
              <a:t>leichte</a:t>
            </a:r>
            <a:r>
              <a:rPr lang="en-US" dirty="0"/>
              <a:t> h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MSSM Modell?</a:t>
            </a: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wenn</a:t>
            </a:r>
            <a:r>
              <a:rPr lang="en-US" dirty="0">
                <a:solidFill>
                  <a:srgbClr val="0000FF"/>
                </a:solidFill>
              </a:rPr>
              <a:t> ja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es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gibt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noch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mehr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Higgse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zu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entdecken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Zerf</a:t>
            </a:r>
            <a:r>
              <a:rPr lang="de-DE" dirty="0" err="1">
                <a:solidFill>
                  <a:srgbClr val="0000FF"/>
                </a:solidFill>
              </a:rPr>
              <a:t>älle</a:t>
            </a:r>
            <a:r>
              <a:rPr lang="de-DE" dirty="0">
                <a:solidFill>
                  <a:srgbClr val="0000FF"/>
                </a:solidFill>
              </a:rPr>
              <a:t> von</a:t>
            </a:r>
            <a:r>
              <a:rPr lang="en-US" dirty="0">
                <a:solidFill>
                  <a:srgbClr val="0000FF"/>
                </a:solidFill>
              </a:rPr>
              <a:t> h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und H</a:t>
            </a:r>
            <a:r>
              <a:rPr lang="en-US" baseline="-25000" dirty="0">
                <a:solidFill>
                  <a:srgbClr val="0000FF"/>
                </a:solidFill>
              </a:rPr>
              <a:t>SM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sind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sehr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ähnlich</a:t>
            </a:r>
            <a:r>
              <a:rPr lang="en-US" dirty="0"/>
              <a:t>, 5-10% </a:t>
            </a:r>
            <a:r>
              <a:rPr lang="en-US" dirty="0" err="1"/>
              <a:t>Unterschied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Zerfallswahrscheinlichkeiten</a:t>
            </a:r>
            <a:endParaRPr lang="en-US" dirty="0"/>
          </a:p>
          <a:p>
            <a:pPr lvl="2"/>
            <a:r>
              <a:rPr lang="en-US" dirty="0" err="1"/>
              <a:t>Zerfallswahrscheinlichkeiten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präzise</a:t>
            </a:r>
            <a:r>
              <a:rPr lang="en-US" dirty="0"/>
              <a:t> </a:t>
            </a:r>
            <a:r>
              <a:rPr lang="en-US" dirty="0" err="1"/>
              <a:t>gemessen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mehr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Daten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07864" y="1835621"/>
          <a:ext cx="8136904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Teilchen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el. </a:t>
                      </a:r>
                      <a:r>
                        <a:rPr lang="en-US" dirty="0" err="1">
                          <a:latin typeface="Luxi Sans" charset="0"/>
                        </a:rPr>
                        <a:t>Ladung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Spin/</a:t>
                      </a:r>
                      <a:r>
                        <a:rPr lang="en-US" dirty="0" err="1">
                          <a:latin typeface="Luxi Sans" charset="0"/>
                        </a:rPr>
                        <a:t>Parität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Masse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leicht</a:t>
                      </a:r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(&lt; 133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GeV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Luxi Sans" charset="0"/>
                        </a:rPr>
                        <a:t>–1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A</a:t>
                      </a:r>
                      <a:r>
                        <a:rPr lang="en-US" baseline="30000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4072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SUSY@LHC?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Bisher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Hinweise</a:t>
            </a:r>
            <a:r>
              <a:rPr lang="en-US" dirty="0"/>
              <a:t>…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Ausschluß-grenzen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SUSY-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geringer</a:t>
            </a:r>
            <a:r>
              <a:rPr lang="en-US" dirty="0"/>
              <a:t> Masse (&lt; ~1…2 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82" y="2206911"/>
            <a:ext cx="6996682" cy="502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3600152" y="2155911"/>
            <a:ext cx="2448272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8" name="TextBox 7"/>
          <p:cNvSpPr txBox="1"/>
          <p:nvPr/>
        </p:nvSpPr>
        <p:spPr>
          <a:xfrm>
            <a:off x="6052818" y="1976723"/>
            <a:ext cx="979692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</a:rPr>
              <a:t>&gt; 2 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TeV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1080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90"/>
                </a:solidFill>
              </a:rPr>
              <a:t>LHC: </a:t>
            </a:r>
            <a:r>
              <a:rPr lang="en-GB" dirty="0" err="1">
                <a:solidFill>
                  <a:srgbClr val="000090"/>
                </a:solidFill>
              </a:rPr>
              <a:t>Wie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geht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es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weiter</a:t>
            </a:r>
            <a:r>
              <a:rPr lang="en-GB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~2037 </a:t>
            </a:r>
            <a:r>
              <a:rPr lang="en-US" dirty="0" err="1"/>
              <a:t>laufen</a:t>
            </a:r>
            <a:r>
              <a:rPr lang="en-US" dirty="0"/>
              <a:t> (ab 2026 </a:t>
            </a:r>
            <a:r>
              <a:rPr lang="en-US" dirty="0" err="1"/>
              <a:t>mit</a:t>
            </a:r>
            <a:r>
              <a:rPr lang="en-US" dirty="0"/>
              <a:t> h</a:t>
            </a:r>
            <a:r>
              <a:rPr lang="de-DE" dirty="0" err="1"/>
              <a:t>öherer</a:t>
            </a:r>
            <a:r>
              <a:rPr lang="de-DE" dirty="0"/>
              <a:t> </a:t>
            </a:r>
            <a:r>
              <a:rPr lang="de-DE" dirty="0" err="1"/>
              <a:t>Luminosität</a:t>
            </a:r>
            <a:r>
              <a:rPr lang="de-DE" dirty="0"/>
              <a:t>)</a:t>
            </a:r>
            <a:endParaRPr lang="en-GB" dirty="0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359791" y="1907629"/>
            <a:ext cx="9619432" cy="5112568"/>
            <a:chOff x="764863" y="677043"/>
            <a:chExt cx="7528355" cy="4001195"/>
          </a:xfrm>
        </p:grpSpPr>
        <p:pic>
          <p:nvPicPr>
            <p:cNvPr id="48" name="Picture 47" descr="Screen Shot 2015-06-11 at 11.53.03 AM.png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99" t="1293" r="2899" b="6956"/>
            <a:stretch/>
          </p:blipFill>
          <p:spPr>
            <a:xfrm>
              <a:off x="764863" y="677043"/>
              <a:ext cx="7326133" cy="4001195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1763687" y="879668"/>
              <a:ext cx="6529531" cy="2913684"/>
              <a:chOff x="1475655" y="908720"/>
              <a:chExt cx="6529531" cy="291368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068953" y="3580193"/>
                <a:ext cx="755832" cy="24221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~100 fb</a:t>
                </a:r>
                <a:r>
                  <a:rPr kumimoji="0" lang="en-GB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140991" y="1100579"/>
                <a:ext cx="864195" cy="25432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~3000 fb</a:t>
                </a:r>
                <a:r>
                  <a:rPr kumimoji="0" lang="en-GB" sz="15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475655" y="908720"/>
                <a:ext cx="603352" cy="217989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7-8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TeV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483769" y="908720"/>
                <a:ext cx="4680520" cy="217990"/>
                <a:chOff x="2483769" y="1032991"/>
                <a:chExt cx="4680520" cy="217990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 bwMode="auto">
                <a:xfrm>
                  <a:off x="2483769" y="1196752"/>
                  <a:ext cx="4680520" cy="0"/>
                </a:xfrm>
                <a:prstGeom prst="straightConnector1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3828981" y="1032991"/>
                  <a:ext cx="705282" cy="21799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13-14 </a:t>
                  </a:r>
                  <a:r>
                    <a:rPr kumimoji="0" lang="en-US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TeV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4211960" y="3411128"/>
                <a:ext cx="718979" cy="24221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~300 fb</a:t>
                </a:r>
                <a:r>
                  <a:rPr kumimoji="0" lang="en-GB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959880" y="1628800"/>
                <a:ext cx="2851049" cy="508642"/>
                <a:chOff x="1959880" y="1512367"/>
                <a:chExt cx="2851049" cy="508642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959880" y="1556793"/>
                  <a:ext cx="591003" cy="3633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Splices 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fixed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174231" y="1568405"/>
                  <a:ext cx="624411" cy="363316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Injectors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upgrade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07591" y="1512367"/>
                  <a:ext cx="503338" cy="508642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New 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low-</a:t>
                  </a: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Lucida Grande"/>
                      <a:ea typeface="Lucida Grande"/>
                      <a:cs typeface="Lucida Grande"/>
                    </a:rPr>
                    <a:t>β*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quads</a:t>
                  </a: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1547663" y="1268760"/>
                <a:ext cx="531343" cy="21798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1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629491" y="1267200"/>
                <a:ext cx="488071" cy="21798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740911" y="1268760"/>
                <a:ext cx="514251" cy="21642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3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4860032" y="1170399"/>
                <a:ext cx="2232248" cy="216024"/>
                <a:chOff x="4860032" y="3094870"/>
                <a:chExt cx="2232248" cy="216024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 bwMode="auto">
                <a:xfrm>
                  <a:off x="4860032" y="3212976"/>
                  <a:ext cx="2232248" cy="0"/>
                </a:xfrm>
                <a:prstGeom prst="straightConnector1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5724291" y="3094870"/>
                  <a:ext cx="602119" cy="216024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HL-LHC</a:t>
                  </a:r>
                </a:p>
              </p:txBody>
            </p:sp>
          </p:grpSp>
        </p:grpSp>
      </p:grpSp>
      <p:cxnSp>
        <p:nvCxnSpPr>
          <p:cNvPr id="24" name="Straight Arrow Connector 23"/>
          <p:cNvCxnSpPr/>
          <p:nvPr/>
        </p:nvCxnSpPr>
        <p:spPr bwMode="auto">
          <a:xfrm flipV="1">
            <a:off x="3806421" y="6588149"/>
            <a:ext cx="0" cy="432048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386988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1a: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@ 0.5 TeV </a:t>
            </a:r>
            <a:r>
              <a:rPr lang="en-US" dirty="0">
                <a:sym typeface="Wingdings"/>
              </a:rPr>
              <a:t> ILC</a:t>
            </a:r>
            <a:br>
              <a:rPr lang="en-US" dirty="0">
                <a:sym typeface="Wingdings"/>
              </a:rPr>
            </a:br>
            <a:r>
              <a:rPr lang="en-US" sz="2000" dirty="0">
                <a:sym typeface="Wingdings"/>
              </a:rPr>
              <a:t>ILC = International Linear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Elektron</a:t>
            </a:r>
            <a:r>
              <a:rPr lang="en-US" dirty="0"/>
              <a:t>-Positron Collider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0.5 – 1 TeV</a:t>
            </a:r>
            <a:r>
              <a:rPr lang="en-US" dirty="0"/>
              <a:t>, 2 x 25 km L</a:t>
            </a:r>
            <a:r>
              <a:rPr lang="de-DE" dirty="0" err="1"/>
              <a:t>änge</a:t>
            </a:r>
            <a:endParaRPr lang="en-US" dirty="0"/>
          </a:p>
          <a:p>
            <a:pPr lvl="2"/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supraleitenden</a:t>
            </a:r>
            <a:r>
              <a:rPr lang="en-US" dirty="0"/>
              <a:t>							          </a:t>
            </a:r>
            <a:r>
              <a:rPr lang="en-US" dirty="0" err="1"/>
              <a:t>Beschleunigungsstrecken</a:t>
            </a:r>
            <a:r>
              <a:rPr lang="en-US" dirty="0"/>
              <a:t> (cavities)</a:t>
            </a:r>
          </a:p>
          <a:p>
            <a:pPr lvl="2"/>
            <a:r>
              <a:rPr lang="en-US" dirty="0" err="1"/>
              <a:t>technologisch</a:t>
            </a:r>
            <a:r>
              <a:rPr lang="en-US" dirty="0"/>
              <a:t> </a:t>
            </a:r>
            <a:r>
              <a:rPr lang="en-US" dirty="0" err="1"/>
              <a:t>ausgereift</a:t>
            </a:r>
            <a:endParaRPr lang="en-US" dirty="0"/>
          </a:p>
          <a:p>
            <a:pPr lvl="2"/>
            <a:r>
              <a:rPr lang="en-US" dirty="0"/>
              <a:t>5% “</a:t>
            </a:r>
            <a:r>
              <a:rPr lang="en-US" dirty="0" err="1"/>
              <a:t>Prototyp</a:t>
            </a:r>
            <a:r>
              <a:rPr lang="en-US" dirty="0"/>
              <a:t>” </a:t>
            </a:r>
            <a:r>
              <a:rPr lang="en-US" dirty="0" err="1"/>
              <a:t>derzeit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Bau</a:t>
            </a:r>
            <a:r>
              <a:rPr lang="en-US" dirty="0"/>
              <a:t> (</a:t>
            </a:r>
            <a:r>
              <a:rPr lang="en-US" dirty="0" err="1"/>
              <a:t>freier</a:t>
            </a:r>
            <a:r>
              <a:rPr lang="en-US" dirty="0"/>
              <a:t> </a:t>
            </a:r>
            <a:r>
              <a:rPr lang="en-US" dirty="0" err="1"/>
              <a:t>Elektronenlaser</a:t>
            </a:r>
            <a:r>
              <a:rPr lang="en-US" dirty="0"/>
              <a:t> XFEL am DESY, Hamburg)</a:t>
            </a:r>
          </a:p>
          <a:p>
            <a:r>
              <a:rPr lang="en-US" dirty="0">
                <a:solidFill>
                  <a:srgbClr val="FF0000"/>
                </a:solidFill>
              </a:rPr>
              <a:t>“Higgs-</a:t>
            </a:r>
            <a:r>
              <a:rPr lang="en-US" dirty="0" err="1">
                <a:solidFill>
                  <a:srgbClr val="FF0000"/>
                </a:solidFill>
              </a:rPr>
              <a:t>Fabrik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dirty="0" err="1"/>
              <a:t>Pr</a:t>
            </a:r>
            <a:r>
              <a:rPr lang="de-DE" dirty="0" err="1"/>
              <a:t>äzisionsmessungen</a:t>
            </a:r>
            <a:r>
              <a:rPr lang="de-DE" dirty="0"/>
              <a:t> des </a:t>
            </a:r>
            <a:r>
              <a:rPr lang="de-DE" dirty="0" err="1"/>
              <a:t>Higgs</a:t>
            </a:r>
            <a:r>
              <a:rPr lang="de-DE" dirty="0"/>
              <a:t> (und Top-Quarks)</a:t>
            </a:r>
          </a:p>
          <a:p>
            <a:pPr lvl="2"/>
            <a:r>
              <a:rPr lang="de-DE" dirty="0"/>
              <a:t>Vorteil gegenüber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: nur wenig störender Untergrund anderer Reaktionen</a:t>
            </a:r>
            <a:endParaRPr lang="en-US" dirty="0"/>
          </a:p>
          <a:p>
            <a:r>
              <a:rPr lang="de-DE" dirty="0"/>
              <a:t>Japan hat Standort angeboten</a:t>
            </a:r>
          </a:p>
          <a:p>
            <a:pPr lvl="1"/>
            <a:r>
              <a:rPr lang="de-DE" dirty="0"/>
              <a:t>nördlich von Sendai</a:t>
            </a:r>
          </a:p>
          <a:p>
            <a:pPr lvl="2"/>
            <a:r>
              <a:rPr lang="de-DE" dirty="0"/>
              <a:t>derzeit Evaluierung durch japanisches Komitee</a:t>
            </a:r>
          </a:p>
          <a:p>
            <a:pPr lvl="3"/>
            <a:r>
              <a:rPr lang="de-DE" dirty="0"/>
              <a:t>Komiteebericht + Entscheidung(???) bis Ende 2018 erwartet</a:t>
            </a:r>
          </a:p>
          <a:p>
            <a:pPr lvl="2"/>
            <a:r>
              <a:rPr lang="de-DE" dirty="0"/>
              <a:t>danach (bei positiver Entscheidung) Partnersuche</a:t>
            </a:r>
          </a:p>
          <a:p>
            <a:pPr lvl="3"/>
            <a:r>
              <a:rPr lang="de-DE" dirty="0"/>
              <a:t>weltweites Projekt: Japan (50-60</a:t>
            </a:r>
            <a:r>
              <a:rPr lang="en-US" dirty="0"/>
              <a:t>%) </a:t>
            </a:r>
            <a:r>
              <a:rPr lang="de-DE" dirty="0"/>
              <a:t>+ europäische + US-Beteiligung</a:t>
            </a:r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259" y="4697536"/>
            <a:ext cx="2376264" cy="2546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8998246" y="5688049"/>
            <a:ext cx="180020" cy="18002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72160" y="5292005"/>
            <a:ext cx="4500500" cy="3960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22052"/>
          <a:stretch/>
        </p:blipFill>
        <p:spPr>
          <a:xfrm>
            <a:off x="5519597" y="1259557"/>
            <a:ext cx="3337141" cy="1547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t="15455" r="12686" b="15128"/>
          <a:stretch/>
        </p:blipFill>
        <p:spPr>
          <a:xfrm>
            <a:off x="8134529" y="0"/>
            <a:ext cx="953729" cy="6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885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1b: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@ 3 TeV </a:t>
            </a:r>
            <a:r>
              <a:rPr lang="en-US" dirty="0">
                <a:sym typeface="Wingdings"/>
              </a:rPr>
              <a:t> CL</a:t>
            </a:r>
            <a:br>
              <a:rPr lang="en-US" dirty="0">
                <a:sym typeface="Wingdings"/>
              </a:rPr>
            </a:br>
            <a:r>
              <a:rPr lang="en-US" sz="2000" dirty="0">
                <a:sym typeface="Wingdings"/>
              </a:rPr>
              <a:t>CLIC = Compact Linear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Elektron</a:t>
            </a:r>
            <a:r>
              <a:rPr lang="en-US" dirty="0"/>
              <a:t>-Positron Collider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 TeV</a:t>
            </a:r>
            <a:r>
              <a:rPr lang="en-US" dirty="0"/>
              <a:t>, 2 x 25 km L</a:t>
            </a:r>
            <a:r>
              <a:rPr lang="de-DE" dirty="0" err="1"/>
              <a:t>änge</a:t>
            </a:r>
            <a:endParaRPr lang="en-US" dirty="0"/>
          </a:p>
          <a:p>
            <a:pPr lvl="2"/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normalleitenden</a:t>
            </a:r>
            <a:r>
              <a:rPr lang="en-US" dirty="0"/>
              <a:t>							          </a:t>
            </a:r>
            <a:r>
              <a:rPr lang="en-US" dirty="0" err="1"/>
              <a:t>Beschleunigungsstrecken</a:t>
            </a:r>
            <a:r>
              <a:rPr lang="en-US" dirty="0"/>
              <a:t> (cavities)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Strahlen</a:t>
            </a:r>
            <a:r>
              <a:rPr lang="en-US" dirty="0"/>
              <a:t>: “drive beam + main beam”</a:t>
            </a:r>
          </a:p>
          <a:p>
            <a:pPr lvl="2"/>
            <a:r>
              <a:rPr lang="en-US" dirty="0" err="1"/>
              <a:t>Energie</a:t>
            </a:r>
            <a:r>
              <a:rPr lang="de-DE" dirty="0" err="1"/>
              <a:t>übertragung</a:t>
            </a:r>
            <a:r>
              <a:rPr lang="de-DE" dirty="0"/>
              <a:t> von einem niederenergetischen intensiven Strahl zu einem hochenergetischen zweiten Stahl, </a:t>
            </a:r>
            <a:r>
              <a:rPr lang="en-US" dirty="0" err="1"/>
              <a:t>technologische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2018</a:t>
            </a:r>
          </a:p>
          <a:p>
            <a:r>
              <a:rPr lang="en-US" dirty="0">
                <a:solidFill>
                  <a:srgbClr val="FF0000"/>
                </a:solidFill>
              </a:rPr>
              <a:t>“SUSY-</a:t>
            </a:r>
            <a:r>
              <a:rPr lang="en-US" dirty="0" err="1">
                <a:solidFill>
                  <a:srgbClr val="FF0000"/>
                </a:solidFill>
              </a:rPr>
              <a:t>Fabrik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dirty="0" err="1"/>
              <a:t>Pr</a:t>
            </a:r>
            <a:r>
              <a:rPr lang="de-DE" dirty="0" err="1"/>
              <a:t>äzisionsmessungen</a:t>
            </a:r>
            <a:r>
              <a:rPr lang="de-DE" dirty="0"/>
              <a:t> von SUSY Teilchen</a:t>
            </a:r>
          </a:p>
          <a:p>
            <a:pPr lvl="2"/>
            <a:r>
              <a:rPr lang="de-DE" dirty="0"/>
              <a:t>falls SUSY bei LHC gefunden</a:t>
            </a:r>
          </a:p>
          <a:p>
            <a:pPr lvl="2"/>
            <a:r>
              <a:rPr lang="de-DE" dirty="0"/>
              <a:t>komplementär zu LHC</a:t>
            </a:r>
            <a:endParaRPr lang="en-US" dirty="0"/>
          </a:p>
          <a:p>
            <a:r>
              <a:rPr lang="de-DE" dirty="0"/>
              <a:t>Möglicher Standort: CERN</a:t>
            </a:r>
          </a:p>
          <a:p>
            <a:pPr lvl="1"/>
            <a:r>
              <a:rPr lang="de-DE" dirty="0"/>
              <a:t>entlang des Jura</a:t>
            </a:r>
          </a:p>
          <a:p>
            <a:pPr lvl="1"/>
            <a:r>
              <a:rPr lang="de-DE" dirty="0"/>
              <a:t>Wechselwirkungspunkt am CERN</a:t>
            </a:r>
          </a:p>
          <a:p>
            <a:pPr lvl="1"/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14832" r="14056" b="13989"/>
          <a:stretch/>
        </p:blipFill>
        <p:spPr>
          <a:xfrm>
            <a:off x="8011162" y="39330"/>
            <a:ext cx="845574" cy="84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73" y="1187549"/>
            <a:ext cx="4245253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Shot 2012-08-19 at 11.12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>
          <a:xfrm>
            <a:off x="5616376" y="4523316"/>
            <a:ext cx="3816424" cy="2712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809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Aufgabenteilung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Hauptanteil</a:t>
            </a:r>
            <a:r>
              <a:rPr lang="en-US" dirty="0"/>
              <a:t> der CERN </a:t>
            </a:r>
            <a:r>
              <a:rPr lang="en-US" dirty="0" err="1"/>
              <a:t>Angestellten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Ingenieure</a:t>
            </a:r>
            <a:r>
              <a:rPr lang="en-US" dirty="0">
                <a:solidFill>
                  <a:srgbClr val="FF0000"/>
                </a:solidFill>
              </a:rPr>
              <a:t> und </a:t>
            </a:r>
            <a:r>
              <a:rPr lang="en-US" dirty="0" err="1">
                <a:solidFill>
                  <a:srgbClr val="FF0000"/>
                </a:solidFill>
              </a:rPr>
              <a:t>Techniker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nur</a:t>
            </a:r>
            <a:r>
              <a:rPr lang="en-US" dirty="0"/>
              <a:t> 13% </a:t>
            </a:r>
            <a:r>
              <a:rPr lang="en-US" dirty="0" err="1"/>
              <a:t>Physiker</a:t>
            </a:r>
            <a:endParaRPr lang="en-US" dirty="0"/>
          </a:p>
          <a:p>
            <a:r>
              <a:rPr lang="en-US" dirty="0"/>
              <a:t>CERN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beides</a:t>
            </a:r>
            <a:r>
              <a:rPr lang="en-US" dirty="0"/>
              <a:t>:									     </a:t>
            </a:r>
            <a:r>
              <a:rPr lang="en-US" dirty="0" err="1"/>
              <a:t>Technologielabor</a:t>
            </a:r>
            <a:r>
              <a:rPr lang="en-US" dirty="0"/>
              <a:t> + </a:t>
            </a:r>
            <a:r>
              <a:rPr lang="en-US" dirty="0" err="1"/>
              <a:t>wissenschaftliches</a:t>
            </a:r>
            <a:r>
              <a:rPr lang="en-US" dirty="0"/>
              <a:t> </a:t>
            </a:r>
            <a:r>
              <a:rPr lang="en-US" dirty="0" err="1"/>
              <a:t>Zentrum</a:t>
            </a:r>
            <a:endParaRPr lang="en-US" dirty="0"/>
          </a:p>
          <a:p>
            <a:pPr lvl="1"/>
            <a:r>
              <a:rPr lang="en-US" dirty="0"/>
              <a:t>CERN </a:t>
            </a:r>
            <a:r>
              <a:rPr lang="en-US" dirty="0" err="1"/>
              <a:t>Angestellte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Technologie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000" b="0" dirty="0">
                <a:solidFill>
                  <a:schemeClr val="tx1"/>
                </a:solidFill>
              </a:rPr>
              <a:t>(</a:t>
            </a:r>
            <a:r>
              <a:rPr lang="en-US" sz="1000" b="0" dirty="0" err="1">
                <a:solidFill>
                  <a:schemeClr val="tx1"/>
                </a:solidFill>
              </a:rPr>
              <a:t>hauptsächlich</a:t>
            </a:r>
            <a:r>
              <a:rPr lang="en-US" sz="1000" b="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dirty="0"/>
              <a:t>Design, </a:t>
            </a:r>
            <a:r>
              <a:rPr lang="en-US" dirty="0" err="1"/>
              <a:t>Bau</a:t>
            </a:r>
            <a:r>
              <a:rPr lang="en-US" dirty="0"/>
              <a:t> und </a:t>
            </a:r>
            <a:r>
              <a:rPr lang="en-US" dirty="0" err="1"/>
              <a:t>Betrieb</a:t>
            </a:r>
            <a:r>
              <a:rPr lang="en-US" dirty="0"/>
              <a:t> grosser </a:t>
            </a:r>
            <a:r>
              <a:rPr lang="en-US" dirty="0" err="1"/>
              <a:t>Beschleunigeranlagen</a:t>
            </a:r>
            <a:r>
              <a:rPr lang="en-US" dirty="0"/>
              <a:t> (</a:t>
            </a:r>
            <a:r>
              <a:rPr lang="en-US" dirty="0" err="1"/>
              <a:t>Infrastruktur</a:t>
            </a:r>
            <a:r>
              <a:rPr lang="en-US" dirty="0"/>
              <a:t> “provider”)</a:t>
            </a:r>
          </a:p>
          <a:p>
            <a:pPr lvl="1"/>
            <a:r>
              <a:rPr lang="en-US" dirty="0"/>
              <a:t>CERN “</a:t>
            </a:r>
            <a:r>
              <a:rPr lang="en-US" dirty="0" err="1"/>
              <a:t>Benutzer</a:t>
            </a:r>
            <a:r>
              <a:rPr lang="en-US" dirty="0"/>
              <a:t>”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Universitäten</a:t>
            </a:r>
            <a:r>
              <a:rPr lang="en-US" dirty="0"/>
              <a:t> und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Forschungszentren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Wissenschaft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000" b="0" dirty="0">
                <a:solidFill>
                  <a:schemeClr val="tx1"/>
                </a:solidFill>
              </a:rPr>
              <a:t>(</a:t>
            </a:r>
            <a:r>
              <a:rPr lang="en-US" sz="1000" b="0" dirty="0" err="1">
                <a:solidFill>
                  <a:schemeClr val="tx1"/>
                </a:solidFill>
              </a:rPr>
              <a:t>hauptsächlich</a:t>
            </a:r>
            <a:r>
              <a:rPr lang="en-US" sz="1000" b="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dirty="0"/>
              <a:t>Design, </a:t>
            </a:r>
            <a:r>
              <a:rPr lang="en-US" dirty="0" err="1"/>
              <a:t>Bau</a:t>
            </a:r>
            <a:r>
              <a:rPr lang="en-US" dirty="0"/>
              <a:t>, </a:t>
            </a:r>
            <a:r>
              <a:rPr lang="en-US" dirty="0" err="1"/>
              <a:t>Betrieb</a:t>
            </a:r>
            <a:r>
              <a:rPr lang="en-US" dirty="0"/>
              <a:t> der </a:t>
            </a:r>
            <a:r>
              <a:rPr lang="en-US" dirty="0" err="1"/>
              <a:t>Teilchendetektoren</a:t>
            </a:r>
            <a:r>
              <a:rPr lang="en-US" dirty="0"/>
              <a:t> und </a:t>
            </a:r>
            <a:r>
              <a:rPr lang="en-US" dirty="0" err="1"/>
              <a:t>Physikdatenanalyse</a:t>
            </a:r>
            <a:endParaRPr lang="en-US" dirty="0"/>
          </a:p>
          <a:p>
            <a:r>
              <a:rPr lang="en-US" dirty="0" err="1"/>
              <a:t>Teilchenkollisionspunkt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Schnittstelle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CERN </a:t>
            </a:r>
            <a:r>
              <a:rPr lang="en-US" dirty="0" err="1"/>
              <a:t>Angestellten</a:t>
            </a:r>
            <a:r>
              <a:rPr lang="en-US" dirty="0"/>
              <a:t> und </a:t>
            </a:r>
            <a:r>
              <a:rPr lang="en-US" dirty="0" err="1"/>
              <a:t>Gastwissenschaftlern</a:t>
            </a:r>
            <a:endParaRPr lang="en-US" dirty="0"/>
          </a:p>
          <a:p>
            <a:pPr lvl="1"/>
            <a:r>
              <a:rPr lang="en-US" dirty="0" err="1"/>
              <a:t>Erzeugung</a:t>
            </a:r>
            <a:r>
              <a:rPr lang="en-US" dirty="0"/>
              <a:t> der </a:t>
            </a:r>
            <a:r>
              <a:rPr lang="en-US" dirty="0" err="1"/>
              <a:t>Kollisionen</a:t>
            </a:r>
            <a:r>
              <a:rPr lang="en-US" dirty="0"/>
              <a:t>: CERN </a:t>
            </a:r>
            <a:r>
              <a:rPr lang="en-US" dirty="0" err="1"/>
              <a:t>Angestellte</a:t>
            </a:r>
            <a:endParaRPr lang="en-US" dirty="0"/>
          </a:p>
          <a:p>
            <a:pPr lvl="1"/>
            <a:r>
              <a:rPr lang="en-US" dirty="0" err="1"/>
              <a:t>Analyse</a:t>
            </a:r>
            <a:r>
              <a:rPr lang="en-US" dirty="0"/>
              <a:t> der </a:t>
            </a:r>
            <a:r>
              <a:rPr lang="en-US" dirty="0" err="1"/>
              <a:t>Kollisionsprodukte</a:t>
            </a:r>
            <a:r>
              <a:rPr lang="en-US" dirty="0"/>
              <a:t>: </a:t>
            </a:r>
            <a:r>
              <a:rPr lang="en-US" dirty="0" err="1"/>
              <a:t>Gastwissenschaftler</a:t>
            </a:r>
            <a:endParaRPr lang="en-US" dirty="0"/>
          </a:p>
          <a:p>
            <a:pPr marL="500063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20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2758" r="1473" b="1473"/>
          <a:stretch/>
        </p:blipFill>
        <p:spPr bwMode="auto">
          <a:xfrm>
            <a:off x="5040312" y="2339677"/>
            <a:ext cx="4680520" cy="4680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2: </a:t>
            </a:r>
            <a:r>
              <a:rPr lang="en-US" dirty="0" err="1"/>
              <a:t>neuer</a:t>
            </a:r>
            <a:r>
              <a:rPr lang="en-US" dirty="0"/>
              <a:t> pp Collider </a:t>
            </a:r>
            <a:r>
              <a:rPr lang="en-US" dirty="0">
                <a:sym typeface="Wingdings" panose="05000000000000000000" pitchFamily="2" charset="2"/>
              </a:rPr>
              <a:t> FCC</a:t>
            </a:r>
            <a:br>
              <a:rPr lang="en-US" dirty="0"/>
            </a:br>
            <a:r>
              <a:rPr lang="en-US" sz="2000" dirty="0"/>
              <a:t>FCC = Future Circular Collider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9" y="1189038"/>
            <a:ext cx="4045595" cy="5942012"/>
          </a:xfrm>
        </p:spPr>
        <p:txBody>
          <a:bodyPr/>
          <a:lstStyle/>
          <a:p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Konzeptstudie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eines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  80-100 km Tunnel in der Region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Genf</a:t>
            </a:r>
            <a:endParaRPr lang="en-US" dirty="0">
              <a:solidFill>
                <a:srgbClr val="000090"/>
              </a:solidFill>
              <a:cs typeface="Calibri" pitchFamily="34" charset="0"/>
            </a:endParaRPr>
          </a:p>
          <a:p>
            <a:pPr lvl="1"/>
            <a:r>
              <a:rPr lang="en-US" dirty="0" err="1">
                <a:cs typeface="Calibri" pitchFamily="34" charset="0"/>
              </a:rPr>
              <a:t>mit</a:t>
            </a:r>
            <a:r>
              <a:rPr lang="en-US" dirty="0">
                <a:cs typeface="Calibri" pitchFamily="34" charset="0"/>
              </a:rPr>
              <a:t> </a:t>
            </a:r>
            <a:r>
              <a:rPr lang="en-US" dirty="0" err="1">
                <a:cs typeface="Calibri" pitchFamily="34" charset="0"/>
              </a:rPr>
              <a:t>Möglichkeiten</a:t>
            </a:r>
            <a:r>
              <a:rPr lang="en-US" dirty="0">
                <a:cs typeface="Calibri" pitchFamily="34" charset="0"/>
              </a:rPr>
              <a:t> f</a:t>
            </a:r>
            <a:r>
              <a:rPr lang="de-DE" dirty="0" err="1">
                <a:cs typeface="Calibri" pitchFamily="34" charset="0"/>
              </a:rPr>
              <a:t>ür</a:t>
            </a:r>
            <a:r>
              <a:rPr lang="en-US" dirty="0">
                <a:cs typeface="Calibri" pitchFamily="34" charset="0"/>
              </a:rPr>
              <a:t> </a:t>
            </a:r>
            <a:r>
              <a:rPr lang="en-US" dirty="0" err="1">
                <a:cs typeface="Calibri" pitchFamily="34" charset="0"/>
              </a:rPr>
              <a:t>e</a:t>
            </a:r>
            <a:r>
              <a:rPr lang="en-US" baseline="30000" dirty="0" err="1">
                <a:cs typeface="Calibri" pitchFamily="34" charset="0"/>
              </a:rPr>
              <a:t>+</a:t>
            </a:r>
            <a:r>
              <a:rPr lang="en-US" dirty="0" err="1">
                <a:cs typeface="Calibri" pitchFamily="34" charset="0"/>
              </a:rPr>
              <a:t>e</a:t>
            </a:r>
            <a:r>
              <a:rPr lang="en-US" baseline="30000" dirty="0">
                <a:cs typeface="Calibri" pitchFamily="34" charset="0"/>
              </a:rPr>
              <a:t>-</a:t>
            </a:r>
            <a:r>
              <a:rPr lang="en-US" dirty="0">
                <a:cs typeface="Calibri" pitchFamily="34" charset="0"/>
              </a:rPr>
              <a:t> (FCC-</a:t>
            </a:r>
            <a:r>
              <a:rPr lang="en-US" dirty="0" err="1">
                <a:cs typeface="Calibri" pitchFamily="34" charset="0"/>
              </a:rPr>
              <a:t>ee</a:t>
            </a:r>
            <a:r>
              <a:rPr lang="en-US" dirty="0">
                <a:cs typeface="Calibri" pitchFamily="34" charset="0"/>
              </a:rPr>
              <a:t>) und p-e (FCC-he)</a:t>
            </a:r>
          </a:p>
          <a:p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Studie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soll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bis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Ende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2018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erstellt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werden</a:t>
            </a:r>
            <a:endParaRPr lang="en-US" dirty="0"/>
          </a:p>
          <a:p>
            <a:pPr lvl="2"/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Entwicklung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neuer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supraleitender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Magnete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n</a:t>
            </a:r>
            <a:r>
              <a:rPr lang="de-DE" dirty="0" err="1">
                <a:solidFill>
                  <a:schemeClr val="tx1"/>
                </a:solidFill>
                <a:cs typeface="Calibri" pitchFamily="34" charset="0"/>
              </a:rPr>
              <a:t>ötig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 (Nb</a:t>
            </a:r>
            <a:r>
              <a:rPr lang="de-DE" baseline="-25000" dirty="0">
                <a:solidFill>
                  <a:schemeClr val="tx1"/>
                </a:solidFill>
                <a:cs typeface="Calibri" pitchFamily="34" charset="0"/>
              </a:rPr>
              <a:t>3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Sn statt </a:t>
            </a:r>
            <a:r>
              <a:rPr lang="de-DE" dirty="0" err="1">
                <a:solidFill>
                  <a:schemeClr val="tx1"/>
                </a:solidFill>
                <a:cs typeface="Calibri" pitchFamily="34" charset="0"/>
              </a:rPr>
              <a:t>NbTi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 oder Hochtemperatur-Supraleiter)</a:t>
            </a:r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 lvl="1"/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Physikzielsetzung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68" y="1071006"/>
            <a:ext cx="2711202" cy="113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5817" y="6038131"/>
            <a:ext cx="4104457" cy="703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200" b="1" dirty="0">
                <a:latin typeface="Luxi Sans" charset="0"/>
              </a:rPr>
              <a:t>16 T   </a:t>
            </a:r>
            <a:r>
              <a:rPr lang="fr-CH" sz="2200" b="1" dirty="0">
                <a:latin typeface="Luxi Sans" charset="0"/>
                <a:sym typeface="Wingdings"/>
              </a:rPr>
              <a:t></a:t>
            </a:r>
            <a:r>
              <a:rPr lang="fr-CH" sz="2200" b="1" dirty="0">
                <a:latin typeface="Luxi Sans" charset="0"/>
                <a:sym typeface="Symbol"/>
              </a:rPr>
              <a:t> </a:t>
            </a:r>
            <a:r>
              <a:rPr lang="fr-CH" sz="2200" b="1" dirty="0">
                <a:solidFill>
                  <a:srgbClr val="FF0000"/>
                </a:solidFill>
                <a:latin typeface="Luxi Sans" charset="0"/>
                <a:sym typeface="Symbol"/>
              </a:rPr>
              <a:t>100 TeV</a:t>
            </a:r>
            <a:r>
              <a:rPr lang="fr-CH" sz="2200" b="1" dirty="0">
                <a:latin typeface="Luxi Sans" charset="0"/>
                <a:sym typeface="Symbol"/>
              </a:rPr>
              <a:t> bei 100 km</a:t>
            </a:r>
          </a:p>
          <a:p>
            <a:r>
              <a:rPr lang="fr-CH" b="1" dirty="0">
                <a:latin typeface="Luxi Sans" charset="0"/>
                <a:sym typeface="Symbol"/>
              </a:rPr>
              <a:t>20 T  </a:t>
            </a:r>
            <a:r>
              <a:rPr lang="fr-CH" b="1" dirty="0">
                <a:latin typeface="Luxi Sans" charset="0"/>
                <a:sym typeface="Wingdings"/>
              </a:rPr>
              <a:t></a:t>
            </a:r>
            <a:r>
              <a:rPr lang="fr-CH" b="1" dirty="0">
                <a:latin typeface="Luxi Sans" charset="0"/>
                <a:sym typeface="Symbol"/>
              </a:rPr>
              <a:t> </a:t>
            </a:r>
            <a:r>
              <a:rPr lang="fr-CH" b="1" dirty="0">
                <a:solidFill>
                  <a:srgbClr val="FF0000"/>
                </a:solidFill>
                <a:latin typeface="Luxi Sans" charset="0"/>
                <a:sym typeface="Symbol"/>
              </a:rPr>
              <a:t>100 TeV</a:t>
            </a:r>
            <a:r>
              <a:rPr lang="fr-CH" b="1" dirty="0">
                <a:latin typeface="Luxi Sans" charset="0"/>
                <a:sym typeface="Symbol"/>
              </a:rPr>
              <a:t> bei 80 km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24288" y="2338322"/>
            <a:ext cx="4894989" cy="4680520"/>
            <a:chOff x="4824288" y="2338322"/>
            <a:chExt cx="4894989" cy="46805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6" t="7975" r="15270" b="27232"/>
            <a:stretch/>
          </p:blipFill>
          <p:spPr>
            <a:xfrm>
              <a:off x="5038757" y="2338322"/>
              <a:ext cx="4680520" cy="468052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Oval 9"/>
            <p:cNvSpPr/>
            <p:nvPr/>
          </p:nvSpPr>
          <p:spPr bwMode="auto">
            <a:xfrm>
              <a:off x="5832400" y="3312000"/>
              <a:ext cx="3168000" cy="3168000"/>
            </a:xfrm>
            <a:prstGeom prst="ellipse">
              <a:avLst/>
            </a:prstGeom>
            <a:noFill/>
            <a:ln w="349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4824288" y="5966121"/>
              <a:ext cx="1296144" cy="333996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529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Aussichten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LHC läuft bis 2037</a:t>
            </a:r>
          </a:p>
          <a:p>
            <a:pPr lvl="2"/>
            <a:r>
              <a:rPr lang="de-DE" dirty="0"/>
              <a:t>derzeit Run 2 mit 13 TeV bis 2018, Run 3 (mit 14 TeV?): 2021-23 </a:t>
            </a:r>
          </a:p>
          <a:p>
            <a:pPr lvl="2"/>
            <a:r>
              <a:rPr lang="de-DE" dirty="0"/>
              <a:t>ab 2026 bis ~2037: “high </a:t>
            </a:r>
            <a:r>
              <a:rPr lang="de-DE" dirty="0" err="1"/>
              <a:t>luminosity</a:t>
            </a:r>
            <a:r>
              <a:rPr lang="de-DE" dirty="0"/>
              <a:t>“ LHC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FF0000"/>
                </a:solidFill>
              </a:rPr>
              <a:t>3000 fb</a:t>
            </a:r>
            <a:r>
              <a:rPr lang="de-DE" baseline="30000" dirty="0">
                <a:solidFill>
                  <a:srgbClr val="FF0000"/>
                </a:solidFill>
              </a:rPr>
              <a:t>-1</a:t>
            </a:r>
            <a:r>
              <a:rPr lang="de-DE" dirty="0">
                <a:solidFill>
                  <a:srgbClr val="FF0000"/>
                </a:solidFill>
              </a:rPr>
              <a:t> = 100x </a:t>
            </a:r>
            <a:r>
              <a:rPr lang="de-DE" dirty="0"/>
              <a:t>mehr Daten als Run 1 (</a:t>
            </a:r>
            <a:r>
              <a:rPr lang="de-DE" dirty="0" err="1"/>
              <a:t>Higgs</a:t>
            </a:r>
            <a:r>
              <a:rPr lang="de-DE" dirty="0"/>
              <a:t>-Entdeckung)</a:t>
            </a:r>
          </a:p>
          <a:p>
            <a:r>
              <a:rPr lang="de-DE" dirty="0"/>
              <a:t>Nächster Update der European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~2019</a:t>
            </a:r>
            <a:r>
              <a:rPr lang="en-US" dirty="0"/>
              <a:t>/20 (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Ende</a:t>
            </a:r>
            <a:r>
              <a:rPr lang="en-US" dirty="0"/>
              <a:t> von LHC Run 2)</a:t>
            </a:r>
          </a:p>
          <a:p>
            <a:pPr lvl="1"/>
            <a:r>
              <a:rPr lang="en-US" dirty="0"/>
              <a:t>Input (</a:t>
            </a:r>
            <a:r>
              <a:rPr lang="en-US" dirty="0" err="1"/>
              <a:t>neben</a:t>
            </a:r>
            <a:r>
              <a:rPr lang="en-US" dirty="0"/>
              <a:t> </a:t>
            </a:r>
            <a:r>
              <a:rPr lang="en-US" dirty="0" err="1"/>
              <a:t>anderem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SUSY </a:t>
            </a:r>
            <a:r>
              <a:rPr lang="en-US" dirty="0" err="1"/>
              <a:t>bei</a:t>
            </a:r>
            <a:r>
              <a:rPr lang="en-US" dirty="0"/>
              <a:t> LHC? Oder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de-DE" dirty="0" err="1"/>
              <a:t>änomene</a:t>
            </a:r>
            <a:r>
              <a:rPr lang="en-US" dirty="0"/>
              <a:t>???</a:t>
            </a:r>
          </a:p>
          <a:p>
            <a:pPr lvl="2"/>
            <a:r>
              <a:rPr lang="en-US" dirty="0"/>
              <a:t>ILC (Higgs factory) </a:t>
            </a:r>
            <a:r>
              <a:rPr lang="en-US" dirty="0" err="1"/>
              <a:t>genehmigt</a:t>
            </a:r>
            <a:r>
              <a:rPr lang="en-US" dirty="0"/>
              <a:t> in Japan?</a:t>
            </a:r>
          </a:p>
          <a:p>
            <a:pPr lvl="2"/>
            <a:r>
              <a:rPr lang="en-US" dirty="0"/>
              <a:t>CLIC (SUSY factory) </a:t>
            </a:r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machbar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FCC </a:t>
            </a:r>
            <a:r>
              <a:rPr lang="en-US" dirty="0" err="1"/>
              <a:t>Machbarkeit</a:t>
            </a:r>
            <a:r>
              <a:rPr lang="en-US" dirty="0"/>
              <a:t>, </a:t>
            </a:r>
            <a:r>
              <a:rPr lang="en-US" dirty="0" err="1"/>
              <a:t>Kosten</a:t>
            </a:r>
            <a:r>
              <a:rPr lang="en-US" dirty="0"/>
              <a:t>, </a:t>
            </a:r>
            <a:r>
              <a:rPr lang="en-US" dirty="0" err="1"/>
              <a:t>Physikzielsetzung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Output:</a:t>
            </a:r>
          </a:p>
          <a:p>
            <a:pPr lvl="2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Richtung</a:t>
            </a:r>
            <a:r>
              <a:rPr lang="en-US" dirty="0"/>
              <a:t> </a:t>
            </a:r>
            <a:r>
              <a:rPr lang="en-US" dirty="0" err="1"/>
              <a:t>soll</a:t>
            </a:r>
            <a:r>
              <a:rPr lang="en-US" dirty="0"/>
              <a:t> die (</a:t>
            </a:r>
            <a:r>
              <a:rPr lang="en-US" dirty="0" err="1"/>
              <a:t>Hochenergie</a:t>
            </a:r>
            <a:r>
              <a:rPr lang="en-US" dirty="0"/>
              <a:t>-)</a:t>
            </a:r>
            <a:r>
              <a:rPr lang="en-US" dirty="0" err="1"/>
              <a:t>Teilchenphysik</a:t>
            </a:r>
            <a:r>
              <a:rPr lang="en-US" dirty="0"/>
              <a:t> </a:t>
            </a:r>
            <a:r>
              <a:rPr lang="en-US" dirty="0" err="1"/>
              <a:t>einschlagen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Was </a:t>
            </a:r>
            <a:r>
              <a:rPr lang="en-US" dirty="0" err="1"/>
              <a:t>wird</a:t>
            </a:r>
            <a:r>
              <a:rPr lang="en-US" dirty="0"/>
              <a:t> DAS </a:t>
            </a:r>
            <a:r>
              <a:rPr lang="en-US" dirty="0" err="1"/>
              <a:t>Zukunftsprojekt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LHC </a:t>
            </a:r>
            <a:r>
              <a:rPr lang="en-US" dirty="0" err="1"/>
              <a:t>Ende</a:t>
            </a:r>
            <a:r>
              <a:rPr lang="en-US" dirty="0"/>
              <a:t> ab ~2037?</a:t>
            </a:r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776" y="6660157"/>
            <a:ext cx="964907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 Die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nächsten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Jahrzehnte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bleiben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spannend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0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" y="263203"/>
            <a:ext cx="9848250" cy="675699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15776" y="2807748"/>
            <a:ext cx="1695205" cy="180001"/>
            <a:chOff x="260406" y="3764729"/>
            <a:chExt cx="1670678" cy="1779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260406" y="3764729"/>
              <a:ext cx="1170811" cy="177983"/>
            </a:xfrm>
            <a:prstGeom prst="rect">
              <a:avLst/>
            </a:prstGeom>
            <a:solidFill>
              <a:srgbClr val="FFFF99">
                <a:alpha val="20000"/>
              </a:srgbClr>
            </a:solidFill>
            <a:ln w="36720">
              <a:solidFill>
                <a:srgbClr val="0070C0"/>
              </a:solidFill>
              <a:prstDash val="solid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5" name="Straight Connector 4"/>
            <p:cNvSpPr/>
            <p:nvPr/>
          </p:nvSpPr>
          <p:spPr>
            <a:xfrm flipH="1">
              <a:off x="1499036" y="3853456"/>
              <a:ext cx="432048" cy="0"/>
            </a:xfrm>
            <a:prstGeom prst="line">
              <a:avLst/>
            </a:prstGeom>
            <a:noFill/>
            <a:ln w="36720">
              <a:solidFill>
                <a:srgbClr val="0070C0"/>
              </a:solidFill>
              <a:prstDash val="solid"/>
              <a:tailEnd type="arrow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1801" y="755503"/>
            <a:ext cx="9217025" cy="65399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13‘261 CERN “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Benutzer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” (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Gastwissenschaftler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)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aus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Instituten</a:t>
            </a:r>
            <a:endParaRPr lang="en-US" sz="2200" b="1" dirty="0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 78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Ländern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(~9.9% Deutsche) und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mit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110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Nationalitäten</a:t>
            </a:r>
            <a:endParaRPr lang="en-US" sz="2200" b="1" dirty="0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20234" y="1619599"/>
            <a:ext cx="5664096" cy="3666663"/>
            <a:chOff x="4320234" y="1619599"/>
            <a:chExt cx="5664096" cy="36666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234" y="1619599"/>
              <a:ext cx="5324995" cy="3666663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056538" y="1841720"/>
              <a:ext cx="2135521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2000" b="1" kern="0" dirty="0">
                  <a:solidFill>
                    <a:srgbClr val="002060"/>
                  </a:solidFill>
                </a:rPr>
                <a:t>Altersverteilung</a:t>
              </a:r>
              <a:endParaRPr lang="en-GB" sz="2000" b="1" kern="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5040312" y="1907631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 dirty="0">
                  <a:solidFill>
                    <a:srgbClr val="002060"/>
                  </a:solidFill>
                  <a:latin typeface="Luxi Sans" charset="0"/>
                </a:rPr>
                <a:t>26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9344618" y="4597766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 dirty="0">
                  <a:solidFill>
                    <a:srgbClr val="002060"/>
                  </a:solidFill>
                  <a:latin typeface="Luxi Sans" charset="0"/>
                </a:rPr>
                <a:t>96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9560641" y="4931965"/>
              <a:ext cx="423689" cy="181244"/>
            </a:xfrm>
            <a:custGeom>
              <a:avLst/>
              <a:gdLst>
                <a:gd name="connsiteX0" fmla="*/ 0 w 648072"/>
                <a:gd name="connsiteY0" fmla="*/ 126626 h 253252"/>
                <a:gd name="connsiteX1" fmla="*/ 126626 w 648072"/>
                <a:gd name="connsiteY1" fmla="*/ 0 h 253252"/>
                <a:gd name="connsiteX2" fmla="*/ 126626 w 648072"/>
                <a:gd name="connsiteY2" fmla="*/ 63313 h 253252"/>
                <a:gd name="connsiteX3" fmla="*/ 521446 w 648072"/>
                <a:gd name="connsiteY3" fmla="*/ 63313 h 253252"/>
                <a:gd name="connsiteX4" fmla="*/ 521446 w 648072"/>
                <a:gd name="connsiteY4" fmla="*/ 0 h 253252"/>
                <a:gd name="connsiteX5" fmla="*/ 648072 w 648072"/>
                <a:gd name="connsiteY5" fmla="*/ 126626 h 253252"/>
                <a:gd name="connsiteX6" fmla="*/ 521446 w 648072"/>
                <a:gd name="connsiteY6" fmla="*/ 253252 h 253252"/>
                <a:gd name="connsiteX7" fmla="*/ 521446 w 648072"/>
                <a:gd name="connsiteY7" fmla="*/ 189939 h 253252"/>
                <a:gd name="connsiteX8" fmla="*/ 126626 w 648072"/>
                <a:gd name="connsiteY8" fmla="*/ 189939 h 253252"/>
                <a:gd name="connsiteX9" fmla="*/ 126626 w 648072"/>
                <a:gd name="connsiteY9" fmla="*/ 253252 h 253252"/>
                <a:gd name="connsiteX10" fmla="*/ 0 w 648072"/>
                <a:gd name="connsiteY10" fmla="*/ 126626 h 253252"/>
                <a:gd name="connsiteX0" fmla="*/ 8546 w 521446"/>
                <a:gd name="connsiteY0" fmla="*/ 150479 h 253252"/>
                <a:gd name="connsiteX1" fmla="*/ 0 w 521446"/>
                <a:gd name="connsiteY1" fmla="*/ 0 h 253252"/>
                <a:gd name="connsiteX2" fmla="*/ 0 w 521446"/>
                <a:gd name="connsiteY2" fmla="*/ 63313 h 253252"/>
                <a:gd name="connsiteX3" fmla="*/ 394820 w 521446"/>
                <a:gd name="connsiteY3" fmla="*/ 63313 h 253252"/>
                <a:gd name="connsiteX4" fmla="*/ 394820 w 521446"/>
                <a:gd name="connsiteY4" fmla="*/ 0 h 253252"/>
                <a:gd name="connsiteX5" fmla="*/ 521446 w 521446"/>
                <a:gd name="connsiteY5" fmla="*/ 126626 h 253252"/>
                <a:gd name="connsiteX6" fmla="*/ 394820 w 521446"/>
                <a:gd name="connsiteY6" fmla="*/ 253252 h 253252"/>
                <a:gd name="connsiteX7" fmla="*/ 394820 w 521446"/>
                <a:gd name="connsiteY7" fmla="*/ 189939 h 253252"/>
                <a:gd name="connsiteX8" fmla="*/ 0 w 521446"/>
                <a:gd name="connsiteY8" fmla="*/ 189939 h 253252"/>
                <a:gd name="connsiteX9" fmla="*/ 0 w 521446"/>
                <a:gd name="connsiteY9" fmla="*/ 253252 h 253252"/>
                <a:gd name="connsiteX10" fmla="*/ 8546 w 521446"/>
                <a:gd name="connsiteY10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0 w 521446"/>
                <a:gd name="connsiteY8" fmla="*/ 253252 h 253252"/>
                <a:gd name="connsiteX9" fmla="*/ 8546 w 521446"/>
                <a:gd name="connsiteY9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8546 w 521446"/>
                <a:gd name="connsiteY8" fmla="*/ 150479 h 253252"/>
                <a:gd name="connsiteX0" fmla="*/ 0 w 521446"/>
                <a:gd name="connsiteY0" fmla="*/ 18993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46" h="253252">
                  <a:moveTo>
                    <a:pt x="0" y="189939"/>
                  </a:moveTo>
                  <a:lnTo>
                    <a:pt x="0" y="63313"/>
                  </a:lnTo>
                  <a:lnTo>
                    <a:pt x="394820" y="63313"/>
                  </a:lnTo>
                  <a:lnTo>
                    <a:pt x="394820" y="0"/>
                  </a:lnTo>
                  <a:lnTo>
                    <a:pt x="521446" y="126626"/>
                  </a:lnTo>
                  <a:lnTo>
                    <a:pt x="394820" y="253252"/>
                  </a:lnTo>
                  <a:lnTo>
                    <a:pt x="394820" y="189939"/>
                  </a:lnTo>
                  <a:lnTo>
                    <a:pt x="0" y="189939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40312" y="2771725"/>
            <a:ext cx="2951908" cy="338554"/>
            <a:chOff x="5040312" y="2771725"/>
            <a:chExt cx="2951908" cy="338554"/>
          </a:xfrm>
          <a:effectLst/>
        </p:grpSpPr>
        <p:sp>
          <p:nvSpPr>
            <p:cNvPr id="8" name="Left-Right Arrow 7"/>
            <p:cNvSpPr/>
            <p:nvPr/>
          </p:nvSpPr>
          <p:spPr bwMode="auto">
            <a:xfrm>
              <a:off x="5040312" y="2843733"/>
              <a:ext cx="648072" cy="253252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88384" y="2771725"/>
              <a:ext cx="230383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1600" b="1" kern="0" dirty="0">
                  <a:solidFill>
                    <a:srgbClr val="002060"/>
                  </a:solidFill>
                </a:rPr>
                <a:t>ca. 3000 Doktoranden</a:t>
              </a:r>
              <a:endParaRPr lang="en-GB" sz="1600" b="1" kern="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8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xi Sans"/>
        <a:ea typeface="msmincho"/>
        <a:cs typeface="msmincho"/>
      </a:majorFont>
      <a:minorFont>
        <a:latin typeface="Luxi Sans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70929</TotalTime>
  <Words>4313</Words>
  <Application>Microsoft Macintosh PowerPoint</Application>
  <PresentationFormat>Custom</PresentationFormat>
  <Paragraphs>1014</Paragraphs>
  <Slides>81</Slides>
  <Notes>76</Notes>
  <HiddenSlides>0</HiddenSlides>
  <MMClips>3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ＭＳ Ｐゴシック</vt:lpstr>
      <vt:lpstr>Arial</vt:lpstr>
      <vt:lpstr>Calibri</vt:lpstr>
      <vt:lpstr>Cambria Math</vt:lpstr>
      <vt:lpstr>Comic Sans MS</vt:lpstr>
      <vt:lpstr>Eurostile</vt:lpstr>
      <vt:lpstr>Helvetica</vt:lpstr>
      <vt:lpstr>HG Mincho Light J</vt:lpstr>
      <vt:lpstr>Lucida Grande</vt:lpstr>
      <vt:lpstr>Luxi Sans</vt:lpstr>
      <vt:lpstr>Luxi Serif</vt:lpstr>
      <vt:lpstr>msmincho</vt:lpstr>
      <vt:lpstr>Symbol</vt:lpstr>
      <vt:lpstr>Tahoma</vt:lpstr>
      <vt:lpstr>Times</vt:lpstr>
      <vt:lpstr>Times New Roman</vt:lpstr>
      <vt:lpstr>Wingdings</vt:lpstr>
      <vt:lpstr>Office Theme</vt:lpstr>
      <vt:lpstr>Equation</vt:lpstr>
      <vt:lpstr>CERN  Das europäische Forschungszentrum für Teilchenphysik (Conseil Européen pour la Recherche Nucléaire) </vt:lpstr>
      <vt:lpstr>PowerPoint Presentation</vt:lpstr>
      <vt:lpstr>Die Aufgaben von CERN</vt:lpstr>
      <vt:lpstr>CERN Budget 2018: 1147 MSFr (Member States: 1123 MSFr, Associated Members: 24 MSFr)</vt:lpstr>
      <vt:lpstr>Deutschland und CERN</vt:lpstr>
      <vt:lpstr>Teilchenphysik in Deutschland</vt:lpstr>
      <vt:lpstr>Deutsche Prominenz am CERN</vt:lpstr>
      <vt:lpstr>Aufgabenteilung im CERN</vt:lpstr>
      <vt:lpstr>PowerPoint Presentation</vt:lpstr>
      <vt:lpstr>Lehrer- und Schülerausbildung</vt:lpstr>
      <vt:lpstr>CERN’s wissenschaftliche Aufgaben</vt:lpstr>
      <vt:lpstr>Antimaterie</vt:lpstr>
      <vt:lpstr>Antimaterie</vt:lpstr>
      <vt:lpstr>Speicherung von Antimaterie</vt:lpstr>
      <vt:lpstr>Die Antimaterie Fabrik</vt:lpstr>
      <vt:lpstr>Experimente mit Antimaterie</vt:lpstr>
      <vt:lpstr>Wissenschaftliche Vielfalt am CERN</vt:lpstr>
      <vt:lpstr>“Spin-offs” der Teilchenphysik: medizinische Anwendungen</vt:lpstr>
      <vt:lpstr>CERN: “Where the Web was born…”</vt:lpstr>
      <vt:lpstr>                        Das Grid</vt:lpstr>
      <vt:lpstr>Der LHC: ~34 Jahre... und länger...</vt:lpstr>
      <vt:lpstr>LHC in Zahlen</vt:lpstr>
      <vt:lpstr>LHC Tunnel</vt:lpstr>
      <vt:lpstr>gespeicherte LHC Strahlenergie</vt:lpstr>
      <vt:lpstr>Proton – Proton Kollisionen* im LHC</vt:lpstr>
      <vt:lpstr>Methoden der Teilchenphysik</vt:lpstr>
      <vt:lpstr>LHC Detektoren</vt:lpstr>
      <vt:lpstr>CMS (Compact Muon Spectrometer)</vt:lpstr>
      <vt:lpstr>Absenkung des 2000 t CMS Mittelteils</vt:lpstr>
      <vt:lpstr>Ein typischer Teilchendetektor</vt:lpstr>
      <vt:lpstr>ATLAS (A Toroidal LHC ApparatuS)</vt:lpstr>
      <vt:lpstr>ATLAS unterirdische Kaverne</vt:lpstr>
      <vt:lpstr>Beginn des ATLAS Detektoraufbaus</vt:lpstr>
      <vt:lpstr>ATLAS Barrel Toroid fertiggestellt (Nov 2005)</vt:lpstr>
      <vt:lpstr>Detektortechnologie und Kunst</vt:lpstr>
      <vt:lpstr>Aufbau der Materie</vt:lpstr>
      <vt:lpstr>Teilchenphysik in den 1950…60ern</vt:lpstr>
      <vt:lpstr>Das Standardmodell – Materie</vt:lpstr>
      <vt:lpstr>Wechselwirkungen</vt:lpstr>
      <vt:lpstr>Das Standardmodell auf einen Blick</vt:lpstr>
      <vt:lpstr>Physikgeschichte 1964</vt:lpstr>
      <vt:lpstr>Veröffentlichung von Higgs 1964 (1½ Seiten)</vt:lpstr>
      <vt:lpstr>Das Higgs-Feld</vt:lpstr>
      <vt:lpstr>Higgs-Mechanismus</vt:lpstr>
      <vt:lpstr>Higgs-Feld</vt:lpstr>
      <vt:lpstr>Higgs-Feld  Higgs-Teilchen</vt:lpstr>
      <vt:lpstr>“Erstes Higgs” am LHC (4. April 2008)</vt:lpstr>
      <vt:lpstr>LHC Start – 10. September 2008</vt:lpstr>
      <vt:lpstr>LHC Start in deutschen Medien</vt:lpstr>
      <vt:lpstr>Der LHC Unfall – 19. September 2008</vt:lpstr>
      <vt:lpstr>Erste LHC Kollisionen bei hoher Energie</vt:lpstr>
      <vt:lpstr>Higgs-Teilchen Produktion und Zerfall</vt:lpstr>
      <vt:lpstr>Higgs Produktionsrate am LHC</vt:lpstr>
      <vt:lpstr>Higgs-Teilchen Entdeckung 4. Juli 2012</vt:lpstr>
      <vt:lpstr>Higgs Zerfall  H  γγ</vt:lpstr>
      <vt:lpstr>Wie misst man Teilchenmassen?</vt:lpstr>
      <vt:lpstr>H  γγ</vt:lpstr>
      <vt:lpstr>Higgs Zerfall  H  ZZ  4μ</vt:lpstr>
      <vt:lpstr>H  ZZ  4 Leptons</vt:lpstr>
      <vt:lpstr>Der Weg zur Entdeckung</vt:lpstr>
      <vt:lpstr>Higgs Signifikanz wächst mit der Zeit…</vt:lpstr>
      <vt:lpstr>Higgs in den Medien</vt:lpstr>
      <vt:lpstr>Higgs wird Allgemeingut…</vt:lpstr>
      <vt:lpstr>Nach der Entdeckung</vt:lpstr>
      <vt:lpstr>Higgs Masse</vt:lpstr>
      <vt:lpstr>Stabilität des Vakuums</vt:lpstr>
      <vt:lpstr>Standardmodell Higgs?</vt:lpstr>
      <vt:lpstr>Spin und Parität?</vt:lpstr>
      <vt:lpstr>Higgs und Massenerzeugung?</vt:lpstr>
      <vt:lpstr>Higgs: Stand der Erkenntnisse (2014)</vt:lpstr>
      <vt:lpstr>Nobelpreis für Englert und Higgs 2013</vt:lpstr>
      <vt:lpstr>Standardmodell Teilchenentdeckungen</vt:lpstr>
      <vt:lpstr>Jenseits des Standardmodells</vt:lpstr>
      <vt:lpstr>Bestandteile des Universums</vt:lpstr>
      <vt:lpstr>Konsequenzen für Higgs</vt:lpstr>
      <vt:lpstr>SUSY@LHC?</vt:lpstr>
      <vt:lpstr>LHC: Wie geht es weiter?</vt:lpstr>
      <vt:lpstr>Zukunft 1a: e+e- @ 0.5 TeV  ILC ILC = International Linear Collider</vt:lpstr>
      <vt:lpstr>Zukunft 1b: e+e- @ 3 TeV  CL CLIC = Compact Linear Collider</vt:lpstr>
      <vt:lpstr>Zukunft 2: neuer pp Collider  FCC FCC = Future Circular Collider</vt:lpstr>
      <vt:lpstr>Aussichten</vt:lpstr>
    </vt:vector>
  </TitlesOfParts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&amp; Co.</dc:title>
  <dc:creator>Michael Hauschild</dc:creator>
  <cp:lastModifiedBy>Michael Hauschild</cp:lastModifiedBy>
  <cp:revision>1406</cp:revision>
  <cp:lastPrinted>2018-04-27T15:13:56Z</cp:lastPrinted>
  <dcterms:created xsi:type="dcterms:W3CDTF">2003-03-07T08:03:06Z</dcterms:created>
  <dcterms:modified xsi:type="dcterms:W3CDTF">2018-04-27T15:19:45Z</dcterms:modified>
</cp:coreProperties>
</file>